
<file path=[Content_Types].xml><?xml version="1.0" encoding="utf-8"?>
<Types xmlns="http://schemas.openxmlformats.org/package/2006/content-types">
  <Default Extension="emf" ContentType="image/x-emf"/>
  <Default Extension="gif" ContentType="image/gi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9"/>
  </p:notesMasterIdLst>
  <p:sldIdLst>
    <p:sldId id="256" r:id="rId2"/>
    <p:sldId id="269" r:id="rId3"/>
    <p:sldId id="257" r:id="rId4"/>
    <p:sldId id="282" r:id="rId5"/>
    <p:sldId id="294" r:id="rId6"/>
    <p:sldId id="289" r:id="rId7"/>
    <p:sldId id="288" r:id="rId8"/>
    <p:sldId id="312" r:id="rId9"/>
    <p:sldId id="313" r:id="rId10"/>
    <p:sldId id="271" r:id="rId11"/>
    <p:sldId id="283" r:id="rId12"/>
    <p:sldId id="284" r:id="rId13"/>
    <p:sldId id="285" r:id="rId14"/>
    <p:sldId id="286" r:id="rId15"/>
    <p:sldId id="287" r:id="rId16"/>
    <p:sldId id="290" r:id="rId17"/>
    <p:sldId id="292" r:id="rId18"/>
    <p:sldId id="281" r:id="rId19"/>
    <p:sldId id="276" r:id="rId20"/>
    <p:sldId id="273" r:id="rId21"/>
    <p:sldId id="274" r:id="rId22"/>
    <p:sldId id="275" r:id="rId23"/>
    <p:sldId id="272" r:id="rId24"/>
    <p:sldId id="277" r:id="rId25"/>
    <p:sldId id="279" r:id="rId26"/>
    <p:sldId id="280" r:id="rId27"/>
    <p:sldId id="291" r:id="rId28"/>
    <p:sldId id="307" r:id="rId29"/>
    <p:sldId id="270" r:id="rId30"/>
    <p:sldId id="309" r:id="rId31"/>
    <p:sldId id="306" r:id="rId32"/>
    <p:sldId id="308" r:id="rId33"/>
    <p:sldId id="295" r:id="rId34"/>
    <p:sldId id="296" r:id="rId35"/>
    <p:sldId id="297" r:id="rId36"/>
    <p:sldId id="298" r:id="rId37"/>
    <p:sldId id="299" r:id="rId38"/>
    <p:sldId id="300" r:id="rId39"/>
    <p:sldId id="301" r:id="rId40"/>
    <p:sldId id="302" r:id="rId41"/>
    <p:sldId id="303" r:id="rId42"/>
    <p:sldId id="304" r:id="rId43"/>
    <p:sldId id="305" r:id="rId44"/>
    <p:sldId id="310" r:id="rId45"/>
    <p:sldId id="311" r:id="rId46"/>
    <p:sldId id="267" r:id="rId47"/>
    <p:sldId id="266" r:id="rId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5" orient="horz" pos="864" userDrawn="1">
          <p15:clr>
            <a:srgbClr val="A4A3A4"/>
          </p15:clr>
        </p15:guide>
        <p15:guide id="6" orient="horz" pos="403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000"/>
    <a:srgbClr val="3A3A3A"/>
    <a:srgbClr val="FF5C01"/>
    <a:srgbClr val="181717"/>
    <a:srgbClr val="FFDE75"/>
    <a:srgbClr val="5D5C5C"/>
    <a:srgbClr val="808080"/>
    <a:srgbClr val="A3A2A2"/>
    <a:srgbClr val="C5C5C5"/>
    <a:srgbClr val="59595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729" autoAdjust="0"/>
    <p:restoredTop sz="93898" autoAdjust="0"/>
  </p:normalViewPr>
  <p:slideViewPr>
    <p:cSldViewPr snapToGrid="0" showGuides="1">
      <p:cViewPr varScale="1">
        <p:scale>
          <a:sx n="114" d="100"/>
          <a:sy n="114" d="100"/>
        </p:scale>
        <p:origin x="432" y="108"/>
      </p:cViewPr>
      <p:guideLst>
        <p:guide pos="3840"/>
        <p:guide orient="horz" pos="864"/>
        <p:guide orient="horz" pos="4032"/>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s>
</file>

<file path=ppt/ink/ink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32767" units="deg"/>
          <inkml:channel name="T" type="integer" max="2.14748E9" units="dev"/>
        </inkml:traceFormat>
        <inkml:channelProperties>
          <inkml:channelProperty channel="X" name="resolution" value="3854.94116" units="1/cm"/>
          <inkml:channelProperty channel="Y" name="resolution" value="5461.1665" units="1/cm"/>
          <inkml:channelProperty channel="F" name="resolution" value="91.01945" units="1/deg"/>
          <inkml:channelProperty channel="T" name="resolution" value="1" units="1/dev"/>
        </inkml:channelProperties>
      </inkml:inkSource>
      <inkml:timestamp xml:id="ts0" timeString="2020-07-27T06:07:41.277"/>
    </inkml:context>
    <inkml:brush xml:id="br0">
      <inkml:brushProperty name="width" value="0.05292" units="cm"/>
      <inkml:brushProperty name="height" value="0.05292" units="cm"/>
      <inkml:brushProperty name="color" value="#FF0000"/>
    </inkml:brush>
  </inkml:definitions>
  <inkml:trace contextRef="#ctx0" brushRef="#br0">15343 7404 10098 0,'0'0'1376'31,"0"0"-640"-31,0 0 904 16,-68-76 233-16,61 66 23 0,7 7-239 15,0 3-217-15,0 0-456 16,0 0-192-16,0 0-160 16,0 0-247-16,19 0-193 0,9 3 72 15,20 7 72 1,8-2-64-16,12 3-120 15,-1-5-88-15,8-3 16 0,2-3-72 16,-2 0 32-16,-3-9-40 16,0-7-8-16,-5-3 8 15,-7 3 0-15,4 3 0 16,-8 4 8-16,-4 9 8 16,-5 0-16-16,-3 0 48 15,-8 12-40-15,-8 1 8 0,0-4 56 16,-9 1 56-16,-2 0 8 15,-2-10-88-15,2 0-40 16,-2 0 8 15,2-4-8-31,-2-12 56 16,5-3-56-16,-3 1 80 0,2-1-88 16,-3 0 48-16,0-1-48 15,-4 2 0-15,8-2-8 16,0 1 8-16,4-1 0 0,8 5 40 15,0 3-40-15,3 2 0 16,9 4 0-16,0 2 0 0,0 4 56 16,8 0-56-16,-4 0 0 15,3 0 0-15,-3 0-48 16,3 0 48-16,-2 0-8 0,-10 0 8 16,6-3 0-1,-6-3-8 1,5-3-64-16,-4-1-264 0,0 1-24 0,-1 5-120 15,-3 1-184-15,-8 3-369 16,0 7-959 0,-8 5-2137-1,-8 1-2208-15</inkml:trace>
</inkml:ink>
</file>

<file path=ppt/ink/ink1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32767" units="deg"/>
          <inkml:channel name="T" type="integer" max="2.14748E9" units="dev"/>
        </inkml:traceFormat>
        <inkml:channelProperties>
          <inkml:channelProperty channel="X" name="resolution" value="3854.94116" units="1/cm"/>
          <inkml:channelProperty channel="Y" name="resolution" value="5461.1665" units="1/cm"/>
          <inkml:channelProperty channel="F" name="resolution" value="91.01945" units="1/deg"/>
          <inkml:channelProperty channel="T" name="resolution" value="1" units="1/dev"/>
        </inkml:channelProperties>
      </inkml:inkSource>
      <inkml:timestamp xml:id="ts0" timeString="2020-07-27T06:38:03.454"/>
    </inkml:context>
    <inkml:brush xml:id="br0">
      <inkml:brushProperty name="width" value="0.05292" units="cm"/>
      <inkml:brushProperty name="height" value="0.05292" units="cm"/>
      <inkml:brushProperty name="color" value="#FF0000"/>
    </inkml:brush>
  </inkml:definitions>
  <inkml:trace contextRef="#ctx0" brushRef="#br0">19008 1991 8953 0,'0'0'8266'15,"0"0"-5889"-15,0 0-129 0,0 0-607 16,4 9-569-16,9 23-64 16,-2 18 176-16,6 7-352 15,-2 10-199-15,-7 0-201 0,1-16-120 32,-5 0-128-32,3-16-136 15,-7-10-48-15,4-9 0 0,0-13 0 16,-4-3-8-16,0 0 8 15,0-9-192-15,0-17-16 0,0-15 136 16,4-10 0-16,1-9 64 47,2-1 0-31,5 4-48-16,4 6 48 15,0 7 0-15,0 9 0 0,3 10-40 0,-2 6 40 16,7 9-8-16,-1 7-40 15,1 3-16-15,8 13 72 16,0 10 56-16,0 5 64 0,-4 3 240 16,0 1-144-16,-8 0-32 15,-1-4-64-15,-2-2-88 0,-6-3-32 16,-2-6-48-16,-5 3-368 16,-4-4-737-16,0 9-1103 0,-17-3-2961 15,2-6-5994-15</inkml:trace>
  <inkml:trace contextRef="#ctx0" brushRef="#br0" timeOffset="375.98">18806 2628 17651 0,'0'0'4057'16,"0"0"-3305"-16,0 0 193 16,0 0 271 15,127 32 0-31,-20-29-272 15,37-3-312-15,15-22-112 0,-3-6-159 16,-20 2-113-16,-25 8-232 16,-24 8-16-16,-23 7-16 0,-21-1-32 15,-10 4-32-15,-1 0-393 16,0-3-447-16,-4 0-240 16,-9-4-720-16,2-11-849 0,-2-5-1008 15,1 1-2800-15</inkml:trace>
  <inkml:trace contextRef="#ctx0" brushRef="#br0" timeOffset="676.17">20164 2149 21180 0,'0'0'3689'0,"0"0"-2777"16,0 0-256-16,0 0 432 0,0 0-79 15,115 35-361-15,-59-28-288 16,4-4-168 0,7-3-48-16,-2 0-72 15,-6 0-72-15,-7 0-56 0,-16-3-632 16,-4-1-424-16,-12 1-33 15,-12 3-519-15,-8 0 16 0,-8 0-505 16,-9 0-3904-16</inkml:trace>
  <inkml:trace contextRef="#ctx0" brushRef="#br0" timeOffset="944.46">20543 1910 16835 0,'0'0'4889'0,"0"0"-3897"31,0 0 873-31,0 0-449 0,91 88-304 16,-47-64-320-16,0-2-311 15,8-3-113-15,-1-6-256 0,5 0-104 16,-7-4 88-16,-6-5-96 16,-15 2 0-16,-13 0 0 15,-10 4 120 1,-5 3 40-16,-16 9 40 15,-16 6-80-15,-11 11-24 16,-13 2-96-16,0 0-80 0,0-3-496 0,8-6-641 16,16-7-1103-16,8-12-4922 15</inkml:trace>
  <inkml:trace contextRef="#ctx0" brushRef="#br0" timeOffset="1859.02">21555 2441 19468 0,'0'0'3712'16,"0"0"-3279"-16,0 0 223 15,0 0-32-15,88-50 56 0,-32-24-176 16,15-34-216-16,4-19-144 0,-15-3-136 16,-19 13-8-16,-22 21-64 15,-15 20-208-15,-4 20-40 16,0 20 128-16,-4 7 128 16,-8 4 56-1,-4 0 80-15,4 0 16 0,1 12 112 16,2 6 176-16,5 4 80 0,4 3-152 31,0 19-160-31,0 30-104 16,0 39 40-16,4 26-8 0,0 10-16 15,1-10 56-15,2-31 32 16,1-23 16-16,0-18-71 16,1-4 15-16,6 2-104 0,1 2-8 31,4-1 0-31,0-12-96 0,0-10-217 15,-1-9-151-15,6-10-88 16,-1-7-224-16,4-21-472 16,4-13-169-16,-1-11-695 0,5-5-432 15,0 0-257-15,-1 3-368 32,-7 16 505-32,-3 7 1607 0,-10 15 1057 15,-6 6 745-15,-5 7 4160 16,-4 3-632-16,0 0-2169 15,0 0-512-15,0 9-311 0,3 14-209 0,9 9 0 16,1 9-144-16,2 2-240 16,5 9-159-16,-4-11-217 15,8-6-240 1,-8-10-72-16,7-8-88 16,1-11-296-16,1-6-185 15,-5-16-39-15,3-13 176 0,-7-12 264 0,-4-7-24 31,-8 1 144-31,-4-4 48 16,-16 4 8-16,-12 8 40 0,-3 10 24 16,-1 11 120-16,4 11-40 15,4 7-152-15,8 3-168 16,9 13-584-16,14 3-1432 0,17-3-3802 16,3-3-2520-16</inkml:trace>
  <inkml:trace contextRef="#ctx0" brushRef="#br0" timeOffset="3015.91">23355 2051 12562 0,'0'0'4065'16,"0"0"-1816"-16,0 0-65 16,0 0-512-16,0 0-111 0,69 98-377 15,-58-60-288-15,-3-3-272 16,-4 3-160-1,0-9-152-15,1-10-152 16,-5-6-160-16,3-10-72 0,-3-3-200 16,0-10-184-16,0-12 96 15,4-10 96-15,0-6 40 0,4 0-64 16,4-4 128 0,0 10 120-16,8 2 32 15,-4 7 0 1,4 4 8-16,4 7-16 0,4 5 8 0,-5 7 8 15,5 3 0-15,4 19 248 16,-8 7 152-16,0 12 160 0,-4 7 40 31,-8 3 73-31,-4-1-41 16,-4-3-176-16,-4-5-224 16,0-10-192-16,0-10-40 0,0-9-320 15,0-6-704-15,0-7-345 0,0-4-1151 16,0-2-3674-16</inkml:trace>
  <inkml:trace contextRef="#ctx0" brushRef="#br0" timeOffset="11750.63">23503 7978 8489 0,'0'0'2249'15,"-103"102"-2249"-15,39-55-1713 0</inkml:trace>
  <inkml:trace contextRef="#ctx0" brushRef="#br0" timeOffset="13942.76">22857 7086 20540 0,'0'0'0'0,"0"0"-2289"0,0 0-6096 0</inkml:trace>
  <inkml:trace contextRef="#ctx0" brushRef="#br0" timeOffset="29497.15">12092 13332 17931 0,'0'0'0'0,"0"0"-12210"0</inkml:trace>
</inkml:ink>
</file>

<file path=ppt/ink/ink1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32767" units="deg"/>
          <inkml:channel name="T" type="integer" max="2.14748E9" units="dev"/>
        </inkml:traceFormat>
        <inkml:channelProperties>
          <inkml:channelProperty channel="X" name="resolution" value="3854.94116" units="1/cm"/>
          <inkml:channelProperty channel="Y" name="resolution" value="5461.1665" units="1/cm"/>
          <inkml:channelProperty channel="F" name="resolution" value="91.01945" units="1/deg"/>
          <inkml:channelProperty channel="T" name="resolution" value="1" units="1/dev"/>
        </inkml:channelProperties>
      </inkml:inkSource>
      <inkml:timestamp xml:id="ts0" timeString="2020-07-27T06:39:07.388"/>
    </inkml:context>
    <inkml:brush xml:id="br0">
      <inkml:brushProperty name="width" value="0.05292" units="cm"/>
      <inkml:brushProperty name="height" value="0.05292" units="cm"/>
      <inkml:brushProperty name="color" value="#FF0000"/>
    </inkml:brush>
  </inkml:definitions>
  <inkml:trace contextRef="#ctx0" brushRef="#br0">2366 8496 11738 0,'0'0'8242'0,"0"0"-7298"15,0 0 80-15,0 0-344 0,0 0-240 32,0 0 137-32,40 79-97 15,8-9 304-15,16 32 0 16,3 19-272-16,-11-1-8 0,-12-2-120 16,-9-23-136-16,-3-13-152 15,-8-21-88-15,-3-20-8 0,-2-6-216 16,1-4-616-1,0-4-1040 1,8-9-1857-16,-12-11-1456 0,-4-7-1401 16</inkml:trace>
  <inkml:trace contextRef="#ctx0" brushRef="#br0" timeOffset="1760.35">2995 9801 19660 0,'0'0'2416'15,"0"0"-1208"1,28 73-383-16,-3-10 215 16,3 20-160-16,7 19-120 15,-3-4-232-15,-8-25-192 0,-5-19-120 16,-6-16-152-16,2 6-64 15,2 1-272-15,3-1-904 0,3-2-1208 32,-6-10-2921-32,-6-13-4258 0</inkml:trace>
  <inkml:trace contextRef="#ctx0" brushRef="#br0" timeOffset="2041.6">3306 10747 18419 0,'0'0'4329'16,"13"79"-3176"-16,2-29 183 0,2 9-48 16,2-12-440-16,5-12-360 15,0-16-488-15,4-16-120 16,0-6-144-16,0-22-312 16,-5-13-80-16,-6-13 184 15,-14-3 136 1,-3 0 128-16,-7 3 208 0,-14 13 8 0,-7 9 160 15,-3 9 232-15,-1 12-104 16,0 8-64-16,-4 3-128 16,4 13-104-1,1 5-216-15,-9 6-968 16,8-12-2489-16,4-5-6241 16</inkml:trace>
  <inkml:trace contextRef="#ctx0" brushRef="#br0" timeOffset="2698.84">1099 11976 17763 0,'0'0'2609'16,"0"0"-1313"-16,0 0-96 0,-44 73-343 15,29-35-241-15,-2 19-32 32,6 22-144-17,-2 26-80-15,5 6-224 16,5-6-128-16,-1-26-8 0,4-24-336 16,-4-18-624-16,0-11-665 15,-5 15-1031-15,2-9-121 0,-1-3-4448 16</inkml:trace>
  <inkml:trace contextRef="#ctx0" brushRef="#br0" timeOffset="2953.17">1008 12801 7801 0,'0'0'5609'0,"15"89"-3696"0,2-28 391 16,-2 5-191-16,1-12-745 16,9 0-544-16,-6-13-504 0,5-18-320 15,0-17-128-15,0-6-56 31,-1-29-8-31,-2-18-328 0,-10-26 88 16,-7 0 328-16,-4 9 56 16,-4 13 48-16,-15 23 112 15,-5 2 8-15,-12 7 376 0,-8 16-128 32,-4 3-368-32,0 10-368 15,5 15-536-15,11-3-1033 16,19-3-2816-16</inkml:trace>
  <inkml:trace contextRef="#ctx0" brushRef="#br0" timeOffset="3589.47">3378 11049 18435 0,'0'0'2537'0,"0"0"-529"16,0 0-663-16,-48 92-497 16,28-29-288-16,1 32-200 0,-5 23-72 15,-4 6-144-15,3-10-128 16,6-32-16 0,7-25 0-16,0-18-384 15,4-11-696-15,0 4-833 16,0-3-1023-16,0-7-2873 0</inkml:trace>
  <inkml:trace contextRef="#ctx0" brushRef="#br0" timeOffset="3870.71">3107 12043 16363 0,'0'0'2481'15,"0"0"-561"-15,48 104-416 16,-24-53-367-16,0-6-561 0,0-10-232 15,-5-16-272-15,2-13-72 16,-5-6-216 0,-4-19-80-16,-1-6 112 15,-11-13-129-15,0-4-63 0,0 1 288 16,-19 2 88-16,-5 11 192 16,0 12 121-16,-4 4 103 15,3 12-104-15,2 0-72 16,3 3-120-16,8 6-120 15,0 3-96-15,8 1-1033 16,0-3-1399-16,4-7-3161 0</inkml:trace>
  <inkml:trace contextRef="#ctx0" brushRef="#br0" timeOffset="4482.07">3390 11135 9482 0,'0'0'9113'31,"0"0"-8136"-31,0 0-273 0,0 0 344 16,96 101 200-16,-61-50-47 15,17 19-209-15,8 21-144 0,12 15-248 16,-5 5-224-16,-2-9-32 16,-18-23-176-16,-11-26-88 15,-12-15-80 1,0-9-88-16,0 6-856 15,12 7-1096-15,-8-7-3201 16,-9-7-1209-16</inkml:trace>
  <inkml:trace contextRef="#ctx0" brushRef="#br0" timeOffset="4768.31">4079 12208 15835 0,'0'0'3785'0,"0"0"-3081"0,44 89 592 0,-23-54 232 15,2-5-567-15,1-6-185 32,0-12-584-32,0-12-192 15,4-4-448-15,-1-28-280 0,-7-11 95 16,-3-9-119-16,-9-7 264 16,-8-5 136-16,0 13 224 0,-17 10 128 15,-2 12 104-15,-5 14 144 31,0 8 384-31,-1 7 112 0,6 0-63 16,-5 19-321-16,8 4-360 16,0 5-72-16,-4 23-961 0,5-7-2967 15,2-2-9395-15</inkml:trace>
  <inkml:trace contextRef="#ctx0" brushRef="#br0" timeOffset="7893.94">1079 13033 12018 0,'0'0'1256'0,"0"0"1721"16,0 0-208-16,0 0-1265 15,0 0-8 1,0 0-496-16,-8 13-463 16,5-4-33-1,3-6-88 1,-4 4-104-16,4-7-104 0,0 0-136 0,-5 0-64 15,5 0 0-15,-4-3-8 16,0-4-56-16,4-8-40 0,0-2 24 16,0-5 56-16,17-3 8 15,-2 6-64-15,1 0 8 16,-4 9 8-16,0 4-8 0,0 6 64 16,-8 0 8-16,-4 12 248 0,0 11 224 31,0 5-48-31,-4 8-160 15,-12-5-112-15,-4-5-16 16,4-7 8-16,-3-10-64 0,2-6-88 16,6-3-16-16,2-9-112 15,5-13-56-15,4-6 40 0,0-8-32 32,8 4 32-32,12-3-40 15,4 7-136-15,0 9 64 16,-4 6 104-16,-4 13 56 0,-4 0 96 15,4 25 104-15,-8 17 248 16,0 8-16-16,-5 4 8 0,-3 0 32 16,0-9-152-1,0-13-8-15,-3-13-64 16,-5-13-152-16,0-6-88 16,-8-16-280-16,0-22-16 0,-4-6 104 15,0-14-40-15,12 4-16 16,8 1 80-16,0 11-88 15,20 11 56-15,8 11 112 16,0 12 56-16,0 8 32 16,-1 0 88-16,-3 21 72 15,-3 5 416-15,-14 9 176 0,1 2-80 16,-8 5-16-16,0-3-160 16,-19-2-80-16,-1-8-120 0,-5-13-88 31,-3-14-112-31,0-2-8 15,1-22-72-15,3-19-96 0,12-13-80 16,8-3-88-16,4 0-80 16,0 4-32-16,16 4 56 0,-4 8 232 31,4 13-8-31,-4 8 88 16,-1 11 24-16,-2 6 56 15,-9 3 248-15,8 6 536 0,-4 20-176 16,-4 11-224-16,4 5-168 15,-4 5-136-15,0-8-80 16,0-11-176 0,-4-15-648-16,-12-19-832 0,-4-17-2737 15,4-6-2929-15</inkml:trace>
  <inkml:trace contextRef="#ctx0" brushRef="#br0" timeOffset="12137.59">2342 12065 9329 0,'0'0'12627'0,"-11"101"-12627"0</inkml:trace>
  <inkml:trace contextRef="#ctx0" brushRef="#br0" timeOffset="14013.57">4374 12297 3144 0,'0'0'10786'0,"0"0"-8377"0,0 0-777 15,0 0-295-15,-91 9-265 16,70-9-208-1,10-9-240 1,-1-4-184-16,3-4-176 0,9-1-136 0,0-4-80 16,0-4 16-16,9-2 32 15,10 5-24-15,-2 1 0 0,-2 6-72 16,-2 10 48 0,-2 3-48-1,-3 3 64-15,-4 3 152 16,-4 16 385-16,0 6-89 0,0 7-184 0,-4-3-112 15,-11-1-64-15,-6-8-80 16,-3-8-72-16,1-12-48 0,-1 0-16 31,0-12 16-31,8-8-8 16,0-5-32-16,12-4 8 16,4 1-32-16,8-1 56 0,16 4-32 15,12 0 80-15,-1 8-8 0,6 5 8 31,-1 6-48-31,-5 6 48 16,-7 0 8-16,-8 9 40 16,-8 17 32-16,-12 2 48 0,0 10 0 15,-16 7 8-15,-11-4 56 16,-10 0-8-16,-3-9-16 0,-3-13-64 16,-5-9-56-16,4-10-40 15,0-13 0 1,8-16 0-1,8-9-8-15,13-3-64 0,6-1-24 16,9 5-112-16,17-5-16 0,11 11-40 16,3-2 128-16,5 8 8 0,0 9 56 15,-8 7 72 1,-8 2 8 0,-5 7 0-16,-2 10 248 15,-9 15 304-15,-4 14-104 0,0 5-200 16,-4 10-176-16,-12-1-8 0,0-11-72 15,0-11-336 1,0-18-640-16,-4-22-1113 16,8-19-4704-16,-4-4-7290 15</inkml:trace>
  <inkml:trace contextRef="#ctx0" brushRef="#br0" timeOffset="17620.91">3128 10296 15195 0,'0'0'1832'31,"0"0"-1576"-31,0 0-256 16,0 0 8-16,0 0 40 0,0 0 144 31,95-54-40-31,-51 51-24 15,-1 3-40-15,-2 13 24 0,-6 9 232 16,-7 16 537-16,-9 7 7 16,-6 11 152-16,-9 5-88 15,-4 6-152-15,-8-1-143 0,-16-2-129 16,-8-7-184-16,0-9-160 16,1-17-128-16,6-12-48 0,5-9-8 15,5-10 0-15,15 0-128 16,0 0-696-1,4-10-577 1,24-9 169-16,39-19-288 0,-3 4-1041 0,-4-1-3328 16</inkml:trace>
  <inkml:trace contextRef="#ctx0" brushRef="#br0" timeOffset="57672.91">19590 5442 14387 0,'0'0'2808'0,"0"0"-1912"0,0 0-296 32,0 0 281-32,116-4 151 0,-69 4-40 15,9 0-368-15,0 0-184 16,4 0-128-16,-4 0-40 15,-5 0-79-15,-6 0-49 0,-6 0-48 16,-7-3-40-16,-4-3-56 16,-8 3-40-16,-1 0-561 0,-6 3-831 31,-1 0-1272-31,0 0-1993 16,-4 0-5954-16</inkml:trace>
  <inkml:trace contextRef="#ctx0" brushRef="#br0" timeOffset="58783.94">24738 5788 6545 0,'0'0'11658'15,"0"0"-10289"-15,0 0-793 16,0 0 168 0,0 0 520-16,0 0-184 15,0 0-287-15,0 0 103 16,159 0-160-16,-15-25-64 15,24-7-88-15,-1 3-32 0,-16 9-72 0,-27 5-95 32,-5-2-97-32,1 6-136 15,-5-2-56-15,-3 3-88 16,-9 4 0-16,-15-1-8 0,-21 7 8 16,-19 0 80-16,-12 0-88 15,4 0 72-15,-4 0-64 0,-4 7-16 31,-12-7-48-31,-8 3-120 16,-4-3-128-16,-8 3-201 0,0-3-247 16,0 0-160-16,0 0-392 15,-4 0-361-15,-16 0-1391 0,-4 0-3234 16,4 4-4544-16</inkml:trace>
  <inkml:trace contextRef="#ctx0" brushRef="#br0" timeOffset="74729.31">11235 8499 16131 0,'0'0'3113'15,"0"0"-2113"-15,0 0-784 16,0 0 536-16,88 16 224 0,-44-12-88 31,4-2-151-31,3 2-129 16,1-4-224-16,4 0-56 0,-5-6-152 15,5-1-56-15,-4 1-48 16,0-4 24-16,-4 4-80 16,0-1 32-16,-12 4-40 0,-8-3 0 0,-4 3 0 15,-5 3 56 1,-6-4-56 0,-6 4 0-16,-3 0 40 0,-4 0-32 15,0 0-8-15,0 0 40 16,0 0-48-16,0 0-624 15,-20-6-1040-15,4-6-2281 0,-4-1-2881 0</inkml:trace>
  <inkml:trace contextRef="#ctx0" brushRef="#br0" timeOffset="79985.24">776 13598 16187 0,'0'0'2569'0,"0"0"-1569"16,0 0 200-16,0 0 8 15,0 0 8-15,0 0-215 16,0 0-313 0,17 10-400-16,7 9-280 0,15 4 656 15,9 4-152-15,4 2-224 16,4 3-112-16,-4-6-112 0,-5-5-64 16,1-5 0-16,-12-3-152 15,-4-6-640 1,-8-7-608-16,-5-3-481 15,-10-39-1135-15,-5-2-2449 0,-4-4-7786 16</inkml:trace>
  <inkml:trace contextRef="#ctx0" brushRef="#br0" timeOffset="80175.74">1143 13332 15075 0,'0'0'4089'0,"0"0"-2449"16,0 0 152-16,0 0-359 0,0 0-425 15,-56 82-448-15,40-19-208 16,-12 24-152-16,4 20-136 31,0-8-64-31,9-26-352 0,-2-26-584 16,10-21-560-16,-14 5-857 16,6-5-2272-16,-1-1-6809 0</inkml:trace>
  <inkml:trace contextRef="#ctx0" brushRef="#br0" timeOffset="81664.75">1896 11891 19900 0,'0'0'0'15,"0"0"-1865"-15,0 0-2872 0</inkml:trace>
  <inkml:trace contextRef="#ctx0" brushRef="#br0" timeOffset="94303.12">1071 12033 13754 0,'0'0'2281'16,"0"0"-1137"-16,0 0-120 15,-95-3 89-15,67-10-185 16,4 4-272-16,0-10-96 0,0-4-224 15,4-11-160-15,-4-7-80 32,4-14-80-32,4-2 136 0,9-3 64 15,2-4 24-15,5 7 48 16,0 6-104-16,0 7-16 16,12 9-7-16,0 6-81 0,1 7-64 15,2 9 32-15,1 1 32 31,4-1-16-31,8 0 40 0,12 4 80 16,8 2 56-16,11 1 8 16,9 3-48-16,-4 3-128 0,-1 0-64 15,-7 3 0-15,-11 7-8 0,-10 0 8 16,-11-2 56-16,-8 9 328 16,-8-2 376-16,-5 7 24 15,-3 4-232-15,-3 9-80 16,-17 6-239-1,-8 3-57-15,-12 7-112 0,0-3-16 16,-7 3-48-16,6-6-8 0,6-4-344 16,7-6-353-16,8-11-551 15,12-4-824 1,8-16-2561-16,0-4-3209 16,0-4-3456-16</inkml:trace>
  <inkml:trace contextRef="#ctx0" brushRef="#br0" timeOffset="117166.15">1315 12846 11402 0,'0'0'5993'15,"0"0"-5281"-15,0 0-432 16,28 0 409 0,-5-3 415-16,17-10 112 15,4-3-224-15,4-13-120 0,3-9-383 16,5-19-105-16,0-29 48 16,0-28-208-16,-5-16-32 15,-7 0-8-15,-8 6-40 16,-8 19-72-1,0 7-64-15,-9 9 0 0,2 0-8 16,-14 7 0-16,2 6 8 0,-9-1 0 16,0 1-8-16,-9 12 8 15,2 13 40-15,-1 7-32 0,0 6-8 32,0-7 8-32,0-2 24 15,-4 0-40-15,0 2-8 0,0 8 0 16,1 1 8-16,-2 7 0 15,-2 4 64-15,-2 2-8 0,2 1 80 16,-5 0-8-16,3 7-16 31,-2-5-64-31,6 5 8 16,2 2 8-16,3 3-16 0,-1 7-40 16,5 0 56-16,1 3 8 15,3 0 32-15,0 0 144 0,0 0 40 16,0 0-32-16,0 0 40 15,0 0-56 1,0 0-8 0,0 0 17-16,0 3-17 0,0 0-56 0,0 0 32 15,0 7-136-15,-4-4-72 16,-4 3 0-16,4 1 48 0,0-3-48 16,-4-1 0-1,4-3-8-15,4-3 8 16,0 0-8-1,0 0-160-15,0 0-64 0,0 0 8 0,0 0-16 16,0 0 168-16,-4 4-41 16,4-4 41-1,-4 2 16-15,0 2-8 16,0-1 64-16,0 0-8 16,-4 0 0-16,0 0 8 15,0 7 0-15,-4-1 48 0,0 6 24 16,-4 2 120-16,-4 2 1 0,0 4 23 15,5-4-144-15,-2 0 72 32,6-3-24-32,2-4-120 15,5-2-40-15,4-7-288 0,0 0-473 16,0 0-455-16,4-3-232 16,13 0 496-16,-1 0-449 0,3 0-655 31,5-3-729-31,-3-13-1056 15,-6 0 49-15,-2-5 991 16,-6-6 713-16,1 5 2128 0,0 0 752 16,-4 0 1144-16,0 6-184 0,0 0 265 15,0 3 143-15,4 7-343 16,-4 0-169 0,8 3 80-16,-4 3-479 15,4-4-257-15,4 4 48 16,3 0-192-16,5 0-208 0,1-3-192 15,2 0-135-15,1 0-105 16,4-3-120-16,-4 3-40 0,0-4-8 0,-5 4 0 31,-2 0-440-31,-1 3-569 16,-8 0-1671-16,-5 0-4234 16</inkml:trace>
  <inkml:trace contextRef="#ctx0" brushRef="#br0" timeOffset="118339.01">1968 12792 8329 0,'0'0'8410'15,"0"0"-7122"-15,0 0 857 16,0 0-465-16,-96-51-328 0,72 48-199 16,0 3-185-16,5 0-96 15,-1 3-176 1,3 13-88-16,6 12-136 15,-1 20-183-15,12 31-169 0,0 32-24 16,15 11 80-16,13-2 128 16,8-19-32-16,-8-24-88 0,-4-23-104 15,0-13-80-15,-1-6-8 16,2 3 0-16,-1 1-48 16,4-2 0-1,-4-8-392-15,-9-7-641 16,-2-13-719-16,-9-9-1793 0,-4 0-2896 15</inkml:trace>
  <inkml:trace contextRef="#ctx0" brushRef="#br0" timeOffset="118523.52">1768 13465 17771 0,'0'0'4161'0,"0"0"-2721"16,0 0-327-16,0 0-657 15,0 0-432 1,0 0-24-16,0 0 0 16,88-10 0-16,-44 1 0 0,20-26-1112 15,-17 0-1825-15,-6-3-4321 0</inkml:trace>
  <inkml:trace contextRef="#ctx0" brushRef="#br0" timeOffset="118936.42">2067 12954 20364 0,'0'0'3785'31,"0"0"-3409"-31,0 0-232 0,0 0-32 16,0 0-16-16,0 0-88 15,103 6-8-15,-70-12-496 16,-10-1-1105-16,-2-2-839 0,-6 3-625 15,-6-1-1024-15,-1 4 0 32,-8 3 713-32,0 0 3376 0,0 0 2712 15,-8 16 1385-15,4 3-1632 16,-1 9 183-16,5 8-767 16,0 8-9-16,0 7-672 0,5 6-87 15,7 3-73-15,4 0-224 16,3 0-96-16,1-8-208 0,0-5-160 15,4-9-136 1,0-9-136 0,0-7-64-16,-8-10-16 0,0-8-48 15,-4-4-192-15,-5 0-824 0,-2-12-616 16,-1-30-409 0,-4 1-1632-1,0 0-1784-15</inkml:trace>
  <inkml:trace contextRef="#ctx0" brushRef="#br0" timeOffset="119128.9">2486 12951 16947 0,'0'0'1865'15,"0"0"-1417"-15,0 0-80 0,0 0 88 16,0 0-184-16,0 0-256 31,79-23-16-31,-59 23-1192 0,-8 0-1217 16,-3 0-2792-16</inkml:trace>
  <inkml:trace contextRef="#ctx0" brushRef="#br0" timeOffset="119316.4">2613 13112 16835 0,'0'0'4041'16,"0"0"-2649"-16,0 0-95 16,40 89-249-16,-20-54-192 0,-1 4-392 0,-2-8-208 15,-2-5-232 1,-2-7-24 0,-5-10-744-16,-8-9-840 0,0-15-2385 15,0-5-3529-15</inkml:trace>
  <inkml:trace contextRef="#ctx0" brushRef="#br0" timeOffset="119681.45">2701 12792 19220 0,'0'0'2216'31,"0"0"-1536"-31,0 0-168 0,0 0-96 16,0 0-23-16,0 0-65 16,0 0-80-16,0 0-32 15,72 19 96-15,-65-9 104 0,6 2 136 16,2 10-144-16,2 7 120 31,2 6 8-31,1 8-104 0,0 9 72 16,0 5-79-16,0 4-65 15,0 5-88-15,3-2 8 16,-6-7 16 0,3-7-104-16,-8-11-192 0,3-4-16 15,-2-13-40-15,-6-7-112 16,-7-5-568-16,0-10-729 0,-3-19-1511 16,-18-9-4058-16,6-4-7977 15</inkml:trace>
  <inkml:trace contextRef="#ctx0" brushRef="#br0" timeOffset="120063.4">3012 12855 13730 0,'0'0'5546'16,"0"0"-4890"-16,0 0 448 0,0 0 8 31,91-63-744-31,-66 44-248 0,-6 0-120 15,1 6-96-15,-4 4-1064 16,-8 5-424-16,0 4-393 16,-8 0 761-16,0 0 872 0,0 10 344 15,0 3 488-15,0-2 904 32,0 6-111-32,0 5-145 0,4 7-272 15,7 12-112-15,6 10-112 16,-2 3 185-16,2 3-57 15,3 0-216-15,-5-6 48 0,6-3-216 16,-6-14-88-16,2-2-64 16,2-7-152-16,-3-5-80 15,-4-8 0 1,0-12-256-16,-4 0-784 0,-4-12-865 16,0-33-367-16,-4 1-1809 15,0 2-3064-15</inkml:trace>
  <inkml:trace contextRef="#ctx0" brushRef="#br0" timeOffset="120282.81">3362 12855 5657 0,'0'0'14299'0,"0"0"-12587"31,0 0-400-31,92 35-111 16,-48-16 247-16,7 0-824 0,-2-2-432 15,3-5-144-15,-5 0-48 16,-4 1 0-16,-2-6-672 0,-9-1-80 16,-17-3-1097-16,-2 0-2575 31,-9-3-874-31</inkml:trace>
  <inkml:trace contextRef="#ctx0" brushRef="#br0" timeOffset="120453.36">3617 12738 17003 0,'0'0'2721'0,"0"0"-481"15,-4 73-992-15,8-4-383 0,4 5-41 16,0-7-224-16,0-13-368 16,-8-26-232-16,4-9-1056 0,-4-9-2697 15,0-10-6249-15</inkml:trace>
  <inkml:trace contextRef="#ctx0" brushRef="#br0" timeOffset="120961">3685 12623 15875 0,'0'0'3145'0,"0"0"-1929"16,0 0 632-16,111 20-792 0,-79-11-79 15,-4 1-241-15,-4-7-136 0,-7 3-152 16,-6-3-40-16,-3-3 16 31,-4 0 32-31,-4 0 120 16,0 0 1-16,0 0-105 0,0 0-128 16,0 0 8-16,0 0-112 15,0 0-48-15,0 0-48 0,0 4-16 16,0-4-16-16,0 0-64 15,0 0-40 1,0 0 40 0,0 0-48-16,0 0-40 0,0 0-32 0,0 2-40 15,0-2 64-15,0 0 0 16,0 4-8-16,0 2 56 0,4 7 0 16,0 9 72-1,0 7-64-15,8 15 40 16,-1 8-48-1,10 7 16-15,-5 5-8 0,3-1 0 16,2-2 8-16,-1-11-8 0,-1-2-8 16,-2-7-8-16,-2-6-96 0,2-6-32 31,-10-7 128-31,-3-10-200 16,-4-1-328-16,0-9-304 15,-11-2-433-15,-17 4-391 0,-53-4-384 16,6 0-2617-16,-9 0-5970 0</inkml:trace>
  <inkml:trace contextRef="#ctx0" brushRef="#br0" timeOffset="126374.61">2215 9687 21660 0,'0'0'0'0,"0"0"-4849"16,0 0-6625-16</inkml:trace>
  <inkml:trace contextRef="#ctx0" brushRef="#br0" timeOffset="135142.01">920 13280 5153 0,'0'0'200'15,"0"0"-192"-15,0 0 728 0,88-50-512 16,-21 12-224 0,-7 6-960-16,-4 4-3697 15</inkml:trace>
  <inkml:trace contextRef="#ctx0" brushRef="#br0" timeOffset="135948.85">2422 11823 7177 0,'0'0'960'16,"0"0"-704"-16,0 0-256 16,0 0-280-16,0 0-216 0,0 0-3985 15</inkml:trace>
  <inkml:trace contextRef="#ctx0" brushRef="#br0" timeOffset="136236.09">2215 11592 14267 0,'0'0'2520'0,"0"0"-1376"16,0 0 313-16,0 0 135 16,0 0-328-1,0 0-304-15,0 0-239 0,0 0-185 16,84-7-144-16,-65 4-200 16,-3 0-104-16,4-4-80 15,-4 4-8-15,-4 1-304 16,0-1-1080-1,0 3-1185-15,-1 0-2552 0,-6 3-9674 16</inkml:trace>
  <inkml:trace contextRef="#ctx0" brushRef="#br0" timeOffset="136753.71">2394 11737 13354 0,'0'0'4657'16,"0"0"-3792"-16,0 0 319 0,0 0-240 16,0 0-24-16,0 0-264 31,12 96-88-31,-1-51 169 16,2-1-33-16,-5 3-56 0,-1-5-24 15,2-7-72-15,-5-10-152 16,0-9-192-16,0-4-152 0,0-5 8 15,-4-4-64 1,0 0-8 0,0-3 0-16,0 0-56 15,0 0-56-15,0 0-168 0,0-6-208 0,0-10-176 16,0 0 392-16,-4-9 208 16,0-4 64-16,0 0-232 15,0-2 56-15,4 6 40 16,-4-1 96-1,-1 8 48-15,5 5 8 0,0 9 40 16,0 1 224-16,0 3 560 0,0 0-80 16,0 3-152-16,0 10-112 15,0 12-128-15,0 7-95 0,0 9-57 32,0 0-40-32,0 0 0 15,0-2 80-15,0-10-64 16,0 0-128-16,9-4-56 0,-5 0-56 15,4-3-112-15,-1 7-1185 0,-7-7-975 32,0-3-5154-32</inkml:trace>
  <inkml:trace contextRef="#ctx0" brushRef="#br0" timeOffset="141798.2">1398 12976 10778 0,'0'0'1960'0,"0"0"-1472"31,132 13-192-31,-37-13 289 16,29-29 711-16,15-22 168 15,16-19 112-15,-3-22-143 0,-5-12-329 16,9-27-168-16,7-21-304 0,-8-26-80 15,-4-15-159-15,-11-14-145 16,-8-8-136-16,-9-2 8 31,-7 2 0-31,-13-5-48 0,-7 11 24 16,-16 6-88-16,-17 0 48 16,-14 6 16-16,-21 0 48 0,-21 3 56 15,-11 10 64-15,-27 3-128 31,-18 9-8-31,-7 14 8 16,-3 2 56-16,-5 14 8 0,4 11 136 16,-4 10-56-16,1 4-8 0,-1 6-80 15,4 3 24-15,-3-6-64 0,7 3-40 16,4 0-80-16,12 12 8 16,12 23-16-1,9 25 0-15,6 16 0 16,5 13-24-16,-3-1 24 15,-2 5 0-15,6-1 0 0,-5 3 8 16,-1 4-8-16,6-2 8 0,-5 5-8 31,0-4 8-31,-4 0-8 16,0 1 16-16,0-1-16 16,0 3 0-16,4 4 48 0,0 0 0 15,4 2 0-15,0 4 48 16,4 0 40-16,-4 0 104 0,4 0-16 31,0 0-80-31,4 0-79 16,0 0-57-16,0 0 0 0,0 0-8 15,0 0-57-15,0 0-103 16,0 0 40-16,0 4 0 16,0 2-8-16,0 7 56 0,0 3 64 31,0-1 8-31,0 4 72 15,0-3 8-15,0 3-16 0,0 1 8 16,0-5-64-16,-8 7-8 16,1 8-56-16,-6 1-640 0,-2 1-192 15,-6 3-488-15,-10 6-577 0,3-10-991 16,3-8-1937-16</inkml:trace>
  <inkml:trace contextRef="#ctx0" brushRef="#br0" timeOffset="142019.6">2900 7336 14699 0,'0'0'1824'15,"0"0"-64"-15,84 0 281 0,-41 0-897 31,2 0-568-31,-2 0-320 16,5 0-168-16,3 0-88 0,-2 4-16 16,18 12-1472-16,-11-4-2513 15,-9 5-3833-15</inkml:trace>
  <inkml:trace contextRef="#ctx0" brushRef="#br0" timeOffset="142940.15">4574 7947 15683 0,'0'0'4105'16,"0"0"-3537"-16,0 0-8 16,0 0-120-1,0 0 0-15,0 0-16 16,0 0-200-16,40-22-168 0,-25 18-56 16,-2 4-1192-16,-2 4-1409 15,1 7-1735-15,-8 3-4914 0</inkml:trace>
  <inkml:trace contextRef="#ctx0" brushRef="#br0" timeOffset="144325.44">4812 8271 16107 0,'0'0'4689'32,"0"0"-3489"-32,0 0 249 15,0 0-113-15,0 0-232 0,0 0-256 16,0 0-320-16,32 76-48 16,-15-31 25-16,2 8-1 0,-3 8-144 15,4-1-104-15,-8-4-80 31,0-4 8-31,-4-14-80 16,0-10-56-16,0-8-48 0,-8-11-48 16,0-6-24-16,0-3-104 15,0 0-280-15,0-12 32 0,0-8 200 16,-8-8 152 0,-4-13-48-16,0-8 24 15,-4 6 0-15,0-5 79 16,1 0 9-16,-6 7 0 0,1 0 0 15,5 6 8-15,-2 9 8 0,6 5 0 16,3 8 41 0,3 6 23-16,1 4 0 15,4 3 256-15,0 0 16 16,0 0-104-16,0 3-192 16,4 13-40-16,9 7 72 0,7 11 112 15,3 26 96-15,9 23 0 0,0-3 0 31,-8-4-48-31,-8-16-104 16,0-16 64-16,0 1-104 16,3-1-80-16,-2-12-8 0,-6-10 0 15,-2-9-8-15,-1-4-56 16,-8-9-456-16,0 0-520 16,0 0-312-16,-8-30-385 0,-8 0-991 31,4 1-4234-31</inkml:trace>
  <inkml:trace contextRef="#ctx0" brushRef="#br0" timeOffset="147138.91">1976 12430 10666 0,'0'0'5281'0,"0"0"-3281"15,0 0-95-15,0 0-513 32,0 0-528-32,0 0-424 15,24-9-24-15,4 2 473 0,7 4-57 16,5 0-360-16,0 3-184 15,-4 0 120-15,-4 0-88 0,-4 13-88 16,-9 9-64-16,-6 9 256 16,-5 14-144-1,-8 9-80-15,0 3-112 16,0 0-80-16,-12-12 64 0,3-11-64 16,2-8 88-16,3-17 8 15,4-6-8-15,0-3-96 0,0 0-120 16,11-12-120-1,13-14 160-15,16-34-88 16,16-35-752-16,16-45-704 16,11-22-1049-16,-23 32-3352 0,-8 25-448 15</inkml:trace>
  <inkml:trace contextRef="#ctx0" brushRef="#br0" timeOffset="148605.99">4430 9039 19092 0,'0'0'2824'32,"0"0"-2232"-32,0 0-432 0,0 0-8 15,0 0 424-15,96-6 1 16,-57 6-105-16,2 3-168 16,-2 12-152-16,-7 11 8 0,-4 9 232 31,-9 22 112-31,-10 3-248 15,-9 7-128-15,0 6 16 0,-4-16 24 16,-8 4 8-16,-4-11 40 16,4-12 24-16,0-12-8 15,8-10 353-15,0-13-161 0,4-3-424 0,0 0-184 16,8-7-56 0,11-14 143-1,14-11 89-15,7-6-40 0,3-13-96 16,9-16-472-16,0-22-64 0,0-12-888 15,-12 12-1217-15,-17 19-3560 16</inkml:trace>
  <inkml:trace contextRef="#ctx0" brushRef="#br0" timeOffset="149172.47">4900 8226 15171 0,'0'0'6993'16,"0"0"-6409"-16,0 0-328 16,0 0 337-16,96-9 7 0,-56 6-120 15,0-4-256-15,-5 1-128 16,-7-3-96-16,0 2-360 0,-12 4-664 15,-4-1-353-15,-8 1-455 0,-4 3-97 32,0 0 113-32,-8 0-2537 15,-8 0 360-15,1-6 48 0,-6 0 3945 16,1-1 1241-16,1 1 1991 16,6-4 737-16,2 6-1560 15,-2 2-1-15,9 2-79 0,4 0-153 31,0 0-455-31,0 9-689 0,4 14-352 16,16 8-280-16,-3 11 40 16,6 2-128-16,-3-2-216 15,1-8-96-15,6-5-632 0,-7-13-1440 32,-4-10-3570-32</inkml:trace>
  <inkml:trace contextRef="#ctx0" brushRef="#br0" timeOffset="149357.97">5167 7947 19084 0,'0'0'4345'0,"48"85"-3457"16,-13-5 440-16,6-4-376 15,-9-3-368-15,-4-13-376 16,-4-18-208-16,12 21-1200 0,-5-9-3465 0,-8-13-6425 15</inkml:trace>
  <inkml:trace contextRef="#ctx0" brushRef="#br0" timeOffset="164959.23">25160 5623 3960 0,'0'0'5882'16,"0"0"-4746"-16,0 0-136 0,0 0-88 15,-48 6 144-15,33-3-151 16,-2-3-393-16,-6 0-32 16,-1-12 16-16,-4-14-48 0,-4-15 152 31,0-23 216-31,1-18 153 15,10-16-129-15,10 9 72 0,11 16-120 16,0 22-168-16,7-3-120 16,14-20-56-16,2-2-47 15,5 4-113-15,9 14 0 0,2 20-64 16,4 0-24 0,10 4-88-16,-6 7-64 15,1 9 8-15,-4 8 16 0,0 0-56 16,3 4 64-16,-2 4 32 15,-2-2-16 1,5 4 24-16,0 0 8 16,-4 6-40-16,-1 10-32 0,-7 3 8 15,5 10-16-15,-13 3 48 16,0 5 48-16,-9 5 152 0,1 2-40 16,-8 8 0-16,-5 1 8 15,-2 4 24-15,-5 4-96 16,0 5 168-1,-5 0-103-15,-10 2-57 16,-9-2-16-16,0-2-16 0,-4-10-48 16,-8-7 48-16,0-9-40 15,-7-9-56-15,2-19-32 16,-2-10-40-16,0 0-176 0,-2-13-544 31,6-13-497-31,3 1-359 16,-5-13-809-16,10 3-2360 0,3 7-2856 0</inkml:trace>
  <inkml:trace contextRef="#ctx0" brushRef="#br0" timeOffset="166771.38">16857 12328 6753 0,'0'0'6745'0,"0"0"-4592"31,0 0-137-31,0 0-183 16,0 0-297-16,0 0-144 16,0 0-135-16,-68-61-225 0,53 68-216 15,-9 16-88-15,3 12-152 0,2 9-136 16,7 10 16-16,12 6-23 16,0 0-49-1,7 1-128-15,17-7-104 16,8-4-88-16,9-5-56 15,-2-7 72-15,9-9-80 0,-4-13-64 16,3-16 64 0,2-7-152-16,-2-25-536 15,-3-21-65-15,-4-27 57 0,-16 3 24 16,-9 8 192 0,-15 12 96-16,-4 12 144 0,-15 4 112 15,-13-3 128-15,-8 12 0 0,-7 10 0 31,2 9 0-31,2 4 16 0,11 6-8 16,0 3 8-16,16 0-16 16,4 0-176-16,16 0-1537 15,16 0-4072-15,4 0-992 0</inkml:trace>
  <inkml:trace contextRef="#ctx0" brushRef="#br0" timeOffset="167045.64">17614 12252 21604 0,'0'0'3905'16,"0"0"-2745"-16,0 0-304 0,0 0-632 15,0 0-64-15,0 0 137 16,52 41-41-16,-12-35-160 16,-4-2-88-16,3-1-8 15,-2-3-136-15,-10 0-561 16,-3-7-879-16,-4-2-1233 16,-16 3-3632-16</inkml:trace>
  <inkml:trace contextRef="#ctx0" brushRef="#br0" timeOffset="167357.81">17841 12065 14891 0,'0'0'7153'0,"0"0"-6057"31,0 0 41-31,0 0-417 0,88 54 32 16,-56-48-184-16,-1-3-240 15,1 1-136-15,4-4-104 0,-12 0-80 16,-4 0 40-16,-8 0-40 16,-8 0 72-16,-4 9 488 15,0 7 401 1,-12 9-545-16,-4 14-256 0,-7 7-160 16,-5 6-8-16,4 2-8 15,3-6-136-15,6-10-664 0,7-17-633 16,3-21-1223-16,5-9-5194 15,0-16-7121-15</inkml:trace>
  <inkml:trace contextRef="#ctx0" brushRef="#br0" timeOffset="167578.22">18606 11964 16659 0,'0'0'7274'16,"0"79"-5922"-16,0-29 312 0,0 23-487 16,0 16-73-16,0-9-216 31,0-7-528-31,0-16-192 16,8-19-168-16,4-3-192 0,4-11-944 15,12-17-1169-15,-4-7-2488 16,-4-3-4305-16</inkml:trace>
  <inkml:trace contextRef="#ctx0" brushRef="#br0" timeOffset="167862.46">19136 12338 21276 0,'0'0'2977'0,"0"0"-2209"32,0 0-288-32,0 0-136 15,116-3 328-15,-77 0-264 16,6-7-280-16,-2 3-40 0,-3-2-88 15,-8 0-752-15,-5-8-928 0,-6 4-1313 16,-14 5-5425-16</inkml:trace>
  <inkml:trace contextRef="#ctx0" brushRef="#br0" timeOffset="168117.77">19343 12112 16523 0,'0'0'4953'0,"0"0"-3929"16,0 0-264-16,0 0-191 0,0 0 335 15,100 29-312-15,-72-23-280 0,-4 1-88 16,0 5-8-16,-13 7-48 0,2 10 216 16,-13 9 8-1,0 9-208-15,-24 8-184 16,-4-1-64-1,-4-7-552-15,0-12-536 0,-7-19-1289 16,2-16-4160-16,14 0-5594 0</inkml:trace>
  <inkml:trace contextRef="#ctx0" brushRef="#br0" timeOffset="168405.01">19721 11896 16659 0,'0'0'3097'0,"0"0"-1033"16,84 41-576-16,-52-5-263 31,-8 11-209-31,-8 11-496 0,-4 2-248 16,-8 3-88-16,-4-5-136 16,0-11-48-16,-7-6 8 0,-2-12-8 15,5-14 0-15,-4-5-240 16,4-7 128-16,4-3-32 31,0 0-80-31,16 0 32 0,12-10 144 16,7-5-96-16,6-2-688 15,6-7-521-15,26-21-639 0,-13 4-4561 0,-6 0-4498 16</inkml:trace>
  <inkml:trace contextRef="#ctx0" brushRef="#br0" timeOffset="168612.45">21203 11912 14683 0,'0'0'7617'0,"0"0"-7617"16,0 0-488-16,0 0-2136 0,0 0-265 31,88-45-3992-31</inkml:trace>
  <inkml:trace contextRef="#ctx0" brushRef="#br0" timeOffset="168766.04">21937 11767 8993 0,'0'0'4321'0,"0"0"-4321"15,0 0-5609-15,0 0-856 0</inkml:trace>
  <inkml:trace contextRef="#ctx0" brushRef="#br0" timeOffset="168951.55">22683 11794 13082 0,'0'0'5297'16,"0"0"-4568"-16,0 0-545 0,0 0-184 16,90 58 0-16,-57-51-1313 15,22 1-1127-15,1 3 71 16,0-2-3120-16</inkml:trace>
  <inkml:trace contextRef="#ctx0" brushRef="#br0" timeOffset="170016.69">25136 12138 8105 0,'0'0'3153'0,"0"0"-3153"15</inkml:trace>
  <inkml:trace contextRef="#ctx0" brushRef="#br0" timeOffset="170375.73">26392 12093 20100 0,'0'0'0'0,"0"0"-568"0,-88 13-7850 16</inkml:trace>
  <inkml:trace contextRef="#ctx0" brushRef="#br0" timeOffset="172595.79">18527 1921 19588 0,'0'0'3072'15,"0"82"-1647"-15,0 0-1 0,0 31-272 16,0 6 104 0,0-1-271-1,0-10-249-15,0-13-304 0,0-3-184 16,0-19-104-16,0-16-80 0,-5-16-64 16,1-9 0-1,4-3-408 1,0-7-816-16,0-22-1097 0,0 0-2864 15,9-18-2857-15</inkml:trace>
  <inkml:trace contextRef="#ctx0" brushRef="#br0" timeOffset="173158.29">18801 2575 8425 0,'0'0'9754'0,"0"0"-8169"16,0 0-321-16,0 0-296 0,96 73-16 31,-64-67-79-31,8-6-217 16,-1 0-272-1,6-22-80-15,-6-7-152 16,5-5-64-16,-8-5-80 0,-4 2 0 16,-12-2 0-16,-4 4 0 15,-8 7 8-15,-8 2-8 0,0 4 56 16,-12 3 32-16,-8 3-48 15,-4 3 144-15,-4 7 72 16,0 6 104-16,-4 3-8 0,0 19 32 0,0 13-64 16,8 7-104-16,5 8-112 15,6 7-112 1,9 1 16-16,4-8-16 16,4-2 0-16,17-7-8 15,3-9 0-15,4-7-8 16,4-8-80-16,-1-8 88 0,9-9-136 15,-1 0-240-15,2-19-184 0,-5-7-312 32,-1-12-776-32,-7-3-401 15,8-29-2360-15,-8 10-3432 16,-4 9-897-16</inkml:trace>
  <inkml:trace contextRef="#ctx0" brushRef="#br0" timeOffset="173553.23">19718 2038 18876 0,'0'0'3064'0,"0"0"-1199"0,0 0-537 16,0 0-304-16,0 0-32 16,-32 92-288-1,28-60-135-15,4 6-201 16,0 7-160-16,4 2-88 15,8 0 8-15,8-2-128 0,0-1 0 16,4-9-16 0,-1 0 8-16,1-6-64 15,0-4 56-15,-3-8 8 0,-2-2 0 16,-6-1-40-16,-2-6 48 16,-7 2 8-16,4 0 40 15,-8-1 24-15,0 7 8 0,0 3-32 16,-8 4 24-16,-7 5-8 0,-6 3-64 31,-7 4 0-31,-11 3-72 16,-1-3-32-16,-8-2-392 15,0-12-521-15,0-11-719 0,-4-24-1177 16,13-14-3880-16,7-3-7362 0</inkml:trace>
  <inkml:trace contextRef="#ctx0" brushRef="#br0" timeOffset="173714.8">19666 2162 12586 0,'0'0'5737'16,"0"0"-4672"0,0 0 127-16,104 0-600 15,-65 0-384-15,10 0-208 16,10-6-168-16,-11-1-2377 0,-4 4-6416 15</inkml:trace>
  <inkml:trace contextRef="#ctx0" brushRef="#br0" timeOffset="174514.69">17766 3416 20068 0,'0'0'3080'0,"0"0"-2279"15,0 0-593-15,167 12 208 16,-8-49 360-16,44-20 136 16,20-13 48-1,13-10-264-15,-13 10-159 0,-8 1-177 16,-8 8-200-16,-16 14-88 16,-19 11 8-16,-21 15-80 0,-27 11-8 15,-37 7-112 1,-24 3-208-16,-22 0 32 15,-17 0 176 1,-1 0-209-16,-2 3-303 0,-10-3-256 0,-6 0-600 16,-10 0-57-16,-18 0-623 15,-1 0-3545-15</inkml:trace>
  <inkml:trace contextRef="#ctx0" brushRef="#br0" timeOffset="175084.17">18316 3261 16611 0,'-184'-67'1984'16,"-7"-19"-1455"-16,51-6-281 15,21-7 728 1,19-8-136 0,29-8-160-16,23-2-200 0,27-10-160 15,25-3-16-15,37 3 161 0,26 6 255 16,25 7-64-16,11 15-120 0,21 10-56 16,12 13 0-1,19 9-96-15,20 17-64 16,13 5-80-1,7 10-72-15,7 10-24 0,-2 15 16 16,-9 7-8-16,-7 3 65 16,-9 23-1-16,-16 11-32 0,-11 14-80 0,-21 9 8 15,-15 10-8-15,-12 3-32 32,-12 3 16-32,-17 0 8 0,-15-10-48 15,-24-9 32-15,-13-9-16 16,-10-4-56-16,-9 7 56 15,-21 18-8-15,-38 26 16 0,-48 20 24 16,-33 1-96-16,-23-1-8 31,-2-14 0-31,23-25 8 0,6-6-64 16,32-19-56-16,37-16-240 16,19-10-408-16,20-13-201 0,4-9-375 15,8-2-1064-15,5-12-5802 0</inkml:trace>
  <inkml:trace contextRef="#ctx0" brushRef="#br0" timeOffset="176037.62">22897 2454 18940 0,'0'0'3712'16,"0"0"-2871"-16,0 0-457 0,0 0-64 16,0 0-72-16,68 32 464 15,8-1 8-15,23 1-120 16,-2 0-296-16,-22-10-120 0,-19-9-176 16,-21 3-8-16,1 0 64 31,-4 9-56-31,-4 3-8 0,-20 10 80 15,-12 21-32-15,-40 16 48 16,-8 1-80-16,-11-2 56 16,7-17-24-16,5-16 8 0,-2 0 8 15,5-7 80-15,12-11-48 16,16-10-16 0,9-7 128-16,11-3-208 0,0-3 0 15,20 0-96-15,12-13 96 16,15-2 0-16,9-10 8 15,8-7 0-15,7-10 8 16,1 1-16-16,4-9-48 16,-4 2-72-16,-8-6-632 15,-4 3-672-15,-1-16-1097 0,-15 16-3248 16,-12 9-4209-16</inkml:trace>
  <inkml:trace contextRef="#ctx0" brushRef="#br0" timeOffset="177831.82">23770 1803 16131 0,'0'0'4505'0,"0"0"-3177"15,0 0-304-15,0 0 129 31,0 0 39-31,0 0-240 16,0 0-368-16,-16 92-200 0,12-48 8 16,0 4-64-1,-4 3-55-15,4-4-41 16,4 1-224-16,-3-6-8 0,3-8-200 16,0-8-521-16,0-10-511 15,0-10-1032-15,3-15-2529 16,5-17-1073-16,0-5-4408 0</inkml:trace>
  <inkml:trace contextRef="#ctx0" brushRef="#br0" timeOffset="178394.32">24328 1330 8673 0,'0'0'9442'0,"0"0"-7705"0,0 0-577 16,0 0 0-16,-4 105 121 15,-4-45-113-15,-4 26-360 0,0 31-160 16,0 7-160-16,8-19-128 15,4-29-72-15,0-38-64 16,7-9-160-16,6-7-64 16,7 0-200-16,3-6-200 15,5-13-40-15,-4-3-88 16,4-12-120-16,0-17 40 0,-3-9 200 16,-6-7 160-16,-7 4 40 31,-12 0 64-31,-8 6 144 0,-20 13 0 15,-8 3 56-15,-11 6-48 16,2 7-8-16,6 6-361 0,15 0-735 16,24 0-656-16,20-4-5626 15,16 4-2800-15</inkml:trace>
  <inkml:trace contextRef="#ctx0" brushRef="#br0" timeOffset="178965.78">25443 2769 21292 0,'0'0'2817'0,"0"0"-2097"15,0 0-648-15,0 0-72 0,0 0 0 16,88-20 152-16,-32 14-16 0,8-7-128 16,-1-3-8-16,-3 0-416 15,4-6-1049 1,-21 3-2183-16,-15 7-4050 15</inkml:trace>
  <inkml:trace contextRef="#ctx0" brushRef="#br0" timeOffset="179112.39">25527 2937 7033 0,'0'0'14131'0,"0"0"-12923"0,0 0-1208 16,0 0-64-16,92-4 64 0,-29-24-48 15,33-29-1032-15,-12 3-1393 16,-5-3-5360-16</inkml:trace>
  <inkml:trace contextRef="#ctx0" brushRef="#br0" timeOffset="179441.51">26754 2149 20580 0,'0'0'3761'0,"-24"83"-3321"16,-11-1-120 0,-14 42 176-1,2 13 416-15,7-11 104 0,16-29-103 16,20-47-289-16,4-18-432 0,8-13-192 16,15-4-376-1,14-2-280-15,6-3-129 16,-3-10-7-16,4-16 224 15,-4-16 144-15,-12-3 184 16,-4-6-72-16,-16-1 16 0,-8 8 112 16,-4 5 176-16,-16 7-40 0,0 9-104 15,-4 3-48-15,0 4-536 16,9 0-897 0,10-29-2256-16,5 6-2752 15,0-12 40-15</inkml:trace>
  <inkml:trace contextRef="#ctx0" brushRef="#br0" timeOffset="179697.82">27161 2200 16947 0,'0'0'4305'0,"-4"86"-2561"16,0-35-159-16,4 6-273 0,0-6-344 15,8-3-528-15,16-8-296 31,8-2-128-31,-1-3-8 0,1-6-8 16,-8-4 0-16,0-3 64 16,-16-6-64-16,-8 0 48 15,0 3 88-15,-28 0-136 0,-28 7-16 0,-7-6-808 16,-10-8-808 0,6-9-1033-1,3-18-2800-15,13-17-1144 0,19-4 1096 16</inkml:trace>
  <inkml:trace contextRef="#ctx0" brushRef="#br0" timeOffset="179811.52">27077 2406 8265 0,'0'0'5401'0,"0"0"-4000"16,87-41 103-16,-47 15-56 15,8 1-760 1,0-7-688-16,32-28-272 16,-17 6-1536-16,-3 7-4977 15</inkml:trace>
  <inkml:trace contextRef="#ctx0" brushRef="#br0" timeOffset="180056.86">27750 1981 8449 0,'0'0'9834'0,"0"0"-7849"15,-15 76-41-15,2-35-295 16,5 7-73-16,8-3-280 0,0-1-616 16,8-6-376-16,16-3-224 31,4-4-64-31,0 1-16 0,0 0 0 15,-5-3 0-15,-2 2 72 16,-10 1 16-16,-6 3 257 16,-5-3 151-16,0 4-152 0,-5-2 8 15,-18 1-256-15,-13-4-96 16,-4-5-864 0,-32-23-1497-16,17-3-2928 0,2-6-7450 15</inkml:trace>
  <inkml:trace contextRef="#ctx0" brushRef="#br0" timeOffset="180195.49">27651 2191 8769 0,'0'0'8354'0,"0"0"-7066"16,91-10 529-16,-43 0-913 16,0-5-904-16,27-8-880 15,-15 0-3241-15,0 5-7338 0</inkml:trace>
  <inkml:trace contextRef="#ctx0" brushRef="#br0" timeOffset="180627.34">28536 1905 23332 0,'0'0'2865'0,"0"0"-2481"15,0 0-320-15,0 0 0 16,0 0 224-16,111 98 152 0,-76-66-112 16,-3 3-16-16,-4 0-231 15,-15 2 7-15,-13 2 32 0,0 2-40 16,-28 4-80 0,-13 2-264-16,-2 4-1 15,-6-6-47-15,6-10 8 16,11-7 176-16,12-8 112 0,16-15-64 15,4-5-624-15,20 0 280 16,12 0 296-16,8-9 112 16,0 0-32-16,0-4 48 15,-5 9-72-15,-10 4 72 16,-10 0 16-16,-6 17 176 16,-9 17 176-16,-13 11 24 0,-23 12-56 15,-3 3-128-15,-5 1-184 31,0-7-24-31,12-23-232 0,12-18-976 16,20-50-1745-16,20-22-4376 16,12-10-3233-16</inkml:trace>
  <inkml:trace contextRef="#ctx0" brushRef="#br0" timeOffset="180914.57">29256 1749 5937 0,'0'0'12554'15,"0"0"-10377"-15,0 0 7 0,8 153-247 16,-23-29-25-16,-17 25-279 16,0 0-337-1,4-16-368-15,15-41-296 16,6-25-440-16,7-26-192 0,0-9-72 16,11-4-360-16,10-6-408 15,-5 1-296-15,3-16-209 0,-2-7 49 16,-2-10 336-1,-2-19 504-15,-2-8 280 16,-7-5 104-16,-4-3 64 16,0 5 8-16,-8 4-8 0,-8 8 8 15,-7 12-120-15,-37 16-392 16,4 0-1353-16,0 7-6112 0</inkml:trace>
  <inkml:trace contextRef="#ctx0" brushRef="#br0" timeOffset="181708.44">22618 3778 15387 0,'0'0'3120'15,"0"0"-1991"-15,0 0-201 0,104 86-32 16,-68-45 16-16,-8 7-216 0,0 18-279 16,-17 14-209-16,-11-1-128 15,0-12-16 1,-15-7-56-16,-13-12 56 15,0 2-56-15,-11 7 88 16,2-12 72-16,9-7 104 0,5-13 112 16,10-9 160-16,5-13 16 0,8-3-512 15,17-3-48-15,19-19 0 32,27-26 0-32,25-18-8 0,23-23 8 15,-3-9-936-15,-33 24-1289 16,-23 21-3432-16</inkml:trace>
  <inkml:trace contextRef="#ctx0" brushRef="#br0" timeOffset="181907.91">23443 3749 20740 0,'0'0'2673'31,"0"0"-1481"-31,0 0-256 16,0 0-8-16,-19 70-432 0,10-19-304 16,9 3-72-16,0-7-120 15,0-8-680-15,20-39-976 0,4-4-1985 16,4-21-3008-16</inkml:trace>
  <inkml:trace contextRef="#ctx0" brushRef="#br0" timeOffset="182177.19">23699 3394 16667 0,'0'0'2073'16,"0"0"-1113"-16,0 0-512 16,0 0 304-16,83 0 8 0,-63 0-328 15,-5 0-16-15,-2 0-88 16,-5 2 48-16,-1 2 273 0,-3 9 335 15,1 6-48-15,-5 10-280 32,0 9-80-32,0 12-88 0,0 7-32 15,-9 4-199-15,2-4-209 16,3-6-48-16,4-7-881 16,15-12-1767-16,2-10-4370 0</inkml:trace>
  <inkml:trace contextRef="#ctx0" brushRef="#br0" timeOffset="183149.59">24555 3956 20156 0,'0'0'3681'0,"0"0"-3177"16,0 0-224-16,0 0 168 15,0 0 464-15,111 92-128 16,-63-73-328-16,4-6-152 0,8-7-160 16,-1-6-72-16,-3 0-64 15,-8 0 88 1,-8 0-88-16,-12 0 8 0,-12 0-8 16,-9 0 88-16,-7 0 441 15,0 13 319-15,-19 9-248 16,-9 13-344-16,-16 5-200 15,-4 9-8-15,-8-5-56 16,8 1-48-16,9-17-504 16,11-9-784-16,28-19-793 0,4-15-4040 15,24-11-8922-15</inkml:trace>
  <inkml:trace contextRef="#ctx0" brushRef="#br0" timeOffset="183551.51">25658 3794 16843 0,'0'0'4449'15,"0"0"-3089"-15,0 0 25 16,0 0-225-16,0 0-8 15,13 98-192 1,-5-34-240-16,-5-1-167 0,5 7-169 16,-4-3-192-16,0-10-88 0,1-6-104 15,-1-13-504-15,11-22-1105 16,-2-13-1335 0,-2-3-4226-16</inkml:trace>
  <inkml:trace contextRef="#ctx0" brushRef="#br0" timeOffset="183898.6">26137 4070 19028 0,'0'0'2600'0,"0"0"-1896"15,0 0-184-15,0 0-176 16,88-16 97-16,-65-9-137 0,1-4-208 31,-4-3-88-31,-4 4-8 16,-12 0-192-16,-4 2 48 15,-8 1 144-15,-12 2 16 0,-7 8 40 0,-5 2 128 16,-1 13 384-16,6 0 248 16,3 19-32-16,3 16-216 15,10 6-144 1,7 10-160-16,4-4-40 15,0-2 40-15,15-9-47 16,10-8-121-16,3-10-80 0,0-8-16 0,3-10-337 16,1 0-807-16,24-38-880 15,-8-3-2129-15,-4-1-2537 0</inkml:trace>
  <inkml:trace contextRef="#ctx0" brushRef="#br0" timeOffset="184189.8">26615 3664 16771 0,'0'0'4689'16,"0"0"-2600"-16,0 0-961 31,0 0-40-31,0 98-80 16,3-60-304-16,1 0-176 0,9 1-223 16,2-11-137-16,5 4-96 15,-3-5-24-15,2 3-40 0,-2 1 72 16,-2-2 40-16,-2 1 160 31,-6-6 8-31,-7 2 96 16,0-7-112-16,0-4-80 0,-4-2-56 15,-16 2-96-15,-8-4-40 0,-15-5-448 16,-5-3-760-16,-32-3-1033 0,12-13-1912 16,13-3-3920-16</inkml:trace>
  <inkml:trace contextRef="#ctx0" brushRef="#br0" timeOffset="184310.48">26590 3778 12754 0,'0'0'5889'16,"0"0"-4608"-16,88-35-17 16,-32 10-1264-16,-4 2-24 15,-16 5-5553-15</inkml:trace>
  <inkml:trace contextRef="#ctx0" brushRef="#br0" timeOffset="185748.63">26188 11989 16931 0,'0'0'2625'0,"0"0"-1129"16,-15 76-40-1,11-22-55-15,4 21-153 16,0 24-312-16,0 9-200 0,-4-12-192 16,-1-27-208-16,-3-24-120 15,8-10-144 1,0-3-72-16,0-4 0 15,0-2-144-15,0-20-632 16,0-25-1152-16,13-13-2289 0,-5-9-1312 16</inkml:trace>
  <inkml:trace contextRef="#ctx0" brushRef="#br0" timeOffset="186161.53">26459 11671 19812 0,'0'0'2200'0,"0"0"-791"0,0 0-161 31,108 9-96-31,-64 7-280 16,8 0-264-16,-1 4-256 15,5-5-160-15,-8-2-120 0,-4-6-64 16,-4-5-8-16,-17 2 8 15,-3-4-8-15,-8 0 0 0,-8 0 72 16,-4 0 49 0,0 0 95-1,0 0 296-15,0 0 112 0,0 0-32 16,0 12-136-16,0 11-120 0,0 28-160 16,-8 44-160-16,4 54 176 15,-3 35-40-15,-10 13 16 16,2 9-64-16,-6-21-104 15,1-5-16 1,9-12 16-16,-1-22 0 0,12-25-200 16,0-35-456-16,8-26-1000 0,7-28-1233 31,2-16-5553-31</inkml:trace>
  <inkml:trace contextRef="#ctx0" brushRef="#br0" timeOffset="192926.44">8749 9049 13234 0,'-92'-4'2665'16,"-15"-21"-1833"0,-25-16-56-16,12-17 473 15,13-5-49-15,16-7-136 0,15-6-96 16,20-4-200-16,12-5-200 15,8-4-183-15,21 0 39 16,6-3 72-16,9 0 48 0,20-3-176 16,20-3-40-16,16-1 56 31,15 3 8-31,17 14-104 0,13 12-64 16,6 20 8-16,12 11-80 15,12 19 32-15,17 15 56 16,0 5 33-16,7 19 31 0,0 9-88 15,-12 7-96-15,5 0 32 16,-12 3-16 0,-9 7-128-16,-7 2 80 0,-9 4-80 15,-27 0-8-15,-24-10 8 16,-25-3-8-16,-14 0 8 16,-10 23 40-16,-11 17-48 15,-24 22 320 1,-40 7 160-16,-31-5-128 15,-25-7-224-15,-7-13-32 0,-16-8-48 16,-1-10-48-16,8-14 0 0,21-15-144 16,28-12-56-16,19-14-200 15,24-9-472-15,-24-13-1001 0,12-6-2168 32,-4-6-7649-32</inkml:trace>
  <inkml:trace contextRef="#ctx0" brushRef="#br0" timeOffset="-142206.41">16989 7536 8809 0,'-41'93'0'0</inkml:trace>
  <inkml:trace contextRef="#ctx0" brushRef="#br0" timeOffset="-123672.81">1207 10093 8793 0,'0'0'2449'15,"0"0"-2089"-15,0 0 2145 16,0 0 503-16,-25-6-1199 0,18 6 95 15,-1 0-256-15,4 0-335 16,0 0-353-16,-1 0-160 0,2 9-200 31,-1 3-128-31,4 5-120 16,0 5-144-16,0 7-32 16,0 2 8-16,12 4-88 0,0 4-88 15,8-5 0-15,-1-5 48 31,-2-7-56-31,2-6-64 0,1-4 56 16,5-5-48-16,2-4-40 16,-2-3 0-16,-2-3 0 15,1-13-48-15,0-9-64 0,-9-7 112 0,-6 0 88 16,-5-6 0-16,-4 3 8 16,0 0 0-16,0 7 8 15,-13 3 8 1,-2 8 56-16,-5 2 8 15,-3 2 56-15,-2 6 64 16,-3 2-8-16,-3 1-8 0,-1 4-40 0,0 0-64 31,4 0-56-31,4 0-24 16,0 4-128-16,8-1-184 16,4-3-336-16,4 2-696 0,8 8-945 15,0 3-3496-15,8-1-6257 16</inkml:trace>
  <inkml:trace contextRef="#ctx0" brushRef="#br0" timeOffset="-123192.1">1283 10353 12466 0,'0'0'4193'16,"0"0"-2633"0,0 0 273-16,0 0-297 15,0 0-264-15,8 76-135 0,-8-40-209 16,0 2-88-16,0 9-248 15,0 16-176-15,-12 24 88 0,-4-5-48 16,-1-9-47 0,2-13 23-16,3-18 72 15,0 2-216-15,-4 7-160 16,0-4-8-16,4-2-32 0,3 0-16 16,2-4-72-16,-1-6 0 15,4-4 0-15,4-5-8 0,0-11 0 16,0-5-48-16,0-3 48 31,0-7-56-31,0 0 56 0,0 0-104 16,0 0-400-16,0 3-665 15,0-3-527-15,12 3-728 0,0-3-1233 16,0-6-1672-16,-8-7-3121 0</inkml:trace>
  <inkml:trace contextRef="#ctx0" brushRef="#br0" timeOffset="-121608.34">1936 8051 14299 0,'0'0'3936'16,"0"0"-1767"-16,0 0-241 15,0 0-527-15,-36 80-489 0,32-42-184 16,-4 3-184-16,8 3 40 0,0 4-200 16,0-3-64-16,20 3-8 15,0-1-128 1,7-6-80-16,6-5-96 16,3-8 56-16,0-9-64 15,-5-10-8-15,5-9-72 0,-8 0 72 16,4-19-88-16,-8-12-64 15,-5-7-208-15,-2-10 320 0,-6-3 48 32,-2 3 0-32,-9 1 8 15,0 5-8-15,0 8 8 0,-5 2 0 16,-10 6 48-16,-2 3 16 16,-6 2-8-16,-5 2-56 15,-8-3 64-15,-4 9-64 0,-3 3 40 16,-2 8-32-16,2 2-16 31,3 5-72-31,4 12-360 0,12 2-528 16,0 10-1264-16,13-8-3370 15,2-2-3816-15</inkml:trace>
  <inkml:trace contextRef="#ctx0" brushRef="#br0" timeOffset="-120963.08">1944 8334 12458 0,'0'0'4897'0,"0"0"-2888"0,0 0 311 15,0 0-744-15,-40 76-391 16,24-32-353-16,0 5-368 16,0 1 56-16,0-2 0 0,-4-4-96 15,0-2-160-15,1-2-96 31,-5-1 48-31,-1-1-24 0,1 0-47 16,1 3-73-16,3 3 24 16,-4 8-24-16,1 5-24 15,-5 13-48-15,-4 12-8 0,4-6 8 0,4-6 0 16,3-16 0 0,6-9 8-1,-1 3 0-15,0 2 0 0,4-2 0 16,0-5 40-16,0-4-40 15,0-10-8-15,8-7 8 16,0-9 64-16,0-7-72 0,4 0 0 0,0-3 0 31,0-3 0-31,-4 7 8 16,4-1-8-16,-3 1 0 0,-2 2 0 16,5-3 0-16,-4 4-8 15,4-3 8-15,-4 2 0 16,0 3 8-16,0-2-8 0,0 3 8 31,-4-4-8-31,4 1-8 16,4-4-48-16,-4-3-256 0,4-3-689 15,0-25-1271-15,8-9-4018 16,0-14-159-16</inkml:trace>
  <inkml:trace contextRef="#ctx0" brushRef="#br0" timeOffset="-120371.65">2402 7312 8849 0,'0'0'3185'0,"0"0"-520"31,0 0-417-31,0 0-119 16,0 0-297-16,0 0-248 0,0 0-191 15,0 0-209-15,0 19-200 16,0 9-160-16,0 10-272 0,0 26-184 16,-20 22 41-16,-8 21-169 15,-8 11-48 1,4-13 16-16,4-23 8 16,9-31 56-16,6-10-56 0,2-12-120 15,3-1-88-15,-1-2-8 16,2-4 0-16,3-12-48 0,4-7-496 15,0-3-1017 1,0-10-2784-16,0-6-5649 16</inkml:trace>
  <inkml:trace contextRef="#ctx0" brushRef="#br0" timeOffset="-118885.62">2812 9478 12722 0,'0'0'2241'16,"0"0"-33"-16,0 0-135 15,0 0-329-15,0 0-440 0,-67 82-328 32,63-57-143-32,4 3-273 15,4 8-176-15,12 2-24 0,12 0-24 16,-1 3-24-16,5-6-96 16,1-3-88-16,-2-7-48 15,-7-5-80-15,4-8-8 0,-8-9 0 31,0-3-56-31,-4 0-8 16,0-22-8-16,-1-16-16 0,-7-13-336 16,-4-9 272-16,-4-4 160 15,0 0 8-15,-15 7 8 16,-13 10 56-16,-4 8 0 0,-4 10 0 16,4 14-64-1,4 6 112-15,0 5 0 16,8 4-120-16,8 10-24 0,5 8-816 15,7 21-928-15,7-4-2601 16,5 0-3321-16</inkml:trace>
  <inkml:trace contextRef="#ctx0" brushRef="#br0" timeOffset="-117190.16">430 9953 11138 0,'0'0'4129'16,"0"0"-2625"-16,0 0 505 15,0 0-145-15,0 0-456 16,0 0-384-16,0 0-183 0,4 10-273 15,12 9-184-15,12 12 72 16,23 24 40-16,17 24-184 0,0-3-216 31,-13-6-88-31,-10-16-8 16,-14-28-400-16,1-7-1272 16,-4-19-1305-16,-12-10-2872 0,-4-15-1937 15</inkml:trace>
  <inkml:trace contextRef="#ctx0" brushRef="#br0" timeOffset="-116940.83">729 9908 14523 0,'0'0'4329'16,"0"0"-2169"-16,0 0-456 15,12 77-335 1,-1-26-273-16,6 9-48 0,-6 13-128 15,-7 16 0-15,-4 13-231 16,-8-10-353-16,-3-16-120 0,-13-3-120 0,-1 6-48 16,-6 7-48-1,-1-3-8 1,8-24-592-16,-12-30-1081 16,12-16-2536-16,-3-9-8329 0</inkml:trace>
  <inkml:trace contextRef="#ctx0" brushRef="#br0" timeOffset="-113943.85">2398 7197 11866 0,'0'0'5185'31,"0"0"-3112"-31,0 0-433 16,0 0-376-16,0 0-600 0,-95-34-384 15,74 5-104-15,6-6 16 16,-5-10-39-16,3-2-17 0,6-7-16 16,3 0 48-16,4 3 0 31,4 7-24-31,0 8-72 15,0 11 16-15,8 10-16 0,7 2-8 16,9 7-56-16,12 3 112 16,1 3 32-16,6 3 104 0,9 16-32 15,-4 3-16-15,0 6 40 16,-5 7 32 0,-7-3-56-1,-4 3 80-15,-12 0 72 0,-4-3 152 0,-8 3 161 16,-8 0-17-16,0 6-360 15,-16 0-24-15,-7 0-184 0,-14 1 8 16,5-4-80 0,0-6-32-16,4-10 0 15,0-10-264-15,9-9-800 16,-1-3-401-16,4-44-823 0,8-4-2641 16,4-2-2529-16</inkml:trace>
  <inkml:trace contextRef="#ctx0" brushRef="#br0" timeOffset="-112646.33">2462 6817 16091 0,'0'0'3073'16,"0"0"-793"-16,0 0-1168 31,0 0-408-31,-32-77-343 16,24-11 167-16,3-43-112 0,5-22-32 15,0-11-64-15,0 10-160 16,9 19-112-16,-1 14-48 0,0 29 16 31,0 35-8-31,-4 25 40 16,-4 17-48-16,0 2 0 15,0 3-8-15,0 1 8 0,0 2-16 16,0 1-160-16,0-4-40 16,0-2-16-16,0-1-80 0,0 0-104 15,0 0 104-15,-4 10 160 16,4 0 104-1,0 3 48-15,0 0 120 16,0 0 208-16,0 0 96 0,0 3 120 16,0 13-88-16,0 10-184 15,0 11-176-15,0 8 0 0,4 6-32 16,15-6-64 0,6-7-48-16,3-10-16 15,3-15-248-15,-3-13-168 16,4-3-128-16,-4-26 152 0,-8-12 168 15,-12-10 136-15,-8-6 144 16,0-3 8-16,-12 2 8 0,-12-2 64 31,-7 6 24-31,-6 6 96 16,-3 3 16-16,1 15 136 0,3 7 184 16,-1 7-240-16,6 6-288 15,7 1-64-15,8-4-1000 31,12-13-1625-31,4 5-2960 0,0 1-1609 0</inkml:trace>
  <inkml:trace contextRef="#ctx0" brushRef="#br0" timeOffset="-112067.87">2609 5273 10490 0,'0'0'10250'0,"0"0"-9050"0,0 0-312 31,0 0-223-31,0 0 79 16,-24-111-264-16,32 10-88 0,12-13-88 16,-4-4-160-16,-8 10-48 15,-8 3-88-15,0 0 104 0,-3 7-64 16,-10 21-48-16,1 25 0 15,0 16 0-15,4 13 0 16,4 8-8 0,-7-4 8-16,6 3-48 15,-3 0-360-15,4 3-656 0,1-3-649 16,-5-2-431-16,4 1-233 16,4 6 1009-16,-9 0 1368 15,9 8 288-15,-4 3 1152 0,1 0-31 31,-1 0 263-31,0 3-336 16,0 13-391-16,-1 19 23 0,5 9-264 16,0 11-64-16,5 2 232 15,14-16-248-15,5 0-312 16,4-16-312-16,8-16-72 0,4-9 64 16,4-12-48-1,-8-19-8-15,-1-11-232 16,-10-5 40-16,-14-7 256 0,-11 0 0 15,0 0 88-15,-28 6-8 16,-8 4 128 0,-7 5 32-16,-5 11-88 15,0 12-56-15,0 3-23 0,9 13-73 16,11 4-105-16,7 46-999 16,6 1-3305-16,11 10-7729 0</inkml:trace>
  <inkml:trace contextRef="#ctx0" brushRef="#br0" timeOffset="-110726.46">1191 6689 6545 0,'0'0'11586'0,"0"0"-10281"0,0 0-793 16,0 0 496-16,96 79-64 0,-49-69 48 15,5-3-576-15,0-7-223 16,-1 0-33-16,-2-7-40 15,-10-6-16-15,-7 1-8 16,-4 2-8 0,-16 5 16-16,-4 1 136 15,-4 4 560-15,-4 0 200 0,0 4-80 0,0 11 121 16,-8 10-401-16,-12 30-400 16,-8 23-168-1,-12 21-64-15,-4 12 0 16,5-12 0-16,7-23-8 15,11-25 8-15,6-13-8 16,3-10 0-16,0-2 0 0,4-7 8 16,0 0-8-16,5-16 0 0,3 0-144 31,0-3 24-31,0 0 8 16,0 0-104-16,7-6 24 15,13-7 112-15,8-6 64 0,12-2 16 16,7-6 0-16,5-5-16 15,1 1-160-15,-6-1-617 0,-4 1-271 32,-6 5-440-32,-14-2-873 15,-6 8-2712-15,-14 5-2656 0</inkml:trace>
  <inkml:trace contextRef="#ctx0" brushRef="#br0" timeOffset="-110544.95">1454 6994 16107 0,'0'0'5145'0,"0"0"-4657"15,0 0 368-15,0 0 441 0,104 67-761 16,-53-45-376 0,1 1-160-16,23 5-1080 15,-6-3-3393-15,-6-2-8714 16</inkml:trace>
  <inkml:trace contextRef="#ctx0" brushRef="#br0" timeOffset="-108137.39">10849 15795 19508 0,'0'0'4329'0,"0"0"-3081"16,16 42-136-16,20 8-432 0,7 4 208 15,13 10-143-15,8 3-265 16,-5-13-224-16,9 0-256 0,-8-19-24 16,-8-13-480-16,-12-16-649 15,-9-6-671-15,-10-16-104 16,-10-16-185-16,-6-12 305 0,-5-3-209 15,0-24-415-15,-5 11-529 16,-3 9-1800-16</inkml:trace>
  <inkml:trace contextRef="#ctx0" brushRef="#br0" timeOffset="-107919.97">11327 15779 4120 0,'0'0'6442'0,"0"0"-3338"0,0 0 1081 16,0 0-1656-16,0 0-481 16,0 0-119-16,60 115-345 15,-32-33-280 1,0 14-79-16,-13 8-425 0,-7-8-80 15,-8-14-272-15,0-14-184 16,-12-16-120-16,-4-10-48 16,-7-4 0-16,-5 3-88 0,-8 4-8 15,-8-4-80 1,-3-5-112-16,2-15-288 16,6-8-168-16,-1-13-520 0,-4-26-913 15,4-12-1800-15,8-3-2728 16</inkml:trace>
  <inkml:trace contextRef="#ctx0" brushRef="#br0" timeOffset="-107641.71">11789 15846 12306 0,'0'0'9098'0,"0"0"-7642"15,0 0-591-15,0 0-9 0,0 0 32 16,0 0-248 0,103-16-256-16,-71 10-152 15,0-3-112-15,0-1-80 0,-4 0-40 16,-8 1-784-16,-8-1-1280 15,0 0-2777-15,-12 7-7050 16</inkml:trace>
  <inkml:trace contextRef="#ctx0" brushRef="#br0" timeOffset="-107472.17">11805 16022 1320 0,'0'0'19644'16,"0"0"-15899"-16,0 0-2817 0,0 0-560 31,0 0 104-31,80 0-8 16,-37-17-248-16,5-8-216 0,5-21-1248 15,-14 6-3225-15,-7 5-7449 0</inkml:trace>
  <inkml:trace contextRef="#ctx0" brushRef="#br0" timeOffset="-103557.64">12884 15151 8465 0,'0'0'1553'0,"0"0"4016"15,0 0-3561-15,0 0 33 0,-99-83-449 16,71 70-336-16,-4 6-111 0,4 7-273 31,0 0-64-31,-4 17-64 16,13 12-112-16,3 13-176 16,12 24-120-16,4 29-88 0,28 32 64 15,8 10-47-15,3-7-105 16,2-16-8-16,-6-22-56 0,-3-19-80 31,-8-13-16-31,-8-15 8 16,4-7-8-16,-5 6 0 15,2 1-8-15,-6-7-64 0,-7-9-400 16,-4-17-393-16,-28-15-951 0,-4-13-3185 16,-7-9-3385-16</inkml:trace>
  <inkml:trace contextRef="#ctx0" brushRef="#br0" timeOffset="-103375.14">12431 15897 17667 0,'0'0'2969'0,"0"0"-1513"16,0 0-552-16,0 0 521 0,123-3-153 15,-63 3-424-15,4 0-512 16,0-7-240-16,-5-5-96 0,5-24-816 15,-13 5-1472-15,-10-4-3818 0</inkml:trace>
  <inkml:trace contextRef="#ctx0" brushRef="#br0" timeOffset="-103166.7">13000 15446 20540 0,'0'0'2416'0,"0"0"-879"0,0 0-465 15,100 0-328-15,-69 0-352 16,6-3-248 0,-5-3-144-16,0-4-176 15,-9 3-912-15,1-5-920 0,-8 6-2305 16,-8 3-2945-16</inkml:trace>
  <inkml:trace contextRef="#ctx0" brushRef="#br0" timeOffset="-102919.35">13232 15481 6873 0,'0'0'9154'0,"0"0"-6289"0,0 73-249 16,0-32-872-16,0 7-287 15,0 13-313-15,4-2-272 0,3 2-312 16,1-4-40-16,5-6-31 31,-2-13-185-31,1-13-176 0,4-5-128 16,-4-11-8-16,4-9-200 15,0 0 88-15,0-2-56 0,-1-12-465 16,2-8-383-16,-2-3-440 16,6-27-777-16,-10 11-3128 31,-2 0-10074-31</inkml:trace>
  <inkml:trace contextRef="#ctx0" brushRef="#br0" timeOffset="-102735.84">13498 15386 19964 0,'0'0'3945'15,"0"0"-2969"-15,0 0 56 16,0 0-368-16,0 0-392 0,0 0-272 15,0 0-16-15,84 0-1216 16,-80 0-1433 0,0 9-2632-16,-4 4-4649 15</inkml:trace>
  <inkml:trace contextRef="#ctx0" brushRef="#br0" timeOffset="-102551.33">13574 15639 13706 0,'0'0'4729'15,"0"0"-2592"-15,0 0-385 0,0 0-311 16,32 90-321-16,-16-62-376 31,0 1-248-31,-1 0-256 0,2-1-168 16,-2-3-72-16,-6-9 0 16,-1-6-144-16,-5-10-984 15,1 0-2513-15,-4-10-4233 0</inkml:trace>
  <inkml:trace contextRef="#ctx0" brushRef="#br0" timeOffset="-102333.92">13877 15570 20980 0,'0'0'2833'15,"0"0"-1673"1,0 0-296-16,0 0-312 16,0 0-320-16,0 0-152 0,83-16-72 0,-63 10-8 15,-4-1-552-15,8-5-1080 16,-4-1-2745-16,1 1-2865 0</inkml:trace>
  <inkml:trace contextRef="#ctx0" brushRef="#br0" timeOffset="-102056.66">14200 15233 18724 0,'0'0'4040'0,"0"0"-2287"0,0 0-297 15,0 0-560-15,0 0-32 16,16 86-111-16,-5-57-249 15,5 12-200-15,0 7-64 0,5 9-24 16,-6 3 0 0,1-3-96-1,0-6-48-15,-4-13-72 0,-4-9-48 0,0-17-384 16,-4-5-888-16,-4-14-1137 16,0-12-3024-16,0-3-664 15</inkml:trace>
  <inkml:trace contextRef="#ctx0" brushRef="#br0" timeOffset="-101642.77">14331 15148 16779 0,'0'0'2577'0,"0"0"-873"15,0 0-512-15,0 0-680 16,91 3-200-16,-66-3-40 0,-9 0-183 31,-4 0 55-31,-5 0 144 16,-3 6 464-16,-4 3 352 0,0 4-128 16,0 10-280-16,5 6 1 15,-1 2-97-15,0 11-48 16,3-2-176-16,1 5-152 0,1-1 8 15,2 1-64-15,1-4-16 16,4 3-32 0,5 8-48-16,-6 1 16 15,5 1 8-15,-8 3 96 16,-4-6-48-16,-8-6-96 0,0-1-24 16,-8-6-24-16,-16-3-72 0,-12 0-352 15,-4-6-400 1,-12-7-616-16,-7-22-897 15,6-13-2544-15,14-13-6801 16</inkml:trace>
  <inkml:trace contextRef="#ctx0" brushRef="#br0" timeOffset="-101133.12">14729 15068 13170 0,'0'0'7426'16,"0"0"-5538"-16,0 0-551 15,0 0-521-15,0 0 96 16,88 51-288-16,-52-51-256 16,-1 0-200-16,-3-10-48 0,1-5-120 15,-14 2 0-15,2 3-328 16,-10 4-824-16,-3 6-985 15,-3 0-2456 1,-5 3-2048-16</inkml:trace>
  <inkml:trace contextRef="#ctx0" brushRef="#br0" timeOffset="-100876.81">14937 15199 14875 0,'0'0'4265'31,"0"0"-1961"-31,16 98-656 31,3-51-55-31,-2 4-441 0,2 4-152 16,-3-5-256-16,0 4-47 15,0-6-177-15,-4-7-112 16,-3-6-48-16,2-9-120 0,-3-11-96 0,0-5-104 16,0-1-40-16,0-9-88 15,4 3-32-15,0-3 40 16,7 0-160-16,2 0-288 0,3-3-240 15,-5-6-233-15,5-11-615 16,0-14-657-16,-3 2-1623 0,-10 4-2674 16</inkml:trace>
  <inkml:trace contextRef="#ctx0" brushRef="#br0" timeOffset="-100627.48">15264 15237 16579 0,'0'0'3937'0,"0"0"-2337"15,0 0-207-15,0 0-89 16,0 0-352-16,75 82-248 0,-47-63-272 31,-4-6-264-31,-5-3-112 16,2-1-56-16,-5-6-152 15,-4 0-432-15,-5-3-536 0,-7 0-929 16,0-3-1871-16,0-7-2322 0</inkml:trace>
  <inkml:trace contextRef="#ctx0" brushRef="#br0" timeOffset="-100414.05">15382 15132 18051 0,'0'0'3793'0,"0"0"-1976"16,0 88-633-16,0-40-32 16,0 6-360-16,0 0-240 15,0 3-120-15,0-6-184 16,-3-9-127-16,-1-7-121 0,0-17-233 16,0-11-647-16,-4-17-1320 15,0-12-3849 1,0-10-4226-16</inkml:trace>
  <inkml:trace contextRef="#ctx0" brushRef="#br0" timeOffset="-100016.12">15415 14919 18491 0,'0'0'2993'0,"0"0"-1537"15,0 0-583-15,96 29-265 16,-64-23-224-16,3-6-128 0,-7 0-184 16,0 0 8-16,-12 0-32 15,-4 0 16 1,-8 0 80-16,0 0 536 16,-4 7 120-16,0 2-152 0,4 10-224 15,0 3-39-15,0 6-49 16,-1 11-64-16,10 2-40 15,2 19-32-15,10 20-32 16,3 15 88 0,-1-6 56-16,-11-16-16 0,-4-23-112 15,-4-11-64-15,0 2-16 0,1 4-40 16,-6 2-56-16,1-6-8 16,-4 0-56-1,-4 1-40-15,-12-7-280 16,-8-3-544-16,-8-10-689 15,-11-19-767-15,7-3-2961 0,8-3-6650 16</inkml:trace>
  <inkml:trace contextRef="#ctx0" brushRef="#br0" timeOffset="-99857.54">15837 15872 7689 0,'0'0'0'0</inkml:trace>
  <inkml:trace contextRef="#ctx0" brushRef="#br0" timeOffset="-93024.83">11068 17316 3896 0,'0'0'11235'0,"0"0"-7434"0,0 0-1993 16,0 0-312-16,0 0-640 15,-4 29-247-15,28-23 15 16,11 1 64-16,14-7-88 16,2 0-320-16,5 0-152 15,0-4-40-15,-4-9-88 16,-9 1 48-16,-11 2-40 0,-8 1 0 16,-12 5 0-16,-3 2-8 15,-6 2 136 1,-3 0 408-16,0 2 216 15,0 17 89-15,0 23-297 16,0 25-360-16,-3 31-72 0,-14 7-48 16,2-13-8-16,-9-26-56 15,7-24 40-15,-2-3-40 32,-1-2 0-32,-4-2-8 0,-1 0 240 15,6-13 64-15,7-7-160 16,4-8-72-16,8-7-72 0,-4 0-48 15,4 0 40-15,0 0-112 16,0 0 0-16,0 0-40 16,4 0-32-1,16 0 24-15,8-12 160 16,8 2 8-16,3-7 0 0,-3 2-464 16,0-4-40-16,-8 3-385 0,-4-3-495 15,-8-12-736 1,-8 2-2033-1,-8 0-2881-15</inkml:trace>
  <inkml:trace contextRef="#ctx0" brushRef="#br0" timeOffset="-92830.35">11299 17637 18956 0,'0'0'4841'0,"0"0"-3649"16,0 0-456-16,0 0-512 15,0 0-64-15,79 35 296 0,-27-22-104 16,8 3-232-16,-4-4-120 16,0 1-296-16,-5-7-696 31,18-6-1288-31,-14 0-2081 0,-7-6-1065 16</inkml:trace>
  <inkml:trace contextRef="#ctx0" brushRef="#br0" timeOffset="-92620.91">12008 17281 21620 0,'0'0'2953'0,"0"0"-1929"16,0 0-680-1,0 0-208 1,0 0 32-16,0 0 32 15,92 7-112-15,-60-14-88 0,0-2-696 16,-1-4-912-16,1 6-1073 16,-8 2-2520-16,-8 5-480 0</inkml:trace>
  <inkml:trace contextRef="#ctx0" brushRef="#br0" timeOffset="-92455.35">12128 17558 19396 0,'0'0'4329'0,"0"0"-3713"16,0 0-616-16,0 0-64 31,0 0 48-31,84-13 16 0,-25-28-576 16,-7 6-1433-16,0 0-3912 0</inkml:trace>
  <inkml:trace contextRef="#ctx0" brushRef="#br0" timeOffset="-92021.51">13371 16519 15467 0,'0'0'3857'0,"0"0"-2961"15,0 0 744-15,-111-76-600 16,74 60 401-16,1 7-233 0,5 6-88 16,3 3 72-1,3 0-207-15,10 18-121 32,-1 8-360-32,8 9-192 15,8 25-160-15,0 20-8 0,24 24 40 16,16 10-56-16,0-2-8 15,7-14-72-15,-11-9-40 0,5 0 40 16,-6 0-48-16,-3 6 0 16,-8-13-8-16,-4-18 0 0,-13-22 0 15,2-14-280-15,-5-3-184 16,0-5-328-16,-4-8-592 0,0-12-257 16,-17-12-375-16,-26-46-2601 31,-1 4-1064-31,-4 0-2129 0</inkml:trace>
  <inkml:trace contextRef="#ctx0" brushRef="#br0" timeOffset="-91898.84">13036 17281 11682 0,'0'0'4641'0,"0"0"-1960"0,0 0-33 16,0 0-855-16,0 0-441 0,0 0-592 16,0 0-376-16,-23-25 24 15,66 21 8-15,9-1-168 0,8-5-248 16,0-10-80-16,15-21-1056 15,-11 3-1144-15,-12 0-3210 0</inkml:trace>
  <inkml:trace contextRef="#ctx0" brushRef="#br0" timeOffset="-91425.99">13574 16706 20028 0,'0'0'2904'0,"0"0"-2295"16,0 0-265-16,0 0 64 15,0 0-144-15,100-31-256 16,-76 15-8-16,0 3-424 0,-5 1-753 16,1 2-735-16,-8 4-497 31,1 6 305-31,-10 0 384 0,1 0 679 15,-4 0 1041-15,0 4 200 16,0 4 1121-16,-7 5 391 16,-2 3 481-16,1 3-153 0,0 0-344 15,1 9-239-15,-2 8-313 16,5 8-200 0,4 7-264-16,0 6 104 0,4 0-31 15,16 3-153-15,1 1-248 16,2-7-128-16,1-7-16 15,0-9-88-15,0-3-112 0,-5-9 8 16,-2-4-8 0,-6-6-8-16,2-7-72 15,-1-2 0-15,-1-1-16 0,2-3-136 16,-6-3-560-16,5 0-465 16,-3-13-463-16,-6-35-464 15,1 4-849-15,0 0-2552 0</inkml:trace>
  <inkml:trace contextRef="#ctx0" brushRef="#br0" timeOffset="-91066.96">14061 16802 18972 0,'0'0'4937'0,"0"0"-3433"31,0 0-448-31,0 0-64 0,0 0-39 16,0 0-417-16,0 0-184 15,0 0-176-15,79-57-112 16,-63 44-64-16,-4 0-696 0,-1 0-577 16,2 7-719-16,-5 3-1729 15,-5 3-640 1,-3 0-192-16,0 9-1008 0,0 4 4417 16,0 3 1144-16,-3-3 4569 15,-1 6-1369-15,0-3-487 16,4 3-312-16,0 3-545 0,0 3-512 15,4 4 57 1,3 6-289-16,1 0-80 16,1 7-256-16,-5-5-136 15,3-5-136-15,-3-4-280 0,0-9-224 16,0-8-336-16,5-9-968 16,-2-2-1616-16,-3 0-5906 0</inkml:trace>
  <inkml:trace contextRef="#ctx0" brushRef="#br0" timeOffset="-90812.64">14514 16849 20140 0,'0'0'4977'0,"0"0"-4089"16,0 0-384-16,0 0-336 16,0 0 32-1,0 0-104-15,0 0-88 16,76 0-8-16,-52-12-808 0,3-10-1408 16,-2 0-3506-16,-9 2-5240 15</inkml:trace>
  <inkml:trace contextRef="#ctx0" brushRef="#br0" timeOffset="-90536.37">14877 16390 17571 0,'0'0'4385'15,"0"0"-2784"-15,0 0-593 16,11 101-120-16,10-41-88 0,11 26-56 31,12 22-16-31,-1-4-15 16,-7-24-177-16,-12-23-280 0,-8-25-136 16,0-3-120-16,-1-7-160 15,-2-4-961-15,-13-18-831 16,0 0-2865-16,-13-15-4865 0</inkml:trace>
  <inkml:trace contextRef="#ctx0" brushRef="#br0" timeOffset="-90165.35">14020 16354 14459 0,'0'0'6705'0,"0"0"-4993"0,0 0-711 16,0 0-377-16,0 0-120 15,0 0-504-15,0 0-232 0,0 0-1321 16,80 0-4680-16</inkml:trace>
  <inkml:trace contextRef="#ctx0" brushRef="#br0" timeOffset="-89486.18">15188 16300 16187 0,'0'0'4921'16,"0"0"-3129"-16,0 0-487 15,0 0-745-15,0 0-64 0,59 80-224 16,-35-70-160 0,1-7-104-16,-6 3 0 15,-3-6-8-15,-8 3 8 16,4 0 104-16,-8 3 104 0,-4 5 288 15,4 4-8-15,0 7-16 16,-4 3-56-16,0 10 57 16,4 0-25-16,-4 6-192 15,0 4 8-15,0 0-64 16,0 2-104-16,0 1 8 16,0-1-32-16,0-2 8 0,0 0-40 15,0-4-48-15,0-4 0 16,0-5-16-16,0-10-88 0,0-6-224 31,0-3-488-31,0-13-489 16,-4 0-1175-16,-8-16-2633 0,4-3-2249 15</inkml:trace>
  <inkml:trace contextRef="#ctx0" brushRef="#br0" timeOffset="-89131.14">15526 16395 10418 0,'0'0'5913'16,"0"0"-3480"-16,0 0-129 15,0 0-880-15,103 38-215 16,-78-28-601-16,-1-7-392 0,0-3-136 16,-5 0-80-16,-2-3-104 15,-6-7-376-15,-6 4-225 16,-1-3-535-1,-4 6-1112-15,0-1-2161 16,0 1-5521-16</inkml:trace>
  <inkml:trace contextRef="#ctx0" brushRef="#br0" timeOffset="-88870.83">15713 16497 13138 0,'0'0'7162'0,"0"0"-5330"15,0 111-71-15,4-54-769 16,0 3-200-16,9 5-184 16,-6-6-104-16,6-4-136 0,-1-8-136 15,-5-12-152 1,6-6-72-16,-2-14 0 16,-7-8-8-16,0-4-144 0,4-3-256 15,0 0-64-15,4-3-112 16,1-7-152-16,2-9-312 15,1-3-433-15,4-26-879 16,-4 7-1937-16,-4 3-2689 16</inkml:trace>
  <inkml:trace contextRef="#ctx0" brushRef="#br0" timeOffset="-88644.44">15973 16545 13258 0,'0'0'6858'0,"0"0"-5298"15,0 0-440-15,0 0-399 16,87 63-1-16,-59-41-352 0,4 4-24 16,4-1-128-16,-4-2-48 15,0-5-168-15,-9-5-96 0,-3-3-592 16,-12-7-593-16,-4-6-1567 15,-4-17-2969-15,0 1-2113 0</inkml:trace>
  <inkml:trace contextRef="#ctx0" brushRef="#br0" timeOffset="-88457.94">16144 16478 16627 0,'0'0'4513'16,"0"0"-2569"-16,-4 79-447 15,0-28-513 1,4 6-240-16,-4 3-160 16,0 1-264-16,4-10-160 0,-4-16-160 0,0-13-264 15,-8-22-1008-15,-3-13-2577 16,2-12-4313-16</inkml:trace>
  <inkml:trace contextRef="#ctx0" brushRef="#br0" timeOffset="-88137.79">16179 16367 232 0,'0'0'16851'16,"0"0"-14658"-16,0 0-1313 0,0 0-560 15,96 0 552-15,-80 0-376 16,1-4-304-16,-10 4 224 15,-3-2 104-15,-4 2 241 0,0 0 151 32,0 0-24-32,0 6 24 15,4 10-88-15,4 12-344 0,4 13-240 16,0 7 9-16,4 9 207 0,4 1-120 16,-8-1-216-16,4-7-112 15,-9-2 8-15,-2-10-16 16,-5 0-320-16,-5 1-873 15,-14-11-1391 1,-1-6-6890-16</inkml:trace>
  <inkml:trace contextRef="#ctx0" brushRef="#br0" timeOffset="-86449.31">16778 15366 11618 0,'0'0'11458'0,"0"0"-9897"15,63 77-609-15,-15-36-224 16,11 7-152-16,14 9-40 16,22 6-152-16,16-2-176 0,-10-11-135 0,-26-14-65 15,-23-15 8-15,-28-8 32 16,-1 0 0-16,-2 3 72 0,-10 3 248 16,-11 4 272-16,0 2 40 46,-19 7-112-46,-22 9-224 0,-22 16-200 16,-24 10-16-16,-1-7-120 16,8-9-8-16,16-16 0 0,29-16-144 15,3-10-344-15,11-9-656 16,34-44-1641-16,23-10-1920 16,3-14-2384-16</inkml:trace>
  <inkml:trace contextRef="#ctx0" brushRef="#br0" timeOffset="-86186.01">18009 15522 19852 0,'0'0'5633'16,"0"0"-5081"-16,0 0-280 0,0 0 120 16,119 0 296-16,-64 0-272 0,1-3-272 15,0 0-144-15,-3 3-472 0,-6 0-760 16,-15 0-1336-16,-8 10-3282 16</inkml:trace>
  <inkml:trace contextRef="#ctx0" brushRef="#br0" timeOffset="-86007.49">18060 15795 19372 0,'0'0'4105'16,"0"0"-3649"-16,0 0 208 15,0 0 288-15,92 35-352 16,-44-35-336-16,4 0-264 0,12-10-400 15,-17-2-1696-15,-7-1-3746 0</inkml:trace>
  <inkml:trace contextRef="#ctx0" brushRef="#br0" timeOffset="-85724.25">18312 15329 4296 0,'0'0'18276'0,"0"0"-16379"16,0 0-1209-16,111 28 88 0,-63-19-152 15,8 1-312-15,-1 0-192 0,-3-4-120 32,-4 1 72-32,-12-1 8 15,-12 7 64-15,-12 0 256 0,-12 6 273 16,0 12 71-16,-21 7-144 15,-14 9-256-15,-13 11-232 0,-4-4-112 16,4-6-744-16,-12-11-905 31,21-14-2023-31,11-14-7139 0</inkml:trace>
  <inkml:trace contextRef="#ctx0" brushRef="#br0" timeOffset="-84948.32">19706 15018 18515 0,'0'0'2713'0,"0"0"-160"31,0 0-793-31,116 44-624 0,-73-25-280 16,5 4-231-16,-4-8-233 16,-1-5-136-16,-6-3-112 15,-5-2-88-15,-9-5-8 0,-10 3 0 16,-2-3 16-16,-11 4 200 16,0-4 368-1,0 6-40-15,0 6-32 0,-11 11-176 16,-10 12-216-16,-14 25-96 15,-25 19 24-15,4 1-24 16,0-7-8-16,5-13-56 0,19-12 40 16,-4-7-32-1,-1 3-16-15,14-15 0 16,7-6 0-16,4-8-8 0,0-8-8 16,8-1-112-16,4-6-80 15,-4 3-8-15,4-3 0 16,0 0-24-16,0 0-72 0,16 0 0 31,11-9 208-31,10-4 40 0,7-3 64 16,4-4-48-16,-1 5-48 15,-3 0-360-15,-4 2-304 16,-8 0-377-16,-4 0-407 0,-4 0-1096 16,-16 0-3314-16</inkml:trace>
  <inkml:trace contextRef="#ctx0" brushRef="#br0" timeOffset="-84729.91">19693 15354 20004 0,'0'0'4265'15,"0"0"-3345"-15,0 0 424 16,0 0-256-16,101 73-271 15,-62-45-409-15,5 1-264 16,4-4-144-16,20-8-712 16,-9-5-1289-16,-3-9-4320 15</inkml:trace>
  <inkml:trace contextRef="#ctx0" brushRef="#br0" timeOffset="-84315.02">20737 15255 18219 0,'0'0'4929'15,"0"0"-4072"1,0 0-33-16,0 0 136 16,0 0-256-16,96-6-384 15,-55 0-232-15,6 0-48 0,-7 2-40 16,0-2-800-16,-4 6-992 16,-8-3-2585-16,-13 3-5281 0</inkml:trace>
  <inkml:trace contextRef="#ctx0" brushRef="#br0" timeOffset="-84145.48">20778 15411 20596 0,'0'0'2929'15,"0"0"-1209"-15,0 0-696 0,0 0-432 16,124 35-432-16,-33-61-160 15,20-5-768-15,-15-1-1528 0,-24 9-5058 0</inkml:trace>
  <inkml:trace contextRef="#ctx0" brushRef="#br0" timeOffset="-83548.06">21985 14513 14051 0,'0'0'2600'0,"0"0"1"15,-71-80-473-15,43 58-744 0,0 6-391 16,7 10 39-16,1 6 216 16,1 19-440-16,-1 28-312 0,4 36-40 0,4 38 105 15,8 15-41 1,4 7-8-16,0-3 40 15,0-7-56 1,0 0-152-16,0-2-104 0,0-7-104 16,7-7-16-16,6-9-120 0,-1-23-112 15,0-24-272 1,0-20-440-16,3-15-656 16,-2-11-473-16,6-15-551 15,-3-15-2001-15,-4-17-3177 16</inkml:trace>
  <inkml:trace contextRef="#ctx0" brushRef="#br0" timeOffset="-83329.66">21495 15071 18571 0,'0'0'4449'31,"0"0"-3888"-31,0 0 671 16,0 0-360-16,112 36-368 16,-65-27-296-16,1-6-152 0,3-3-56 15,9 0-576-15,24-12-1128 16,-16-5-2201-16,-8 5-4185 0</inkml:trace>
  <inkml:trace contextRef="#ctx0" brushRef="#br0" timeOffset="-83081.33">22247 14871 18091 0,'0'0'2769'0,"0"0"-1601"15,0 0-64-15,0 0-215 0,92 0-361 32,-47 0-376-32,-6 0-128 15,-7 0-24-15,-4 0-1064 0,-8 0-1073 16,-8 0-2000-16,-12 0-2752 0</inkml:trace>
  <inkml:trace contextRef="#ctx0" brushRef="#br0" timeOffset="-82827">22399 14929 14771 0,'0'0'4169'0,"0"0"-1729"15,-8 82-648-15,1-31-295 16,3 16-433 0,0-4-256-16,-5 4-104 0,5 3-72 15,0-16-127-15,4 2-145 16,0-8-168-16,0-9-120 0,4-17-72 15,13-9-56-15,-2-11-128 16,2-2-152-16,6-9-337 16,1-16-47-16,4-7-248 15,-4 0-648-15,8-22-857 16,-8 9-2000-16,-5 5-2872 16</inkml:trace>
  <inkml:trace contextRef="#ctx0" brushRef="#br0" timeOffset="-82646.49">22710 14938 17283 0,'0'0'4801'16,"0"0"-4089"-16,0 0 129 16,0 0-33-16,0 0-408 0,0 0-400 31,0 0-232-31,63 16-1449 15,-58-7-3064-15,-5-2-3592 0</inkml:trace>
  <inkml:trace contextRef="#ctx0" brushRef="#br0" timeOffset="-82488.91">22718 15163 14491 0,'0'0'2936'0,"0"0"-527"0,0 0-601 16,0 92-832-16,4-63-472 15,0-4-360-15,4-5-144 16,4-17-1168-16,0-1-3769 16,-4-2-7674-16</inkml:trace>
  <inkml:trace contextRef="#ctx0" brushRef="#br0" timeOffset="-82112.92">22881 14786 1632 0,'0'0'14099'15,"0"0"-11891"-15,0 0-615 16,0 0-809-16,81 0-112 0,-62 0-176 31,-3 0-240-31,-8 0 56 16,-4 0 272-16,0 3 96 0,-4-3 185 15,0 9 31-15,0 4-40 16,0 3-224-16,0 9-72 16,0 7 16-16,0 3-103 0,0 7-113 15,0 2-16 1,3-1-128-16,-3 9-72 16,4-4-136-16,-4 6 88 0,0-1-80 15,0-1-8-15,0-2 8 16,0-8-16-16,0-4 0 15,0-16-304-15,-7-13-544 16,-5-9-705-16,-4-18-1391 16,0-5-4242-16</inkml:trace>
  <inkml:trace contextRef="#ctx0" brushRef="#br0" timeOffset="-81822.67">23252 14786 12978 0,'0'0'3169'0,"0"0"-825"16,0 0-311-16,107 6-857 0,-66-6-528 16,-6 0-456-1,1 0-192 1,-8 0-16-16,-8 0-1536 0,-8-3-1473 16,-8 0-3768-16</inkml:trace>
  <inkml:trace contextRef="#ctx0" brushRef="#br0" timeOffset="-81565.38">23435 14900 17123 0,'0'0'3745'16,"-20"92"-1561"-16,8-9-631 0,1-1-337 16,2-8-392-1,5-15-248-15,4-15-136 16,0-2-80-16,0 0-167 15,4-14-129-15,5-12-64 0,2-10-80 16,1-2-57-16,1-4-151 16,2-4-192-16,-2-12-280 0,2 1-216 31,1-8-504-31,4-15-857 16,0 6-2640-16,-5 4-10258 0</inkml:trace>
  <inkml:trace contextRef="#ctx0" brushRef="#br0" timeOffset="-81281.14">23630 15002 19908 0,'0'0'2728'16,"0"0"-1407"-1,0 0-17 1,0 0-368-16,64 79-424 0,-44-56-240 15,0-5-136-15,0 4-80 16,0 0-48-16,0 1 8 16,-4-4 40-16,0 0-56 0,-4-3 0 0,-5-7-208 15,-3-2-328-15,1-4-336 16,-5-3-480 0,0 0-697-16,0 0-831 15,0 0-1441-15,-9 0-1777 16</inkml:trace>
  <inkml:trace contextRef="#ctx0" brushRef="#br0" timeOffset="-81091.65">23802 15059 14723 0,'0'0'3112'15,"0"0"-615"-15,0 0-937 16,0 0-464-16,0 0-295 0,0 0-193 31,-60 60-88-31,44-31-136 16,0 2-208-16,0-2-176 15,4-4-152-15,1-9-1216 0,6-3-2905 16,1-10-9650-16</inkml:trace>
  <inkml:trace contextRef="#ctx0" brushRef="#br0" timeOffset="-80427.43">23978 14770 17643 0,'0'0'2201'15,"0"0"-937"-15,0 0-200 16,0 0-304 0,82-4-352-16,-54-2-215 15,0 3-121-15,-7 0-64 0,-6 0-8 16,-6 3 8-16,-5 0 104 15,-4 0 424-15,0 0 280 0,0 0 0 16,0 0 8-16,-9 0-200 16,-3 6-64-1,5 10-15-15,-6 9-185 16,5 4-96-16,1 9 24 0,-1 4 32 16,3-1-16-16,1 6-32 15,4 1-112-15,0 6-64 0,0 0 8 31,0 3-56-31,0-6 16 16,0-3-8-16,0-4-8 0,0-6-40 16,-7-9 40-16,-5-4 48 15,-4-3-40-15,0-9-56 0,-12 3-120 16,4-6-760-16,-15-1-1040 16,2-6-2145-16,10 0-6226 0</inkml:trace>
  <inkml:trace contextRef="#ctx0" brushRef="#br0" timeOffset="-74234.96">6625 14084 18579 0,'0'0'2873'0,"0"0"-1721"16,0 0 129-16,92-4-289 15,-48 4-200-15,7 0-248 0,-2 17-184 16,-2-1-32-16,-6 9-64 0,-6 1-56 31,-11 5 200-31,-4 4 1 16,-17 10-97-16,-3 5-96 16,-15 4-96-16,-13 7-40 0,-8-1-64 15,-4-3-16-15,-4-6 0 16,5-11 0-16,3-4 48 0,4-7-32 31,8-10 64-31,4-7 56 16,0-5 8-16,12-1 32 15,0-6 32-15,4 0-64 0,4 0-48 16,0 0-88-16,0 0-8 0,16 0 24 16,4 0-24-16,12-6 120 15,4-4-48 1,8-2 40-16,-1 2-40 15,6-5-24-15,-2 1-48 16,5 1 0-16,-5-2-216 0,2 1-792 16,7-16-609-16,-17 1-1031 0,-7 0-3281 15</inkml:trace>
  <inkml:trace contextRef="#ctx0" brushRef="#br0" timeOffset="-73958.74">7159 13960 16187 0,'0'0'4297'0,"0"0"-3745"0,0 0 368 31,0 0-48-31,108-13-287 16,-76 7-297-16,0 3-192 16,-4 1-96-16,-8-2-184 0,-9 4-945 15,-3-3-1511-15,-8 3-3234 0</inkml:trace>
  <inkml:trace contextRef="#ctx0" brushRef="#br0" timeOffset="-73760.25">7347 14043 15331 0,'0'0'4689'0,"0"0"-3233"16,0 0 537-16,4 98-513 0,0-63-600 16,0-3-416-16,-4-7-272 15,3-6-128-15,1-9-64 0,0-7-648 16,0-3-1032-16,-4 0-2465 31,0-10-2529-31</inkml:trace>
  <inkml:trace contextRef="#ctx0" brushRef="#br0" timeOffset="-73524.9">7546 14021 11746 0,'0'0'8890'15,"0"0"-7658"1,0 0 345-16,0 0-337 16,0 0-520-16,0 0-416 0,91-3-224 15,-70 3-40-15,-2-4-40 16,-6 4-776-16,2-3-1225 0,-7 0-3400 15,-3 0-10354-15</inkml:trace>
  <inkml:trace contextRef="#ctx0" brushRef="#br0" timeOffset="-73317.45">7789 13843 11962 0,'0'0'9258'0,"0"0"-7498"0,0 0-151 16,0 0-337-16,0 0-280 16,11 104-296-16,-7-56-296 0,-4 3-263 15,5-7-137-15,3 4-889 16,0-16-1655-16,-1-13-5642 0</inkml:trace>
  <inkml:trace contextRef="#ctx0" brushRef="#br0" timeOffset="-72846.71">8390 14268 21676 0,'0'0'3769'32,"0"0"-2537"-32,0 0-416 0,0 0-496 15,0 0 57-15,84 3 63 16,-44-3-88-16,4 0-136 0,-5 0-160 15,-7 0-40-15,0-3-16 16,-12 0-440-16,-4-3-961 31,-11-7-783-31,-1 0-1977 0,-4 4-3977 0</inkml:trace>
  <inkml:trace contextRef="#ctx0" brushRef="#br0" timeOffset="-72659.21">8522 14052 11226 0,'0'0'9018'0,"0"0"-6554"16,0 0-47-16,0 0-937 0,0 0-728 15,8 99-32-15,0-49-111 0,4 8-281 16,-4 2-184-16,0-9-144 31,-1-3-488-31,14-18-1233 16,-10-7-2968-16,6-17-7497 0</inkml:trace>
  <inkml:trace contextRef="#ctx0" brushRef="#br0" timeOffset="-72106.69">9012 13877 13474 0,'0'0'7362'0,"0"0"-6010"0,0 0 425 16,0 0-193-16,0 0-440 16,92 29-280-16,-56-10-143 0,-1 3-145 15,1 10-176-15,-4 3-128 0,-4-1 8 32,-12 5-104-32,-4 3-56 15,-8-1 48-15,-4 3-32 0,-8-3-56 31,-8 1-16-31,-7-3-16 16,-5-2-40-16,0-5 72 0,-4-4-72 16,4-2 40-16,0-4-48 15,4-6 0-15,12-6-8 0,-1-8-40 16,10 2 40-16,-1-4-32 16,4 0 40-16,4 0-120 15,16-6 40-15,16-7 72 0,3-6-32 31,6-4 40-31,6 2 0 16,-3-5-152-16,-1 4-568 0,-6 3-592 16,-2-4-385-16,-7 1-831 15,-15 6-3386-15</inkml:trace>
  <inkml:trace contextRef="#ctx0" brushRef="#br0" timeOffset="-71836.42">9379 13364 10658 0,'0'0'5849'0,"0"0"-4121"15,0 0 225-15,0 0-521 0,92 2-744 32,-77 5-472-32,-3-4-192 0,-4 3-24 15,-4 4-1392-15,-4-1-2465 16,0 4-4489-16</inkml:trace>
  <inkml:trace contextRef="#ctx0" brushRef="#br0" timeOffset="-71598.05">9478 13601 11618 0,'0'0'8866'16,"0"0"-7778"0,0 0 72-16,0 0-143 15,0 0-305-15,0 0-376 0,8 83-176 16,-4-64 80-1,0 0-136 1,-4 6 16-16,4-2-72 16,-4-4-48-16,0-3-496 0,0-13-832 0,5 0-1585 15,-5-3-4385-15</inkml:trace>
  <inkml:trace contextRef="#ctx0" brushRef="#br0" timeOffset="-71336.75">9681 13630 11138 0,'0'0'8082'16,"0"0"-6738"-16,0 0-8 0,0 0-200 15,0 0-447-15,96 0-409 16,-72 0-184-16,-8 0-96 16,-1 0-160-16,2 0-593 0,-6 0-815 15,-3 0-2673-15,-3 0-3961 0</inkml:trace>
  <inkml:trace contextRef="#ctx0" brushRef="#br0" timeOffset="-71146.26">9980 13405 20244 0,'0'0'2704'0,"0"0"-1087"0,12 72-249 0,-4-30-464 16,-4 3-504-16,4-1-288 15,-4 3-112-15,12 4-936 0,-4-10-1424 31,4-9-4362-31</inkml:trace>
  <inkml:trace contextRef="#ctx0" brushRef="#br0" timeOffset="-70666.55">10833 13877 19700 0,'0'0'4441'0,"0"0"-3505"0,0 0 56 16,0 0 120-16,0 0-55 16,0 0-345-16,107 0-224 0,-66 0-248 31,2-2-144-31,-3-2-96 16,0 1-56-16,-8-3-688 15,-9 2-897-15,-3 4-855 0,-12 0-2513 16,-4 0-3257-16</inkml:trace>
  <inkml:trace contextRef="#ctx0" brushRef="#br0" timeOffset="-70468.08">10901 14033 19948 0,'0'0'3961'16,"0"0"-2969"-1,0 0-336-15,0 0 248 16,0 0-80-16,99 15-384 16,-55-15-256-16,4 0-184 0,0-8-88 15,16-34-1192-15,-8-3-2321 0,-13 8-7785 16</inkml:trace>
  <inkml:trace contextRef="#ctx0" brushRef="#br0" timeOffset="-69505.65">11729 13450 11906 0,'0'0'8730'15,"0"0"-7082"1,0 0 265-16,0 0-569 15,0 0-232-15,84-20-144 0,-44 20-135 16,3 6-353-16,2 10-168 16,-2 3-120-16,-3 3-72 0,-8 7-112 15,-8 6 56 1,-8 6-56-16,-16 7 32 16,0 6 48-16,-20 3-40 15,-16-3-40-15,0-3 48 0,-12-4-8 16,1-5 0-16,-5-4 0 15,0-4-32-15,8-5 104 0,5-4 24 32,7-2 24-32,8-10-16 15,11-4 32-15,9-6-40 0,4-3-144 16,4 0-16-16,20-3 16 16,12-10 0-16,16-6 0 15,8-6 48-15,4 0-48 0,3-7 0 31,1-6-304-31,-5-7-992 16,14-18-1457-16,-21 9-3472 0,-9 12-9587 0</inkml:trace>
  <inkml:trace contextRef="#ctx0" brushRef="#br0" timeOffset="-69225.4">12411 12947 16795 0,'0'0'3033'16,"0"0"-1033"-16,0 0-496 15,0 0-663 1,0 0-545-16,99 32-296 16,-83-22-16-16,-8 2-1081 0,-8-2-1767 15,0 0-4122-15</inkml:trace>
  <inkml:trace contextRef="#ctx0" brushRef="#br0" timeOffset="-69047.88">12498 13227 17819 0,'0'0'4081'0,"0"0"-2024"15,0 101-233-15,0-56-664 0,8-10-656 32,12-10-504-17,-4-6-1112 1,0-13-4305-16</inkml:trace>
  <inkml:trace contextRef="#ctx0" brushRef="#br0" timeOffset="-55608.84">22921 16122 17995 0,'0'0'4121'0,"0"0"-3121"16,0 0-79-1,0 0-169-15,0 0 104 16,-32 102-184-16,17-57-152 15,-2 2-72-15,-2 4-200 0,3-3-32 16,0-7 0 0,-4-3 41-16,7-7-129 15,2-8 8-15,3-8 40 0,0-8 32 16,8-4-112-16,-4 0 24 16,4-3-80-16,0 0-40 15,0 0-80-15,16 0-40 0,8 0 72 16,12-6 48-16,7-3 8 15,9-7 0 1,4 0 40-16,0-7-48 16,-5 1-8-16,-6-3 0 31,-10 3-40-31,-7 0 40 0,-12 9 0 16,-12 4 0-16,1 6 8 15,-5-4 152-15,-5-3 80 0,-15-6 184 16,-11-3-200-16,-1-6-80 15,-9 3-80-15,2-4-56 16,3 11 0-16,4-2-360 0,8 8-336 16,-4 3-593-16,13 3-855 15,-2 3-3249-15</inkml:trace>
  <inkml:trace contextRef="#ctx0" brushRef="#br0" timeOffset="-50806.54">20256 12128 7313 0,'0'0'12371'0,"0"0"-9475"16,0 0-799-16,0 0-913 15,0 0-312-15,0 0-104 16,51 38 25-1,-6-28-177-15,7 3-136 16,-1-4-232-16,1-3-128 0,-5-2-120 16,-10-4-144-16,-5 0-216 15,-13 0-448-15,-6-10-593 32,-6 1-503-32,-7-16-345 0,0 2-1535 15,-4 1-1618-15</inkml:trace>
  <inkml:trace contextRef="#ctx0" brushRef="#br0" timeOffset="-50521.31">20459 11928 14771 0,'0'0'3969'0,"0"0"-2033"16,0 0-544-16,0 0-7 0,0 0 151 0,0 0-528 15,87 0-208-15,-55 4-264 16,4 1-160-16,-4 2-136 15,-4-1-87-15,0 4-33 16,-8 6 16-16,-8-1 200 16,-5 8 8-16,2 6-104 15,-9 6 0-15,0 2-168 16,-9 2 16-16,-2 1-88 0,-1-4-80 16,0-7-448-16,0-14-521 15,0-9-647 1,0-15-904-16,0-16-4474 15,0-4-7937-15</inkml:trace>
  <inkml:trace contextRef="#ctx0" brushRef="#br0" timeOffset="-50097.44">20782 11687 9025 0,'0'0'8490'16,"0"0"-4601"-16,0 0-2001 15,107 4-335-15,-66-2-601 16,2 4-104-16,0 1-80 0,2-1-120 31,-2 7-63-31,-2-1-273 16,-9 8-120-16,-6 5 24 0,-1 4-8 0,-17 9-32 16,-4 4-56-16,-4 4-32 15,-9-1 8-15,-10-1-40 16,-5-9-48-16,0-3 40 15,0-6-48 1,8-10 0-16,9-7 0 16,-2 1-56-16,9-7-32 0,0 4-136 15,16-5 112-15,9 5 104 0,3-1 0 16,-2-3 8-16,-1 4-16 16,-5-2 8-1,0 9 8-15,-4 1 8 16,-5 5 64-16,-2 11 0 15,-5 4-24-15,-4 3-48 0,0 9-8 16,-17-2-296-16,-2-4-680 16,-5-6-609-16,7-9-863 0,6-13-3081 15</inkml:trace>
  <inkml:trace contextRef="#ctx0" brushRef="#br0" timeOffset="-49809.21">21845 12008 14979 0,'0'0'1952'0,"0"0"-1448"0,0 0-504 16,132-32-344 0,-88 20-1568-16,-1-2-4322 15</inkml:trace>
  <inkml:trace contextRef="#ctx0" brushRef="#br0" timeOffset="-49621.71">23200 11836 12978 0,'0'0'5265'31,"0"0"-4232"-31,0 0-545 0,80 60-488 16,-28-44-272-16,-5-6-1281 16,-2-7-3400-16</inkml:trace>
  <inkml:trace contextRef="#ctx0" brushRef="#br0" timeOffset="-49428.23">24137 12059 19036 0,'0'0'3744'0,"0"0"-2823"16,0 0-609-1,99 63-232-15,-55-50-80 16,4-4 0-16,8 1-600 0,11-7-137 16,29 0-663-16,-12 1-2609 15,-5-2 929-15</inkml:trace>
  <inkml:trace contextRef="#ctx0" brushRef="#br0" timeOffset="-48738.08">25200 12147 18227 0,'0'0'3689'0,"0"0"-2545"16,0 0 57-16,112 86-129 0,-65-67-192 31,5-4-128-31,4-11-312 15,0-4-184-15,-5 0-176 16,1-16-64-16,-12-3-16 0,-8 4 8 16,-12 5-8-16,-3 3 8 15,-10 4 0-15,-7 3 88 0,4 0 361 16,-4 0 167 0,0 0-16-16,0 0-152 15,0 0-128-15,0 7-224 16,-4 2-104-16,-3 1-24 0,-6-1-696 15,-2 1-672-15,-6-4-585 16,-11-6-503-16,8-6-1945 16,0-10-2065-16</inkml:trace>
  <inkml:trace contextRef="#ctx0" brushRef="#br0" timeOffset="-48373.95">25551 11903 15931 0,'0'0'3993'16,"0"0"-2353"-16,0 0-696 31,0 0 9-31,0 0-73 0,87 38-224 16,-50-25-272-16,2-3-48 15,-3 2-72-15,-4-3-72 0,0 0-96 16,-8 5 144-16,-4-2 152 16,-8 1 192-16,-5 3 113 15,-3-4-73 1,-4 7-120-16,0 4-80 0,-8 2-224 16,-12 1-80-16,-3 5-104 15,-5 5-16-15,-4-5-192 0,-3 7-288 16,-6-3-400-16,1-3-345 15,-12-3-463 1,13-14-1169-16,7-2-3456 16</inkml:trace>
  <inkml:trace contextRef="#ctx0" brushRef="#br0" timeOffset="-213584.33">7119 1352 15643 0,'0'0'7249'0,"0"0"-6344"0,0 0 15 15,0 0 16-15,0 0-200 0,0 0 232 16,84-13-103 0,-32-6-137-1,8-6-352-15,-1 0-136 16,1-7-112-16,-4 3 16 0,-4 1-144 15,-9 2-16-15,-7 4-56 0,-8 1-464 16,-8-2-633-16,-3-31-719 0,-10 9-1761 31,-3-3-4873-31</inkml:trace>
  <inkml:trace contextRef="#ctx0" brushRef="#br0" timeOffset="-213346.97">7282 901 17451 0,'0'0'5161'0,"0"0"-4240"15,0 0 311-15,0 0-32 16,49 80-56-16,-14-46-288 0,10 2-247 16,-2-2-209-16,5 1-136 31,0-3-120-31,-9-3-64 15,2-1-64-15,-9-6-16 0,-1 4-152 16,-6-7-400-16,-6-3-529 16,1-10-511-16,0-6-1393 0,-4-3-3264 0,-9-12-4993 15</inkml:trace>
  <inkml:trace contextRef="#ctx0" brushRef="#br0" timeOffset="-213135.53">7641 762 17299 0,'0'0'4193'15,"0"0"-2369"-15,0 0-111 16,-56 121-529-16,24-33-120 0,-7 24-304 16,-4 12-295-16,6-23-281 15,9-25-184-15,5-13-264 0,6-21-1009 31,6-4-2888-31</inkml:trace>
</inkml:ink>
</file>

<file path=ppt/ink/ink1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32767" units="deg"/>
          <inkml:channel name="T" type="integer" max="2.14748E9" units="dev"/>
        </inkml:traceFormat>
        <inkml:channelProperties>
          <inkml:channelProperty channel="X" name="resolution" value="3854.94116" units="1/cm"/>
          <inkml:channelProperty channel="Y" name="resolution" value="5461.1665" units="1/cm"/>
          <inkml:channelProperty channel="F" name="resolution" value="91.01945" units="1/deg"/>
          <inkml:channelProperty channel="T" name="resolution" value="1" units="1/dev"/>
        </inkml:channelProperties>
      </inkml:inkSource>
      <inkml:timestamp xml:id="ts0" timeString="2020-07-27T06:45:32.234"/>
    </inkml:context>
    <inkml:brush xml:id="br0">
      <inkml:brushProperty name="width" value="0.05292" units="cm"/>
      <inkml:brushProperty name="height" value="0.05292" units="cm"/>
      <inkml:brushProperty name="color" value="#FF0000"/>
    </inkml:brush>
  </inkml:definitions>
  <inkml:trace contextRef="#ctx0" brushRef="#br0">18045 1035 6649 0,'0'0'6505'0,"0"0"-4264"0,0 0 255 16,-8-105-303-16,-5 76-337 15,-2-2-448-15,-2 2-223 16,2 7-201 0,-5 3-72-16,4 6-168 15,0 0 24-15,-4 10 249 16,4 3-249-16,-4 0-296 0,1 13-176 16,-2 16-88-16,5 24-128 31,4 36-32-31,5 26 0 0,3 15 0 15,4 0 40-15,0-9-80 16,8-13-8-16,-1 0-40 16,-3-7 32-16,5 1 16 0,-5-7 0 15,-4-16 0-15,0-18 0 16,0-17 0-16,0-12-8 0,0 0-184 16,0 0-184-1,0-10-392-15,0-13-440 16,0-9-561-16,-17-22-671 15,2-10-3089-15,-5-3-3897 0</inkml:trace>
  <inkml:trace contextRef="#ctx0" brushRef="#br0" timeOffset="234.36">17558 1581 17931 0,'0'0'2217'0,"0"0"-337"16,0 0-664-16,96-6-55 15,-52 6-321-15,7-4-432 0,1 1-216 16,8-3-184-16,0 3-8 31,0-4-720-31,11-12-1385 0,-11 3-3016 16,-12-3-6329-16</inkml:trace>
  <inkml:trace contextRef="#ctx0" brushRef="#br0" timeOffset="502.65">18344 1207 20796 0,'0'0'2600'0,"0"0"-1903"15,0 0-481 1,0 0 272-16,0 0-8 0,91 0-168 16,-55 0-208-16,0 0-16 0,-8 0-88 15,-4-4-448-15,-9 4-976 16,-7 0-1457-1,-3 0-4241-15</inkml:trace>
  <inkml:trace contextRef="#ctx0" brushRef="#br0" timeOffset="811.81">18383 1320 17307 0,'0'0'4273'15,"0"0"-2673"-15,-24 99-95 0,13-48-457 16,2 3-56-16,1 3-200 31,0 0-95-31,5 3-209 0,-1-6-208 16,4-3-80-16,0-6-88 16,0-10-8-16,0-10-8 0,0-6-48 15,0-9-48-15,0-5-8 0,0-1-88 16,0-1-24-16,4 0 48 15,3-3-24-15,5 4-160 16,0-4-232-16,9 0-177 16,2 0-255-1,5-17-448-15,16-17-520 0,0-1-1025 16,-9 3-2880-16</inkml:trace>
  <inkml:trace contextRef="#ctx0" brushRef="#br0" timeOffset="1053.17">18670 1365 17035 0,'0'0'2753'0,"0"0"-1449"16,0 0-24-16,0 0-167 0,0 0-393 15,0 0-352-15,88 0-240 16,-72 0-128-16,-4-3-680 0,-5 0-1129 31,1-4-2432-31,-3 7-2408 0</inkml:trace>
  <inkml:trace contextRef="#ctx0" brushRef="#br0" timeOffset="1259.6">18733 1492 15603 0,'0'0'3072'0,"0"0"-487"15,0 0-1081-15,0 0-199 0,-3 92-457 16,3-69-384-16,0 2-208 0,0-6-128 31,0-3-120-31,0-3-8 16,0-4-8-16,0-6-568 0,0-3-768 15,0 0-953-15,0-3-1792 16,0-3-1184-16</inkml:trace>
  <inkml:trace contextRef="#ctx0" brushRef="#br0" timeOffset="1707.41">18905 1213 18683 0,'0'0'2225'16,"0"0"-953"-16,0 0-328 0,0 0-175 16,92 2-377-16,-64-2-144 0,-9 0-56 15,1 0-176 1,-8 0 40-1,1 0 16-15,-10 0 16 0,1 4 232 16,-4-1 104-16,0 3 64 16,0 1 40-16,0 9 24 0,0 3-40 15,0 6-111-15,0 7-17 0,0 9-24 32,-4 4-160-32,4 5-40 15,0 1-104-15,0 0-48 0,0-1 112 16,4 2-104-16,4 1 40 15,-4 5-8-15,1 2 16 0,-1-6 8 32,-4-4 24-32,0-11-88 15,0-11-8-15,0-15-56 0,-9-7-528 16,-3-6-945-16,-12-25-711 16,5-7-2265-16,-1 0-3665 0</inkml:trace>
  <inkml:trace contextRef="#ctx0" brushRef="#br0" timeOffset="2115.32">19443 1137 17571 0,'0'0'4841'31,"0"0"-4177"-31,0 0 161 16,0 0 79-16,0 0-184 0,0 0-416 15,95 31-200-15,-75-31-56 16,5 0-48-16,-10 0-400 0,-2 0-400 16,-10 0-328-16,-3 0-521 31,0 6-527-31,0 4-3265 0</inkml:trace>
  <inkml:trace contextRef="#ctx0" brushRef="#br0" timeOffset="2385.62">19483 1247 12826 0,'0'0'4825'0,"0"0"-3024"16,0 77 463-1,0-30-728-15,0 8-159 0,-5 4-297 16,1 2-240-16,1 0-168 15,-1-1-88-15,4-7 57 0,0-5-153 16,0-9-152 0,0-8-56-16,0-9-200 15,7-9-80-15,-3-3-72 16,9-8-80-16,-5-2-64 0,4 0-96 16,4 0-40-16,4 0-249 15,-1 0-311-15,5-5-352 0,12-24-880 31,-8-3-1801-31,0 0-2145 0</inkml:trace>
  <inkml:trace contextRef="#ctx0" brushRef="#br0" timeOffset="2663.85">19753 1396 17435 0,'0'0'4185'0,"0"0"-3361"16,0 0 569-16,0 0-209 16,77 67-152-16,-49-41-368 0,3 2-216 0,1-6-256 15,-4 1-144-15,0-4-48 16,-9-4-8-16,-2-4-272 15,-6-9-408-15,2-2-944 16,-9-2-881-16,0-11-1520 16,0-3-1664-1</inkml:trace>
  <inkml:trace contextRef="#ctx0" brushRef="#br0" timeOffset="2845.41">20005 1339 512 0,'0'0'17283'0,"0"0"-14386"0,0 0-553 16,0 0-1087-16,-52 83-145 16,32-42-320-16,0 8-208 15,0-2-192-15,4 1-184 0,4-11-208 16,5-8-16-16,3-22-744 31,4-7-1592-31,0-10-4538 0</inkml:trace>
  <inkml:trace contextRef="#ctx0" brushRef="#br0" timeOffset="3256.31">20032 1098 19380 0,'0'0'3112'0,"0"0"-2159"16,0 0 55-16,88 26-640 0,-56-20-56 15,3-3-192 1,2-3-104-16,-5 0-8 16,-9 0-8-16,-6 0-56 15,-10 0 56 17,-3 0 0-32,-4 0 144 15,0 0 432-15,0 0 304 16,0 4-40-16,-8 5-119 0,5 7-337 15,-1 9-240-15,0 7-72 16,0 6-24-16,4 7-40 0,0 5-8 16,0 1 16-16,0 6-8 15,0 0 40-15,0 1-48 0,0 2 8 16,-5-3-8-16,5-3 8 16,-4 0-8-16,-3-3-72 0,3-10-304 15,-8-3-377-15,-12 3-367 31,0-9-856-31,0-3-3737 0</inkml:trace>
  <inkml:trace contextRef="#ctx0" brushRef="#br0" timeOffset="15443.8">14614 7499 16699 0,'0'0'2865'15,"0"0"-809"-15,0 0-1056 0,0 0-280 16,0 0 9-16,0 0-313 15,0 0 56-15,24-51-152 0,-8 10-136 32,-1-7-96-32,2-3-80 15,-2 1 24-15,-6 2-32 0,-1 1-16 16,-1 8-80-16,-7 8-8 16,4 9-16-16,-4 5 112 0,0 8 8 15,0 3 8-15,0 2 40 31,0 2-40-31,0-2-8 16,0 4 16-16,0 0 112 0,0 0-16 16,0 0-8-16,0 0-8 15,0 0-8-15,0 0-16 0,0 0-16 16,0 0 80-16,0 0 104 16,-4 0 152-1,1 0 72-15,-5 6-128 16,-5 4-200-16,-2 6 40 0,-2 0-104 15,-2 3-32-15,7-3-40 16,-4 3 0-16,4-7-168 0,4-2-400 16,0 0-256-16,4-10-360 15,0 0-1561 1,4 0-5440-16</inkml:trace>
  <inkml:trace contextRef="#ctx0" brushRef="#br0" timeOffset="15631.29">14830 7026 15843 0,'0'0'3153'0,"0"0"-705"0,0 0-1064 31,0 0-199-31,90 67-369 16,-66-48-408-16,-3-7-384 15,-1-8-24-15,-9-4-1680 0,1 0-5490 0</inkml:trace>
  <inkml:trace contextRef="#ctx0" brushRef="#br0" timeOffset="16454.09">13598 5832 15035 0,'0'0'2856'0,"0"0"-79"16,0 0-1257-16,0 0-536 0,72 73-431 16,-57-54-369-16,2-9-184 15,-2-4-272 1,-6-6-913-16,-2 0-1783 16,-7 0-2706-16</inkml:trace>
  <inkml:trace contextRef="#ctx0" brushRef="#br0" timeOffset="16838.06">13431 6064 13946 0,'0'0'2705'0,"0"0"120"16,0 0-673-16,87-14-880 0,-51 6-247 31,8-1-473-31,-4-2-304 0,7 2-160 15,-6 0-80-15,-6-4 0 16,-3 7-8-16,-8-1-128 16,-8 4-80-16,-8 3 24 0,-4-3 88 15,-4 3 96-15,0 0 120 32,-4 3-16-32,-12 10 8 0,5 9 104 15,-10 3 152-15,1 4-8 16,1 9-72-16,-5 0 88 15,-1 7 40-15,1-1 24 0,-4 4-56 16,0-1-32-16,5 1-128 31,-5-3-55-31,4-4-153 0,4-13-16 16,4-8-137-16,0-15-999 16,4-17-1472-16,1-17-3434 0,2 0-3528 15</inkml:trace>
  <inkml:trace contextRef="#ctx0" brushRef="#br0" timeOffset="17022.57">13498 6175 13066 0,'0'0'2705'0,"0"0"-177"16,0 0-495 0,100 22-401-16,-60-9-352 15,3-1-439-15,-7-1-257 16,1-2-312-16,-14-6-192 0,-3 0-80 15,-16-3-632-15,-4 0-505 16,-20 0-3375-16,-3-3-7275 0</inkml:trace>
  <inkml:trace contextRef="#ctx0" brushRef="#br0" timeOffset="17354.68">13434 6252 14947 0,'0'0'4121'32,"0"0"-1609"-32,0 0-760 0,0 91-623 15,-3-62-529-15,-5 3-352 16,4-3-104-16,-5-8-96 16,5-5-40-16,1-9-8 0,-1-1 0 15,4-6-56 1,0 0-152-16,0 0-40 15,7 0 128-15,10-3 120 0,7-4 0 16,4 1 64-16,8 0 8 16,7-1 32-16,1-2 32 15,4-1-40-15,-4 1-48 0,-1 0 24 0,-7-1-72 32,-4 3 0-32,-4-2-352 15,-4-10-1096-15,-5 3-1449 16,-2-2-3832-16</inkml:trace>
  <inkml:trace contextRef="#ctx0" brushRef="#br0" timeOffset="17522.23">13956 6159 15603 0,'0'0'2896'0,"0"0"-551"15,0 0-921-15,0 0-464 0,0 0-615 16,17 80-345-16,-21-52-1305 31,-9-6-3400-31,2-2-8266 0</inkml:trace>
  <inkml:trace contextRef="#ctx0" brushRef="#br0" timeOffset="17978">13717 6448 18147 0,'0'0'3993'0,"0"0"-2072"16,-27 86-905-16,11-42-448 15,-5 4-296-15,-2-4-176 16,3-3-32-16,8-6-64 16,4-6 0-16,4-10-112 15,4-6-136-15,0-7-40 0,12-2-168 16,0-4 104-16,8 0 152 15,0 0 104 1,8-10 96-16,-1 4 0 16,5-4 8-16,-4-3-8 15,0 0 8-15,-4 1-8 0,0-3-312 16,-8-5-745-16,-4 1-527 16,-4 0-456-16,0 0-369 0,-4-3 329 31,-4 5 631-31,0 5 1321 15,0 2 128-15,0 7 1649 16,0 3 367-16,0 0 81 0,0 0-401 16,0 0-632-16,0 13-544 15,0-1-136-15,0 7-48 0,0 4-96 16,0-4-136-16,0 0-104 16,-12 0-240-1,-4-6-1600-15,-8-4-3593 16</inkml:trace>
  <inkml:trace contextRef="#ctx0" brushRef="#br0" timeOffset="18434.79">13387 6680 15859 0,'0'0'3033'0,"0"0"-657"0,0 0-1000 15,0 0-71-15,12 98-233 16,-1-66-304-16,-2-1-368 0,3-2-272 31,-5-6-128-31,-3-7-472 16,1-10-688-16,-5-3-257 0,0-3 33 15,0 0 480-15,0-9 424 16,-9-4 344-16,2-3 128 0,3 0 8 31,0-3 120-31,4 0 200 16,0 0 216-16,0-3 48 15,15 0 16-15,5-3 8 0,16-4 161 16,9 3-17-16,18-5-152 16,5 1-168-16,3 5-160 0,5 3-128 31,-12 10-96-31,0 2-40 16,-4 10 40-16,-13 0 184 0,-3 6 144 15,-8 10-72-15,-8 0-8 0,-9 3 104 16,-6 4-152-16,-9-2 209 15,-4 8-241-15,-8-1-144 16,-20 7 16-16,0 1-88 16,-12-1-376-1,0-11-537-15,4-13-607 0,12-11-1120 16,12 0-4842-16</inkml:trace>
  <inkml:trace contextRef="#ctx0" brushRef="#br0" timeOffset="18990.3">14431 6353 17355 0,'0'0'2737'16,"0"0"-617"-1,16 111-1024-15,-13-66-119 0,5-8-393 0,-3-8-384 16,7-10-152-16,-9-6-48 16,1-7 0-16,0-6-104 15,-4 0-128 1,0-3-88-16,0-16-64 15,-4-4-24-15,0-7 160 16,4-2 79-16,0-4 161 0,0 5 8 16,4 2 8-16,13 0 0 15,-6 4 40-15,9 3 40 0,5-1-88 32,-2 1 0-32,5 3-80 15,4 6-608-15,-1 4-792 0,5 6-792 16,1 0-1761-16,-14 3-2785 0</inkml:trace>
  <inkml:trace contextRef="#ctx0" brushRef="#br0" timeOffset="19336.37">14821 6270 14899 0,'0'0'4153'16,"0"0"-1689"-1,-4 73-712-15,4-35-167 0,0-2-433 16,0-1-352-16,16-4-288 16,-4-8-248-16,12-8-168 0,-5-5-96 15,9-7-72-15,-3-3-200 0,3-13-280 32,-8-9-72-32,-1-7 120 15,-6-2 160-15,-6-4 184 0,-3 3 152 16,-4 0 8-16,-8 7 0 15,-8 3 72-15,-7 2 0 0,3 11 0 16,-4 9 48-16,-1 0-56 31,6 6-64-31,-1 7-288 0,12 0-552 16,4-3-569-16,4-10-1383 16,4 0-2073-16,15-4-280 0,2-5-457 15</inkml:trace>
  <inkml:trace contextRef="#ctx0" brushRef="#br0" timeOffset="19621.61">15060 6261 9946 0,'0'0'4793'0,"0"0"-1009"15,0 0-1551-15,36 79-97 0,-20-51-431 16,-4 1-441-16,-1-4-568 16,2-8-304-16,2-4-256 15,2-11-136 1,-2-2-8-16,2 0-112 0,-2-19-40 15,2-3-16-15,-6-6 8 16,2-1 16-16,-10 1 64 0,-3 2 16 16,0 1 72-16,-7 5 8 15,-10 8 8 1,-7 2 64-16,1 8 32 16,3 2-64-16,0 0-40 0,4 12-8 15,7-3-120-15,2-2-648 16,7-1-944-16,0-3-2497 0,0 0-1961 15</inkml:trace>
  <inkml:trace contextRef="#ctx0" brushRef="#br0" timeOffset="19916.82">15311 6156 16523 0,'0'0'2537'15,"0"0"-409"-15,0 0-1376 16,0 0 504-16,0 0-95 16,0 0-273-16,0 0-216 0,99 0-208 15,-71 0-120 1,0 0-136-16,-3 0-112 15,-5 0-88-15,-5 3-8 0,-2-3-128 16,-9 0-720-16,-4 0-744 16,0 0-977-16,-9 0-3016 15,-3 0-2777-15</inkml:trace>
  <inkml:trace contextRef="#ctx0" brushRef="#br0" timeOffset="20181.11">15438 6050 13586 0,'0'0'2825'15,"0"0"240"-15,0 0-513 16,4 100-303 0,1-50-633-16,-1 7-528 15,4 1-216-15,-1-5-151 16,-3-1-273-16,5-8-232 0,3-9-136 16,-1-13-72-16,2-9-8 15,-2-7-264-15,2-6-544 0,2-9 7 31,2-13-71-31,6-7-56 16,1-6-128-16,4-3-457 16,8-1 569-16,27-23-1984 0,-7 8-2858 15,0 6-4296 1</inkml:trace>
  <inkml:trace contextRef="#ctx0" brushRef="#br0" timeOffset="20701.72">15969 5785 13482 0,'0'0'2833'0,"0"0"-56"0,0 0-769 15,-12 72-528 1,12-43-343-16,0 3-441 16,0-4-448-16,0 1-160 15,3-7-88-15,6-6-344 0,-5-13-857 16,8-15-2479-16,-5-11-513 16,2-5-1512-16</inkml:trace>
  <inkml:trace contextRef="#ctx0" brushRef="#br0" timeOffset="21276.18">15988 5686 10866 0,'0'0'2424'0,"0"0"121"0,0 0-825 15,0 0 41-15,0 0 119 32,0 0-360-32,0 0-407 0,84 0-305 15,-52 13-264-15,-4-1-256 16,-4 8-88-16,-12-1-56 15,-8 6-48-15,-4 7-24 0,-21 3-24 16,-10 3-48-16,-5 3-8 16,-4-9-40-16,9-4 48 0,6-5 0 15,6-11 8 1,10-6 40 0,9-2-48-16,0-4-56 0,0 0-72 15,13 0 56-15,10-4 72 0,1-8-8 16,4-1-184-16,0-3-32 15,-4 7 16-15,-8 0 200 16,-4 9-8-16,-4 0-48 16,-4 5 64-1,0 21 176-15,-4 6 104 0,0 6 8 16,0 3-48-16,-4-3 32 0,0 4-16 31,-4-5-24-31,4-2-120 16,4-6-64-16,-4-9-48 0,4-5-8 15,0-5-312-15,0-7-480 16,0-3-304-16,4 0-120 0,4 0 231 16,0-3 241-16,0-7 312 15,0 0 224-15,0-2 160 0,0-1 56 32,-1 0 0-32,6 1 72 15,-1-4 200-15,4-3 16 16,-4 3-144-16,4 0-144 0,-8 3-88 15,-8 0-1136-15,0 8-2745 32,-8-2-6433-32</inkml:trace>
  <inkml:trace contextRef="#ctx0" brushRef="#br0" timeOffset="21571.39">16020 6172 15523 0,'0'0'2872'0,"0"0"-375"0,0 0-793 16,28 95-247-16,-16-66-377 15,0 3-360-15,-4-1-192 0,0 1-208 16,-3-3-168 0,2-4-144-16,-3-3 56 15,4-6-64-15,0-6-48 16,0-4-24-16,4-6-16 0,-1 0-112 15,2-6 56-15,2-7 136 16,10-6-40-16,-1-3-32 0,0 0-272 16,4-7-344-16,0-3-592 31,4-22-617-31,-9 9-2344 0,-3 4-2816 16</inkml:trace>
  <inkml:trace contextRef="#ctx0" brushRef="#br0" timeOffset="22742.26">16941 5509 14459 0,'0'0'6249'0,"0"0"-4377"0,0 0-279 15,0 0-625-15,0 0-232 16,52 44-416-16,-41-44-320 0,-3 0-192 31,1 0-1208-31,-9 0-1353 16,0 0-3216-16</inkml:trace>
  <inkml:trace contextRef="#ctx0" brushRef="#br0" timeOffset="23093.32">16829 5718 15843 0,'0'0'2768'0,"0"0"-1087"15,0 0-561-15,0 0-392 16,84 3-312-16,-49-9-296 15,1-4-72-15,1 1-48 16,-9-1-72-16,-1 4-24 16,-11 3 8-1,-4-1 40-15,-7 1-24 0,-5 3 72 16,0 0 48-16,0 0 64 0,0 0 40 16,-5 0 256-16,-7 7 249 15,1 8-161 1,-2 8 24-16,2 5 48 15,-2 4-104-15,1 3-64 16,-3 0-64-16,2 0-8 0,2-4-96 16,-2-2-152-16,9-6-80 15,-3-11-144-15,3-9-512 0,0-3-928 32,-5-12-2081-32,5-4-2408 15,-3-7-4746-15</inkml:trace>
  <inkml:trace contextRef="#ctx0" brushRef="#br0" timeOffset="23265.86">16897 5794 13410 0,'0'0'2577'16,"0"0"-105"-16,0 0-215 15,0 0-497 1,0 0-655-16,92 51-457 0,-69-39-256 16,1-2-288-16,-3-7-104 15,-14 0-312-15,-3-3-761 16,-4 0-311-16,-4-9-848 0,-16-1-2633 15,1 1-3897-15</inkml:trace>
  <inkml:trace contextRef="#ctx0" brushRef="#br0" timeOffset="23580.02">16897 5794 12898 0,'-56'22'2537'0,"56"-3"239"15,-4 7-831-15,4 5-73 16,0 4-471-16,0 1-385 15,0 5-312-15,8-10-328 0,0-2-224 16,8-7-80-16,4-9-72 16,0-10-80-16,0-3-24 0,8-10-232 15,-1-15-144-15,-7-3-96 32,5-1-24-32,-1-3 79 0,-9 4 41 15,1-1 248-15,4 4 160 16,-8 2 64-16,4 0 8 15,-4 12 0-15,0-2 64 0,-4 9 280 16,-5 2 184-16,6 2 145 31,-9 2-105-31,0 15-336 0,0 1-232 16,-12 2-408-16,-12 2-1017 0,4-3-1223 16,0-6-3842-16</inkml:trace>
  <inkml:trace contextRef="#ctx0" brushRef="#br0" timeOffset="23929.09">16997 6033 14459 0,'0'0'3192'0,"0"0"-455"0,0 95-1113 16,0-55-143-16,0 2-385 0,0-7-376 15,0-7-368-15,4-5-256 16,7-8-96-16,2-5 0 0,2-7-8 15,2-3-72-15,-6 0-280 16,9-3-240-16,-4-16 0 0,4 0-153 16,-4-3-119-16,-8 0-120 31,4-1 384-31,-5 7 440 0,-2 4 160 16,-1 5 8-16,-4 1 56 15,4 6 144-15,0 0 56 16,-4 0 72-16,4 0 8 0,-4 0 32 15,0 3-80-15,0 7-152 32,0-1-136-32,-4 1-48 0,-24-1-960 15,0 4-1192-15,0-7-4914 0</inkml:trace>
  <inkml:trace contextRef="#ctx0" brushRef="#br0" timeOffset="24132.54">16793 6191 16579 0,'0'0'2505'0,"0"0"-225"15,0 0-952-15,20 76-63 16,1-50-353-16,2-1-328 16,-3-5-296-16,4-5-240 15,0-9-48-15,-8-2-752 16,4-4-760-16,-5-17-553 0,2-23-992 15,-6 4-2088-15,-3 1-1776 16</inkml:trace>
  <inkml:trace contextRef="#ctx0" brushRef="#br0" timeOffset="24359.93">17053 6121 7137 0,'0'0'4049'16,"0"0"-1441"-16,0 0-143 0,0 0-217 16,87-60-599-16,-55 49-353 15,8 3-392-15,3 5-240 0,6 3 49 31,3 0 135-31,-1 0-256 16,-3 11-208-16,-8 3-24 16,-9 5-112-16,-6 3 32 0,-18 1 208 15,-7 8 16-15,-11 7-112 16,-17 4-152-16,-8-1-151 0,-8 0-89 16,-4-3-177-16,-19 0-959 15,15-13-1776 1,3-6-7787-16</inkml:trace>
  <inkml:trace contextRef="#ctx0" brushRef="#br0" timeOffset="27449.66">26117 847 10602 0,'0'0'7777'0,"0"0"-5456"0,0 0-129 16,0 0-423-16,0 0-329 16,0 0-408-16,-17 36-384 0,13-7-239 31,4 1-73-31,0 9-88 15,0-5-128-15,9-5-120 16,6-10-8-16,6-2-64 0,-2-14 64 16,1-3-128-16,1 0-56 15,-6-10 96-15,1-9 88 0,-4-7 8 16,-4-8 0 0,-3-1 8-16,-5-4 80 15,0 2-80-15,-13-2 64 16,-2 8-56-16,-6 5 80 0,1 7-48 15,5 6 24-15,-6 7-72 16,6 6 0-16,2 0-272 16,2 0-305-16,7 0-359 15,4 0-896 1,0 13-1801-16,11 6-344 0,2-4-2080 16,-1 2-2601-16</inkml:trace>
  <inkml:trace contextRef="#ctx0" brushRef="#br0" timeOffset="27802.72">26248 978 880 0,'0'0'13843'0,"0"0"-11331"0,0 0-183 15,0 0-401 1,0 105-544-16,-12-64-247 16,5 0-321-16,-2 3-216 15,1-2-160-15,4-1-152 0,0-6-192 16,4-3-96-16,0-10-272 15,0-7-688-15,0-4-769 16,0-9-1023-16,-3-2-1569 16,-10 0-928-16,5-9-1113 15,1 3 4410-15</inkml:trace>
  <inkml:trace contextRef="#ctx0" brushRef="#br0" timeOffset="28097.93">26141 1362 11482 0,'0'0'6169'16,"0"0"-4120"-16,-13 82 87 0,9-37-584 16,0-1-215-16,4-2-353 15,0-2-432-15,0-11-336 0,4-6-216 32,13-10-8-32,-2-10-136 15,5-3-232-15,5-7 56 16,-6-15 80-16,5-6 24 0,-4-7 104 15,-4 6 104-15,-4 0 8 16,-12 4 8-16,0 6 80 31,0 3 8-31,-16 6-16 0,0 1 8 16,-8 2-88-16,0 1-144 0,0 3-776 16,9 3-841-16,-2 0-1327 0,6 0-2273 15,7 0-3553-15</inkml:trace>
  <inkml:trace contextRef="#ctx0" brushRef="#br0" timeOffset="29484.22">26220 1638 12242 0,'0'0'2929'16,"0"0"-1729"-16,0 0 344 15,0 0-31-15,16 89-177 0,-12-45-400 16,4 7-232-16,1 7-136 31,-6-5-71-31,1-2-185 0,4-7-192 16,-4-15-120-16,0-10-240 15,-4-6-465-15,4-13-503 16,-4 0-648-16,0 0-97 0,0-13-879 31,-16-3-2377-31,5 0-1297 16,-2 4 5810-16</inkml:trace>
  <inkml:trace contextRef="#ctx0" brushRef="#br0" timeOffset="29751.51">26212 2007 4656 0,'0'0'9507'15,"0"0"-7771"1,-4 95 192-16,4-51-295 16,0-6 143-16,0-7-488 15,8-8-632-15,5-7-448 0,2-13-208 16,5-3-216-16,4-9-32 15,3-17-104-15,1-2-72 0,0-7-200 16,-4-3 88 0,-7 2-72-16,-9 5 248 15,-8 5 360-15,-4 7 40 16,-20 8 448-16,-4 7 168 0,-8 4-192 16,0 0-296-16,4 6-168 15,-3 3-904-15,2 1-1417 0,14-7-2840 31,2 1-1720-31</inkml:trace>
  <inkml:trace contextRef="#ctx0" brushRef="#br0" timeOffset="30074.64">26244 2156 12818 0,'0'0'5505'0,"0"0"-3872"0,0 0 159 0,0 0-616 16,-64 107 9-16,36-60-161 15,-4 18-136-15,1-2-216 16,-5 7-144-16,4-3-304 0,0-10-112 15,0 0-112 1,-3-7-72-16,7-8-504 16,0-10-584-16,4-7-256 0,3-12-273 15,6-7-1231-15,3-12-2401 16,8-13-3457 0,-4-3 3881-16</inkml:trace>
  <inkml:trace contextRef="#ctx0" brushRef="#br0" timeOffset="30392.79">25810 2791 14459 0,'0'0'4361'15,"0"0"-2601"-15,0 0-280 32,4 104-384-32,0-69 17 0,-1 1-441 15,10-8-360-15,-1-9-232 16,4-9-80-16,3-8-272 15,1-2-88-15,1-9-24 0,-2-13-104 16,1-10 80-16,1-3 87 31,-14-3 185-31,-7 3 136 0,0 3 0 16,-16 8 16-16,-12 1 136 0,-4 10 48 16,-4 7 129-16,1 2-105 15,-1 4-224-15,8 0-72 0,8 0-585 16,12 4-671-1,4 2-1536 1,4-6-3698-16,0 7-1264 0</inkml:trace>
  <inkml:trace contextRef="#ctx0" brushRef="#br0" timeOffset="30701.96">25858 2937 9922 0,'0'0'8593'31,"0"0"-6120"-31,0 0-681 0,-20 86-647 16,8-45-57-16,-4 6-344 15,-4 8 24-15,-4 11-120 16,-7 19-216-16,-1-6-40 0,4-5-63 15,0-14-65-15,11-15-88 32,-7-1-88-32,9-6-88 0,3-13 0 15,7-15-488-15,2-7-993 16,3-3-303-16,-8-15-441 16,8-8-2144-16,-8 4-2776 0</inkml:trace>
  <inkml:trace contextRef="#ctx0" brushRef="#br0" timeOffset="31128.82">25463 3670 8633 0,'0'0'8394'0,"0"0"-6738"31,0 0-7-31,0 89-377 16,0-54-192-16,0 0-79 0,4-3-305 16,8-1-256-16,0-9-224 15,0-9-216-15,8-3-80 0,-4-10-416 16,0 0-40-16,3-19-41 31,-2-10-15-31,-2-6 88 16,2-3 208-16,-10-3 136 0,-3 0-80 15,-4 6 8-15,0 6 136 16,-8 10 96-16,-12 6 0 0,1 10 96 0,-1 3 32 16,0 0-128-1,0 13-648 1,-4-4-736-16,9 7-1193 15,-6-3-2712-15,10-4-1729 0</inkml:trace>
  <inkml:trace contextRef="#ctx0" brushRef="#br0" timeOffset="31418.05">25516 3832 17899 0,'0'0'2921'32,"0"0"-1081"-32,0 0-599 15,-49 95-233-15,33-54-232 0,0 4 8 16,0 3-128-16,4 3-224 16,1-1-168-16,-2-2-168 0,2-1-88 15,-2-9 40-15,-2-6-48 31,7-6-312-31,-4-11-440 16,0-5-784-16,-1-10-737 0,6 0-1991 16,-5-19-1474-16,4-4-3128 15,0 5 7290-15</inkml:trace>
  <inkml:trace contextRef="#ctx0" brushRef="#br0" timeOffset="31742.28">25209 4353 10282 0,'0'0'8986'16,"0"0"-7354"-16,-13 85-520 0,9-46-448 16,4-2 297-1,0 2-81-15,8-11-400 16,8-6-336-16,0-6-144 16,0-6-40-16,4-10-96 0,-4-4-200 15,-1-18-64-15,2-6 216 16,-6-7 128-16,-2 3 8 0,-1 1-72 31,-8 6-64-31,0 2 128 16,-8 4 48-16,-4 9 8 0,-4 1 0 15,0 5 32-15,0 4-32 16,-4 0-176-16,5 0-545 0,-2 0-903 31,2 4-1401-31,6-1-1856 16,5-3-1640-16,4 0 3656 0</inkml:trace>
  <inkml:trace contextRef="#ctx0" brushRef="#br0" timeOffset="32021.53">25268 4547 19084 0,'0'0'2648'0,"0"0"-1640"16,-64 76-440-16,41-35-143 16,-5 0 263-1,0 1-88-15,7 2-104 0,-3 0-200 16,5-2-176-16,-1-5-72 0,0-2-48 16,4-3 0-16,5-10-192 15,-2-2-600-15,1-11-368 0,0-6-633 31,0-3-2160-31,-4-15-1000 16,4-5-2600-16,1 1 3552 0</inkml:trace>
  <inkml:trace contextRef="#ctx0" brushRef="#br0" timeOffset="32305.77">24885 4987 10506 0,'0'0'7873'0,"0"0"-6312"0,-7 83-337 15,7-42-568-15,0 3 272 16,4 1 305-16,7-10-465 16,9-9-448-16,1-10-320 0,-2-14-120 15,5-2-224 1,0-9-144 0,-4-19 16-16,-4-1 135 0,-4-9-39 0,-12 6 64 15,0 0 216-15,0 10 96 16,-16 3 0-1,0 3 72 1,-7 4-8-16,-2 5 8 0,1 4-24 16,4-3-48-16,1 3-800 15,10-20-3273-15,5 2-3840 0,4-9-1601 0</inkml:trace>
  <inkml:trace contextRef="#ctx0" brushRef="#br0" timeOffset="32959.03">26483 2200 13754 0,'0'0'4609'0,"0"0"-3704"16,0 0 167-16,0 0 152 0,16 98-88 15,0-57-303-15,0 4-209 16,0 3-168-16,4 2 0 31,-4 5-112-31,-4-1-64 0,0 0-160 16,-1-4-72-16,-2 1-48 15,-1-6-256-15,-1-8-408 0,-7-5-648 16,4-12-1065-16,-4-11-2104 16,0-5-1768-16,0-4-2857 0</inkml:trace>
  <inkml:trace contextRef="#ctx0" brushRef="#br0" timeOffset="33279.17">26627 2927 17651 0,'0'0'2905'0,"0"0"-1105"15,0 98-431-15,0-59-473 16,0-10-392-16,12-11-472 0,3-5-32 15,5-10-312-15,1-3-208 32,3-3-152-32,-5-16-1 0,-3-4 17 15,-4 2 192-15,-8-8 320 16,-4 3 136-16,0 1 8 0,-8 0 8 16,-8 6 160-16,-4 6 184 15,0 3-72-15,1 6-64 16,2 4-216-16,-3 0-288 0,9 0-976 31,3 7-1481-31,4 0-3720 16,4-4-1057-16</inkml:trace>
  <inkml:trace contextRef="#ctx0" brushRef="#br0" timeOffset="33547.47">26770 3038 11986 0,'0'0'7882'0,"0"0"-6538"16,16 86 496-1,-4-41-479-15,0 2-209 16,4 1-312-16,-5 2-280 0,6 5-128 16,-2-1-184-16,-2 3-40 15,-2-3-152-15,2-7-40 16,-5-3-16-16,-5-5-8 0,1-11-328 15,0-2-320-15,-4-4-504 16,0-13-696 0,0-9-801-16,-4 0-2472 15,-7 0-4209-15</inkml:trace>
  <inkml:trace contextRef="#ctx0" brushRef="#br0" timeOffset="33841.67">26882 3699 10898 0,'0'0'8258'16,"0"0"-6498"-16,0 0-24 0,-4 107-383 15,12-65-297-15,8 2-408 16,-1-9-304-16,6-3-224 0,2-10-120 16,1-9-136-1,0-13-376-15,-4 0-112 16,-4-13-56-16,0-9 248 15,-8-10 96-15,0 0 79 0,-8 1 97 16,0-1 64-16,-8 3 56 16,-8 4 32-16,-8 6 16 15,4 6 32-15,-4 7 24 16,9 6-32-16,-6 0-32 16,-3 16-1184-16,5-1-3825 15,2 2-7890-15</inkml:trace>
  <inkml:trace contextRef="#ctx0" brushRef="#br0" timeOffset="34102.98">27069 3918 18748 0,'0'0'2808'0,"0"0"-695"15,0 0-961-15,0 0-280 16,4 98-104-16,0-62-240 0,3 1-184 16,2 1-136-16,-1-3-88 15,0-3-72 1,-5-7-40-16,6-6-8 16,-5-3-168-16,0-9-696 15,-4-7-1064-15,0 0-2473 0,0 0-4273 16</inkml:trace>
  <inkml:trace contextRef="#ctx0" brushRef="#br0" timeOffset="34936.74">27109 4289 128 0,'0'0'14339'0,"0"0"-12267"32,0 0 80-32,0 0-951 15,-52 86 175-15,44-58-352 16,4-2-288-16,4 2-247 0,0 1 23 15,0-4 24-15,8 1-112 16,8-4-152-16,-1-2-160 31,2-12-104-31,-2-1-8 0,6-7-8 16,-5 0-48-16,3-15-248 0,1-11-80 16,-4-9-152-16,-4-6-48 0,0-1 119 15,-8 7 137-15,-4 3 200 16,0 10 128-1,-12 10 80 1,-8 9 408-16,-3 3 161 0,-5 0-17 16,0 9-248-16,0 4-192 0,8-4-192 15,12-5-552-15,4-4-1217 0,4 0-6536 16</inkml:trace>
  <inkml:trace contextRef="#ctx0" brushRef="#br0" timeOffset="35429.42">27260 4597 16507 0,'0'0'2841'16,"0"0"-913"-16,0 0-704 0,-8 83-263 0,8-49-65 15,0 8-336 1,0 5-112 0,16 5-112-16,0-5-40 15,4 0-152-15,-8-5-24 0,3-4-72 16,-2-6-48-16,-5-4-48 15,-1-6-400-15,-2 1-328 0,-1-10-472 16,-4-5-425-16,0-8-911 31,0 0-1673-31,0 0-1937 0</inkml:trace>
  <inkml:trace contextRef="#ctx0" brushRef="#br0" timeOffset="35727.62">27331 5077 696 0,'0'0'14155'0,"0"0"-11443"0,0 0-647 16,0 0-473-16,-11 95-240 15,11-64-287-15,8 4-465 0,4 0-208 16,4-6-200-16,4-10-192 16,-5-3-40-1,9-13-424-15,-3-3-320 16,-6 0-137-16,1-19 257 0,-8 0 160 15,0-6 256-15,-3-4 184 16,-5 1 64-16,0 2 8 0,-13-2 48 16,-2 5 8-16,-2 4-64 0,2 6 8 31,-2 4 0-31,2 6-8 16,-1 3-968-16,4 0-2137 0,3 6-4056 15,6 3-1905-15</inkml:trace>
  <inkml:trace contextRef="#ctx0" brushRef="#br0" timeOffset="36028.81">27495 5242 12466 0,'0'0'6674'16,"0"0"-5474"-16,0 76-96 16,0-41-296-16,8 6 104 0,9 3 33 15,2 4-273-15,1 0-352 16,4-4-136-16,-8-2-176 16,0-8 40-1,-4-6-48-15,-5-5-144 0,2-7-184 16,-5-6-312-16,-4-7-369 15,0-3-439-15,0 0-1609 0,-4 0-3360 16,-5 0-3593-16</inkml:trace>
  <inkml:trace contextRef="#ctx0" brushRef="#br0" timeOffset="36360.94">27606 5772 16755 0,'0'0'3993'16,"0"0"-2713"-16,13 98-424 15,-5-57-416-15,3-6 401 16,10-9-529-16,-5-10-312 0,7-7-96 16,1-9-488-16,0 0-265 31,-8-16-143-31,-4-6 0 0,-4-6 88 15,-4-4 344-15,-4 3 360 16,-4 4 192-16,-11 0 8 16,-2 5 608-16,-3 11 352 0,1 3 64 15,2 6-136-15,-2 0-247 16,3 15-289 0,4 1-232-16,3-3-120 0,5-3-553 15,4-10-1743-15,9 0-4746 16,7 0-3912-16</inkml:trace>
  <inkml:trace contextRef="#ctx0" brushRef="#br0" timeOffset="36823.69">27786 5988 1608 0,'0'0'13363'0,"0"0"-11451"0,0 0-80 16,0 0-679-16,-8 82 63 15,20-53-312-15,4 3-200 16,4 3-56-16,4 3-71 15,0 0-89 1,-4-3-168-16,-1-1-104 16,1-2-128-16,-3-7-88 0,-6 1-56 0,1-3-448 15,-3-7-569-15,-5-10-1247 16,-1-4-2529-16,-3-2-3913 16</inkml:trace>
  <inkml:trace contextRef="#ctx0" brushRef="#br0" timeOffset="37162.79">27937 6464 9922 0,'0'0'9242'0,"0"0"-7970"0,0 104-544 15,4-59-40-15,13 0 208 16,2-10-272-16,1-10-447 15,0-5-177-15,5-12-289 0,-2-4-295 16,-7-4-336-16,0-10-8 31,-8-9 120-31,0-3 224 0,-8-4 120 16,0 1 15-16,0-1 297 0,-13 4 104 16,-2 0 48-16,-1 3 56 15,0 3 208-15,-4 4 185 16,1 2-89-1,-2 4 80-15,5 2-160 16,0 4-280-16,5 0-512 0,2 0-777 16,1 0-3568-16,5 0-4033 15</inkml:trace>
  <inkml:trace contextRef="#ctx0" brushRef="#br0" timeOffset="39358.9">24013 5664 19452 0,'0'0'2680'0,"0"0"-2032"15,0 0-88-15,68-7 169 16,-29-5 143-16,10-4-392 16,2-3-96-16,9-10-48 0,-1 1-240 15,-3-1-88-15,-4-3-8 16,-8 7-8-16,-8 3-432 0,-8 3-536 0,-12 6-497 16,-5 3-447-16,-7 1-600 15,-4 0-625-15,0-1-2488 16,-4 3-3761-16</inkml:trace>
  <inkml:trace contextRef="#ctx0" brushRef="#br0" timeOffset="39624.19">24479 5267 17123 0,'0'0'4977'16,"0"0"-3608"-16,0 0-401 15,0 0-368-15,0 0 160 0,0 0-280 16,0 0-232-16,0 0-80 16,72 38-112-16,-60-32 8 0,0 1-56 31,-8-1 88-31,-4 4 264 16,0 6 72-16,0 2-152 0,-16 8-208 15,-8 6-72-15,-8-1-736 16,-28 8-624-16,4-4-952 15,0-10-4186-15</inkml:trace>
  <inkml:trace contextRef="#ctx0" brushRef="#br0" timeOffset="40319.33">23332 5734 6001 0,'0'0'9610'15,"0"0"-7842"-15,0 0 577 16,0 0-153-16,0 0-471 0,0 0-465 31,68 101-520-31,-57-66-224 16,6 4-176-16,-6-2-88 0,1-2-56 15,0-3-24-15,4-6-80 16,-4-8-16-16,0-2-72 0,4-6-16 16,0-4-40-16,4-6-40 15,-5 0-40 1,6-12-32-16,-1-15-88 15,-1-1-48-15,-2-9-40 0,-6-2 40 16,2 2 8-16,-9 1 56 16,-4 5 72-1,0 5 104-15,0 4 64 16,0 9 8-16,0 4 0 0,0 3 64 16,0 3 168-16,-4 3 24 15,4 0 8-15,0 0-8 16,0 3-32-16,7 12 40 0,1 4-32 15,5 3-112-15,-2 4-32 16,1-4-96 0,0-6-248-16,12-10-1072 15,-8-2-1633-15,8-4-6265 0</inkml:trace>
  <inkml:trace contextRef="#ctx0" brushRef="#br0" timeOffset="40928.69">24603 5407 5841 0,'0'0'8210'16,"0"0"-5738"0,0 0 201-16,0 0-449 15,0 0-768-15,0 0-247 16,0 0-313-16,-4 22-152 0,4-3-80 15,0 7-144-15,0 5-280 16,0 4-152-16,-9 6-88 16,-2 7-568-16,3-10-1128 15,-5-6-4161-15</inkml:trace>
  <inkml:trace contextRef="#ctx0" brushRef="#br0" timeOffset="41819.32">28289 6893 12994 0,'0'0'5369'0,"0"0"-3920"16,0 0 495-16,0 0-416 0,0 0-79 15,83 98-385-15,-59-63-232 16,0 0-56-16,-5 6-55 0,5-3-185 31,-4 0-104-31,5-3-224 16,-6 0-88-16,-3-6-112 0,4 0 88 15,-8-4-96-15,0-6-40 0,-5-4-40 16,2-2-368-16,-9-9-497 16,0-4-647-16,-9-23-696 31,-10-5-1633-31,-1-4-1272 0</inkml:trace>
  <inkml:trace contextRef="#ctx0" brushRef="#br0" timeOffset="42080.65">28360 6829 15011 0,'0'0'4113'0,"0"0"-2945"0,0 0 256 15,0 0-200 1,0 0-79-1,0 0-761-15,0 0-240 0,-28 99 56 16,20-64 88-16,-4-4-96 16,0 1-128-16,1-6-64 0,2-7 0 15,1-10-528-15,0-9-768 16,1-6-2529 0,2-10-3721-16</inkml:trace>
  <inkml:trace contextRef="#ctx0" brushRef="#br0" timeOffset="42264.13">28312 6839 7137 0,'0'0'9386'0,"0"0"-7290"0,0 0-23 16,0 0-393-16,84 22-151 16,-49-13-513-16,1-2-448 0,5-7-392 15,-6 3-176-15,1-3-104 31,7 6-824-31,-11 1-1201 16,-8 2-3552-16</inkml:trace>
  <inkml:trace contextRef="#ctx0" brushRef="#br0" timeOffset="42818.64">28914 7547 11786 0,'0'0'9962'0,"0"0"-8754"31,0 0 145-31,19 92-409 0,-6-54 168 16,2 0-264-16,5 0-256 16,1 1-103-16,-6-2-201 0,5-2 16 15,-8-6-88-15,0-7-96 16,-4-6-40-16,-4-7-16 16,-4-6-56-1,0-3-8-15,0 0 0 0,4-12-88 16,0-17 32-16,0-12-64 15,4-10-88-15,0-9-352 0,4-1-137 16,0 1 105-16,4 9 8 16,-4 1-88-1,0 5-320-15,-5-12-689 16,2 13-1407-16,-5 9-2833 0</inkml:trace>
  <inkml:trace contextRef="#ctx0" brushRef="#br0" timeOffset="45893.52">27153 1841 5313 0,'0'0'6153'0,"0"0"-3456"0,0 0 463 15,0 0-167-15,11 0-529 16,-11 3-359-16,0 1-473 15,0-1-47-15,-3 0-337 16,-9 0-312-16,-12 3-480 16,-4 7-216-16,-16 3-72 15,0 0-72-15,-8 3-48 0,1 0 8 16,-5-6-48-16,4 3-8 16,12-7-16-16,5 1-152 15,7-4-288 1,7-3-312-16,6-3-552 15,2 0-993-15,-2-12-1872 0,6-8-3552 16,2 1-5794-16</inkml:trace>
  <inkml:trace contextRef="#ctx0" brushRef="#br0" timeOffset="46242.59">26618 1876 17475 0,'0'0'4649'32,"0"0"-3320"-32,0 0-41 0,0 0-264 15,0 0 72-15,0 76-336 16,0-53-247-16,0 0-225 0,-7 1-80 0,-5-2-136 16,3-3 8-16,-2 0-32 15,3-6 0-15,-1-6-40 16,6-4-8-16,3 0 8 15,0-3-8 1,0 0-8-16,0 0 0 16,0 0-72-16,0 0-8 0,0 0-40 15,8 0-16-15,8 0 80 0,16 0 16 32,7-3-24-32,9-7-273 15,4-5-687-15,8-5-488 0,19-14-897 16,-11 6-2192-16,-8-2-2488 15</inkml:trace>
  <inkml:trace contextRef="#ctx0" brushRef="#br0" timeOffset="46843.97">27611 1451 8953 0,'0'0'8794'0,"0"0"-5793"16,0 0-353-16,16 82-671 15,-12-37-537-15,-4 5-256 16,0 2-415-16,0-2-361 0,0-2-224 15,0-11-104-15,0-8-72 16,0-3-8-16,0-11 0 0,0-5 8 31,0-3-8-31,0-7-8 16,0 0-88-16,0 0 16 0,0 0 80 16,0 0 0-16,0 0 0 15,0 0 0-15,0 0-72 16,0 0-32-16,3 0-32 0,14 0 136 31,7 0-8-31,12-7 8 16,-1 1 0-16,9-3-8 0,-4 2-296 15,-4 4-513-15,-8 0-295 16,0-1-192-16,-13-2-881 0,13-13-2752 16,-7-4-3592-16,-2 6 1879 0</inkml:trace>
  <inkml:trace contextRef="#ctx0" brushRef="#br0" timeOffset="47347.63">28396 1400 13770 0,'0'0'5410'0,"0"0"-3730"15,0 0 152-15,0 0-287 16,0 0-217-16,-76-32-224 16,56 29-16-16,0 3-79 0,-3 3-321 15,-1 13-344-15,-4 7-136 16,3 8 8-16,1 7-144 0,5 6-24 16,3 7-40-1,4 4 56-15,8-1 8 16,-1-7-72-16,5-6 0 15,0-6-64-15,13-6 16 0,2-10-24 16,10-10-24-16,-5-6-128 16,4-3-40-16,8 0 8 15,0-12-64-15,3-7-224 16,1-10-321-16,7-3-535 16,-6 0-632-16,14-15-777 15,-10 6-2144-15,-9 5-1952 0</inkml:trace>
  <inkml:trace contextRef="#ctx0" brushRef="#br0" timeOffset="47617.92">28710 1337 7633 0,'0'0'6530'0,"0"0"-4082"16,0 0 25-16,0 0-465 16,0 0-216-16,0 0-47 0,0 0-417 31,0 0-320-31,4-4-72 15,-4 13-287-15,0 11-265 16,-8 14-192-16,-3 8 48 0,-6 12 24 16,2 3 0-16,-5 3-160 15,-1-2-32-15,2-8-72 0,7-8 0 16,0-14-232 0,8-12-384-1,0-10-368-15,0-6-801 0,0-18-1127 16,4-43-2930-16,0 11-1199 0,8-8 255 15</inkml:trace>
  <inkml:trace contextRef="#ctx0" brushRef="#br0" timeOffset="47944.03">28647 1196 15899 0,'0'0'4841'15,"0"0"-3769"-15,0 0 40 16,0 0 545-1,0 0-385-15,0 0-424 16,87 74-224-16,-59-46-24 16,0 4-119-16,0 6-9 0,-5 3-112 15,2 4-16-15,-9 3-16 16,-1 2-56-16,-2 1-80 0,-1-3-72 31,-5-1-48-31,-3-6-64 16,5-2-8-16,-9-10 0 15,4-4-264-15,0-3-256 0,-4-6-88 16,0-6-208-16,0-5-185 16,0-5-543-16,0 0-704 0,-12-15-2642 15,-4-7-2671 1,0 2-2785-16</inkml:trace>
  <inkml:trace contextRef="#ctx0" brushRef="#br0" timeOffset="48137.53">28710 1641 17819 0,'0'0'4281'0,"0"0"-3521"0,0 0 105 16,0 0-185-16,0 0-240 0,0 0-256 31,45 16-128-31,-22-13-56 16,5-3-8-16,0 0-552 0,-4-3-921 15,-13-3-2928-15,2 2-7153 0</inkml:trace>
  <inkml:trace contextRef="#ctx0" brushRef="#br0" timeOffset="57833.59">21471 12271 15227 0,'0'0'4841'16,"0"0"-2873"-16,0 0-223 15,0 0-345-15,0 0-208 16,0 0-264-16,32 137 145 0,-29-33-297 0,1 17-104 16,-4 0-144-16,-4-17-120 15,-3-30-152-15,3-21-64 16,0-15-48-1,4-6-88-15,-4 0 32 16,4 0-88-16,0-4-8 16,0-9-256-16,0-9-416 0,0-7-632 0,0-3-761 15,4-25-839-15,0-4-1809 32,0-3-3737-32</inkml:trace>
  <inkml:trace contextRef="#ctx0" brushRef="#br0" timeOffset="58029.06">21834 12906 17859 0,'0'0'4401'0,"0"0"-2640"15,0 0-329-15,20 95-544 16,-12-73-336-16,-5-9-480 31,1-6-72-31,9-7-1056 0,-5-10-1569 16,-1-6-4032-16</inkml:trace>
  <inkml:trace contextRef="#ctx0" brushRef="#br0" timeOffset="60192.27">22571 12106 8849 0,'0'0'10019'0,"0"0"-8755"15,0 0 312-15,0 0-120 0,119-13-191 16,-63 4-361-16,4-8-376 15,-5 5-168-15,1 0-96 16,-11 5-216 0,-6 7-16-16,-15 0-32 15,-8 0-816-15,-13 0-880 0,-3 7-1065 16,0-1-3000-16</inkml:trace>
  <inkml:trace contextRef="#ctx0" brushRef="#br0" timeOffset="60382.77">22782 12217 14002 0,'0'0'2913'0,"0"0"-856"15,0 0-73-15,0 76-296 16,12-41-311-16,-5 6-481 0,6 1-408 16,-2-3-208-1,2-9-200-15,2-10-80 16,2-11-408-16,2-9-1000 0,13-35-1137 15,-8-3-1640-15,0-4-1208 16</inkml:trace>
  <inkml:trace contextRef="#ctx0" brushRef="#br0" timeOffset="61091.86">23009 12208 10658 0,'0'0'3032'0,"0"0"-383"0,0 0-256 0,0 0-673 15,0 0 24-15,0 0-335 16,0 0-305-16,11 98-288 15,-11-60-264-15,-7 0-232 0,-9-3-136 32,-4-2-136-32,-8 1-48 15,-4-6-264-15,-7 1-352 0,-6-8-56 16,-2 2 64-16,3-4 248 16,0-2 208-16,1-5 80 0,-2 1 64 15,2 3 8-15,2 0 144 31,6 3 320-31,7-4 200 16,8-2 40-16,12-4-40 0,8-5-144 31,5-4-304-31,30 0-32 16,21-10 128-16,27-12 273 0,-3-4 63 0,-1 5-168 16,-6-2-48-1,-22 8-96-15,9-2-176 0,-1 2-64 16,-10-1-96-16,-14 5 8 0,-10 6-8 15,-14 2 0-15,-2-1 0 16,-9 4-72-16,0-6-144 0,0 0-152 16,0-10-320-1,-9 0-232-15,-2-3 55 16,-2 0-47-16,-6 1 112 16,-2 4 128-16,-3-1 24 0,5 2 280 15,-5 3 248-15,4-2 112 16,4 2 8-1,0-6 24-15,8 3 272 16,-3 4 136-16,7 3 56 16,-1 2 64-16,5 1-32 0,0 3 24 15,0 0-120-15,0 0-88 16,0 0 288-16,0 10 97 0,0 5-49 16,5 8-64-16,2 8-104 31,1 11-96-31,-4 9-80 15,4 18-64-15,-8 17-112 0,0 16 16 16,0-10-120-16,0-19 0 16,-4-26-48-16,0-15 0 0,4 0-144 15,0-4-288-15,0-2-488 16,13-23-1088 0,22-28-1001-16,-3-14-2688 15,0-5-8698-15</inkml:trace>
  <inkml:trace contextRef="#ctx0" brushRef="#br0" timeOffset="61832.88">23619 12173 15563 0,'0'0'4001'31,"0"0"-2129"-31,0 0-136 16,0 0-23-16,0 0-281 0,0 0-552 0,7 98-472 15,-14-70-240-15,-5-2-80 16,3-4-88-16,2-9 0 15,3 0-248 1,4-7-560-16,0 1-544 16,7-7-528-16,10 0-209 0,-2 0 137 15,2 0 175-15,-2 0 761 0,-7 0 712 16,-3-4 304-16,-5 4 472 16,0 0 1264-1,-5 4-407-15,-14 8-473 16,-9 7-152-16,0 3-176 15,0 1-176-15,7-1-208 0,6 0-144 16,11-3-32-16,4-3-304 16,0-7-400-16,15-2-56 0,6-4 0 31,3-3 240-31,0 2 224 16,3-2 152-16,-3 0 168 15,0 4 8-15,-7 3 136 0,-2 5 552 16,-3 4 288-16,-4 13 240 15,-8 6-64-15,0 6-103 0,0-3-153 16,-3 3-248-16,-6-5-200 31,1-11-248-31,4-9-136 16,0-7-64-16,1-9-480 0,3-41-1432 16,-4 0-2313-16,4-10-3633 0</inkml:trace>
  <inkml:trace contextRef="#ctx0" brushRef="#br0" timeOffset="62110.14">23897 11826 8289 0,'0'0'9554'0,"0"0"-6737"16,0 0-97-1,0 0-1223-15,0 0-537 16,0 73-328-16,4-44-224 15,8-7-264-15,0-6-88 0,4-6-48 16,8-7-8-16,-4 0 8 16,0-3-8-16,0 0 0 0,-9 0-256 31,-2-6-256-31,-5-1-208 16,-4 2-240-16,0 1-665 0,-13 1-1191 15,-18 3-2073-15,7 9 128 16,0 4-3393-16</inkml:trace>
  <inkml:trace contextRef="#ctx0" brushRef="#br0" timeOffset="62296.64">23901 12023 4080 0,'0'0'2809'32,"0"0"-248"-32,0 0 151 15,0 0-287-15,0 0 159 0,-28 70-63 16,24-41-225-16,4 3-511 0,0 8-409 16,0 9-272-1,-3 5-256-15,3-1-224 0,0-2-135 16,0-2-185-1,0-9-176-15,0-8-120 16,0-10-8-16,0-6-432 0,0-14-617 16,0-7-1103-16,0-17-2889 15,0-4-4329-15</inkml:trace>
  <inkml:trace contextRef="#ctx0" brushRef="#br0" timeOffset="63051.62">23849 12160 13650 0,'0'0'2929'16,"0"0"-512"-16,0 0-337 16,0 0-816-1,0 0-424-15,101-28-471 16,-70 18-201-16,-7-3-96 0,-4 7-64 16,-4-4 0-16,-4 7 0 15,-8 0 56-15,-1 3 184 16,1 0 112-16,1 0 32 0,3 6 112 31,-4 13 48-31,3 7-72 16,-3 2-88-16,0 7-40 0,-4 7-32 15,0-1 40-15,0 0-55 16,0 0-33-16,0-3-128 16,-4-3-136-1,-3-6-8-15,-1-10-312 0,4-6-505 16,-5-13-631-16,5 0-1000 15,-3-13-2369-15,-5-9 168 0,0-4 112 16,-4 4-184-16,-4-1 4721 16,0 5 2816-16,0 4 1049 15,4 9-920-15,4 2 127 16,5-1-439-16,2 4-689 16,5 0-904-16,0 0-599 15,0 0-257-15,12-3-40 0,4-3-24 16,0-3-40-16,0-4-80 31,0-3-80-31,-8-3-472 0,-4 0-57 16,-4 0 233-16,0 3 96 15,0 0 144-15,-4 3 136 0,-4 3 0 16,0 1 40-16,5 6 256 16,3 3 80-16,0 0-8 15,0 6 1-15,0 17-17 0,0 12 256 31,0 6-80-31,-5 7 72 16,1-1-160-16,-4-3-88 0,0-5-224 16,1-11 48-16,2-3-112 15,1-5-64-15,0-14 48 16,4 0-48-16,0-6 0 0,0 0-152 16,0-9-24-1,0-4 80-15,4-3 48 16,5 0 0-16,2 3 40 0,-3 4 0 15,8 6-64-15,-4 0-232 16,0 0-400-16,0 3-496 16,-4 0-841-16,-4 6-2088 15,-4 6-1408-15</inkml:trace>
  <inkml:trace contextRef="#ctx0" brushRef="#br0" timeOffset="63436.6">23810 12754 5449 0,'0'0'8954'0,"0"0"-6218"16,0 0-167-16,0 0-1033 16,0 0-360-16,0 0-288 15,39 12-335-15,-2-31-193 0,2-6-128 16,1 0-112-16,-4-7-32 31,-1 3-88-31,-7 1-160 0,-11 2-808 16,-6 6-33-16,-11 5-575 15,0 6 328-15,0-1-225 16,0 7 153-16,-4 0 536 0,-3 0 688 16,3 3 96-16,-4 0 1032 15,3 0 753-15,1 0 247 0,1 0-240 16,-1 9-359 0,0 10-345-16,0 7-56 15,0 12-136-15,-8 3-136 16,0 10-271-16,0-3-153 0,0-1-200 15,-3-6-136-15,2-9 0 16,5-6-400-16,1-14-449 16,-2-5-543-16,5-7-952 15,-4-13-2657 1,4-6-3249-16</inkml:trace>
  <inkml:trace contextRef="#ctx0" brushRef="#br0" timeOffset="63603.14">23953 12715 8993 0,'0'0'5250'0,"0"0"-2594"16,0 0 345-16,0 0-945 16,88 26-632-16,-65-10-767 0,5 6-57 15,0-3-400-15,-4 0-88 16,-3-3-112-16,-6-6-608 0,5-10-769 31,-4-16-1535-31,-4-10-4154 0</inkml:trace>
  <inkml:trace contextRef="#ctx0" brushRef="#br0" timeOffset="63809.59">24311 11964 21140 0,'0'0'2305'15,"0"0"-1073"1,0 0-408-16,88 9-88 0,-60 0-464 16,0-2-272-16,-8-2-864 0,-12 12-1112 15,-8-2-2161 1,0-2-3289-16</inkml:trace>
  <inkml:trace contextRef="#ctx0" brushRef="#br0" timeOffset="64179.6">24292 12239 13482 0,'0'0'4393'0,"0"0"-2696"16,0 0 71-16,0 0-432 16,0 0-295-16,0 0-593 0,0 0-344 31,96 23-48-31,-72-36-56 0,-5 0-8 16,-6 4 8-16,-6-4-152 15,-7 3 80-15,0 0 56 16,0 1 16-16,-4 6 0 0,-8 0 0 15,0 3 144-15,5 0 0 32,-1 15 24-32,3 8-24 0,1 6 8 15,4 5 88-15,0 5 64 16,13 2-56-16,2 0 160 16,2 8 0-16,-6 1-24 0,1 4 104 15,0-4 32-15,-4 1-103 0,-4 0-177 16,-4-10 16-16,0-3-64 15,0-2-136 1,-12-7 8-16,-12-4-64 16,-8-7-16-16,-3-5-920 15,-21-13-873-15,7-6-1007 0,10-16-6210 16</inkml:trace>
  <inkml:trace contextRef="#ctx0" brushRef="#br0" timeOffset="65138.05">24989 11994 6553 0,'0'0'11938'15,"0"0"-9473"-15,0 0-649 0,0 0-871 16,0 0 119-16,0 0-176 15,76 55-320-15,-48-30-280 0,-4-2-160 16,-5 2-88-16,-2 0-40 31,-10-3-320-31,-7 3-272 0,0 2-8 16,-16-5-104-16,-7 6 216 16,-1-6 328-16,-4-3 152 0,8-3 8 15,4-6 272-15,4-1 152 16,8-9 8-16,4 3-200 31,0 1-232-31,0-1-72 0,16 0 72 16,3 3-8-16,5 4 8 15,-3-4 0-15,3 1 0 0,-9 5-8 16,-7 8 8-16,-3 5 0 16,-5 3 0-16,-5 7 0 15,-10 3 48 1,-6-3-40-16,6-3 8 0,2-10 152 15,2-3 0-15,7-9-64 16,4-7-104-16,0-3 0 0,4-13-128 16,16-19 80-16,3-22-120 15,9-22-336 1,-4 4-648-16,0 1-665 16,-8 11-895-16,-12 13-1025 0,5-5 1160 15,-6-4 625-15,-3 1 1296 16,-4 5 576-16,4 5 80 0,-4 1 720 15,0 9 608-15,4 9 80 32,-4 11 113-32,0 5 471 0,4 10 33 15,0 0-33-15,0 12-368 16,4 14-87-16,4 9-513 0,-5 6-336 16,2 4-224-16,-1-4-192 31,0 3-136-31,-5-8-88 15,-3-7-48-15,9-24-968 0,-5-5-1609 16,0 0-4760-16</inkml:trace>
  <inkml:trace contextRef="#ctx0" brushRef="#br0" timeOffset="65415.29">25407 11760 15771 0,'0'0'3097'16,"0"0"-465"0,96-3-1264-16,-40-4-303 15,8-2-289-15,3 0-392 16,-3-1 280-16,0 0-416 0,-20 7-232 16,-8 3 56-16,-16 0 0 15,-5 13 8-15,-11 2 64 0,0 8 72 16,-4-1 8-16,0 4-104 31,-15-1-120-31,-2-6-80 0,-19 7-888 16,1-11-1344-16,3-2-3386 0</inkml:trace>
  <inkml:trace contextRef="#ctx0" brushRef="#br0" timeOffset="65594.81">25555 11947 18035 0,'0'0'2889'16,"0"0"-408"-16,0 0-1105 15,-48 102-608-15,36-71-504 16,8-5-264 0,4-10-848-16,0-13-1369 15,16-3-3760-15,0-3-5617 0</inkml:trace>
  <inkml:trace contextRef="#ctx0" brushRef="#br0" timeOffset="65772.34">25694 11925 12458 0,'0'0'3025'0,"0"0"864"16,0 0-2097-16,0 0-272 0,92 22-503 16,-76-5-513-16,-4-2-296 0,-8 7-88 31,-4 3-120-31,0 1-432 15,-8 2-689-15,-24 17-1015 16,4-6-1881-16,-4-5-2536 0</inkml:trace>
  <inkml:trace contextRef="#ctx0" brushRef="#br0" timeOffset="66218.14">25415 12452 13066 0,'0'0'4121'0,"0"0"-2064"16,0 0-41-16,0 0-944 15,0 0 281-15,0 0-289 16,104-31-264-16,-60 8-184 0,4 4-184 31,-5 0-184-31,-7 3-128 16,-8 0-64-16,-11 7-40 0,-6-4-16 16,-7 0-104-16,-4 0-360 15,0-2-368-15,0-1-88 0,-8 0-24 16,-8 0 119-16,4 3 233 0,-4 3 360 15,4-2 232 1,1 6 32-16,2-1 408 16,5 4 401-16,0 3 31 15,0 0-56-15,4 0-112 16,0 7-200-16,0 14-16 0,8 12 56 16,1 7 112-1,-1 21-39-15,-5 19-113 16,5 18-40-16,-8-6 16 15,4-22-152-15,-4-23-136 0,4-18-112 16,5 3-16-16,-6 0-64 16,1-4 0-16,0-6-152 0,-4-9-368 31,0-13-400-31,0 0-761 16,-4-9-695-16,-3-39-2217 0,-6 3-992 15,5-2-4257-15</inkml:trace>
  <inkml:trace contextRef="#ctx0" brushRef="#br0" timeOffset="66414.62">25630 12394 13570 0,'0'0'4057'0,"0"0"-2080"16,0 0-145-16,0 0-80 0,-7 74-447 16,-1-36-329-16,-5 3-208 15,-10 6-128-15,-1-2-144 16,-8 3-80-1,0-10-232-15,1-3-184 16,3-13-192-16,-4-6-712 0,8-16-1072 16,3-6-2081-16,6-13-3001 15</inkml:trace>
  <inkml:trace contextRef="#ctx0" brushRef="#br0" timeOffset="66593.14">25718 12490 15371 0,'0'0'3953'0,"0"0"-1609"16,108 51-215-1,-61-26-345-15,6 0-680 16,-1 1-720-16,-1-7-384 0,1-5-232 16,15-14-1264-16,-14-11-2681 15,-6-5-5241-15</inkml:trace>
  <inkml:trace contextRef="#ctx0" brushRef="#br0" timeOffset="66954.17">26451 11691 16955 0,'0'0'4505'0,"0"0"-3745"15,0 0 601-15,0 0-81 16,0 0-368 0,0 0-504-16,80 8-296 15,-60-4-88-15,0-4-24 0,-1 3-792 16,-10-3-1112-16,-5 3-3114 16,-4 0-5664-16</inkml:trace>
  <inkml:trace contextRef="#ctx0" brushRef="#br0" timeOffset="67176.59">26308 11925 17499 0,'0'0'2329'0,"0"0"239"0,95-13-879 16,-47 10-513-16,8 0-496 0,-4-4-400 15,-4 4-152-15,-5-2-112 16,-6-2-16-16,-10-3-512 16,-7-3-1080-16,-12 1-1089 15,-8 2-6249-15</inkml:trace>
  <inkml:trace contextRef="#ctx0" brushRef="#br0" timeOffset="67433.89">26431 11925 19300 0,'0'0'2440'16,"0"0"-567"-16,0 76-217 16,0-22-456-16,4 32-368 0,-4 19-216 15,-4 11-103-15,-15-4-17 31,2-13-184-31,2-29-96 16,-1-13-160-16,8-16-48 0,0-6-8 16,0-3 0-16,-4-1-656 15,8-5-665-15,-5-26-911 0,6 0-3089 16,3-19-12411-16</inkml:trace>
  <inkml:trace contextRef="#ctx0" brushRef="#br0" timeOffset="68393.33">26431 12194 15331 0,'0'0'2800'0,"0"0"-1303"31,0 0 431-31,100-50-952 16,-64 34-272-16,0-6-391 0,-8 3-233 15,-5-1-80-15,-7 5-601 16,-4-4-679-16,-7 3-624 0,-1 3-761 16,-4 3 345-16,0 5 527 31,-4-2 1169-31,-5 4 624 15,1 3 488-15,1 0 1265 0,-2 0 215 16,9 3-48-16,-4 9-895 16,4 11 239-16,0 9 232 0,0 6-263 15,-4 0-289-15,4 3-104 16,-4-6-224 0,4-6-296-16,0-10-184 15,0-6-136-15,0-8 0 0,0-5-344 16,4-5-344-16,9-14 152 15,-2-7-400-15,6-6-185 0,-6 1-287 16,-3 2 312 0,-4 1 464-16,0 2 408 15,-4 4 168 1,0 6 56-16,0 9 488 0,0 1 392 0,5 6-144 16,-1 3-160-16,-1 13 200 15,1 6-167-15,0 7-345 0,-4 0-144 31,0 2-120-31,0-2-360 16,0-4-577-16,-8 4-455 16,-8 0-96-16,1 2-537 0,-10 4 249 15,-3-1 400-15,1 5 791 0,2-4 585 16,10-9 281-16,2-4 775 31,10-13 472-31,3-5-152 16,0-4-719-16,0 0-209 0,12-13 432 15,12 0-216-15,-1-8-376 16,1-2-192-16,4-3-40 0,4 4-48 16,-4-3 8-16,4-1-8 31,-4 1 48-31,0 0 32 16,-9 2 72-16,6 1 0 0,-5 6 8 15,-9 3 32-15,2 3-24 0,-9 7-8 16,-4 3 232-16,4 0 377 0,-4 7-17 15,0 6-64 1,3 9-24-16,-3 4-120 16,0 5-64-1,0 4-40-15,-11 6-40 0,-6 7-72 16,-3 0 33-16,1 2 39 0,-5-5-48 16,-4-1-48-16,4-9-264 0,1-6-48 31,-2-14-32-31,5-8-680 15,-8-7-833-15,-4-13-887 16,1-6-2441-16,3 0-3945 0</inkml:trace>
  <inkml:trace contextRef="#ctx0" brushRef="#br0" timeOffset="68617.73">26543 12436 14915 0,'0'0'6113'0,"0"0"-4553"15,0 0 345-15,0 0-433 0,103 70-312 16,-58-51-256-16,6-3-295 31,17 3-177-31,0 0-120 16,3 0-192-16,6 0-104 0,-19 0-16 16,15-3-464-16,-6 3-488 0,13-6-1097 15,-12-4-2840 1,-17 1-4225-1</inkml:trace>
  <inkml:trace contextRef="#ctx0" brushRef="#br0" timeOffset="75042.64">28240 6594 3512 0,'0'0'9866'0,"0"0"-8025"0,0 0-985 31,0 0 432-31,0 0 273 16,28 3-465-16,-12-6-248 0,0-3 8 15,8-1-48-15,-1-2-280 16,5 0-95-16,0-8-89 0,4-1-128 31,-4-4-24-31,-4-11 24 16,4 1-40-16,-4-9-40 15,0 0-32-15,0-3 8 0,-8-1-16 16,3 4-16-16,2-3-16 16,-5-1 8-16,-4 1-64 0,-1-4 64 15,-2-6-24-15,-5 0-40 16,0-4 56 0,-1 2-56-1,-3 2 0-15,0 3 80 0,0 0-32 0,0 1 8 16,-7-2 16-16,-2-1 40 15,-2-5-56-15,-1 1-16 0,-1 4 0 16,2-2 0 0,-6 8 8-16,2 5 64 15,2 7 0 1,-2 4 16-16,3 8 72 0,-4 5 24 0,1-1-16 16,-10 3-40-16,5 3 16 15,-4 0 16-15,5 4 81 0,-5 3-25 31,7-1 48-31,-2 4 80 16,-1 3-88-16,-1 0-112 16,-2 0-88-16,-1 0 16 0,-4 10-32 15,4-4-80-15,-4 6 88 16,-4-2-24-16,4 3-24 0,0 3-40 31,1-1 64-31,-1 4 0 16,0 1-8-16,-4-4-56 0,4 3 80 15,-7 0-80-15,3-4 56 16,4-2-16-16,4 0-40 0,4-4 0 31,8-2 64-31,0-1-56 16,8-6-8-16,4 4-8 16,0-4-8-16,0 0-64 0,0 0-48 15,0 0-144-15,0 0-120 0,0 0-176 16,0 0-304-16,0 0-409 15,0 0-335 1,0 0-128-16,0-7-649 16,0-18-2224-16,4 2 680 15,0 1-2872-15</inkml:trace>
  <inkml:trace contextRef="#ctx0" brushRef="#br0" timeOffset="77493.09">27795 4924 8569 0,'0'0'5137'0,"0"0"-3536"15,0 0-305-15,0 0 184 16,0 0-151-16,0 0-49 16,0 0-160-16,7 0-248 15,-3 7 49 1,0-1-121-16,0 4-256 0,0-4-32 0,-4 3 8 16,0 4 8-16,0-1-80 15,-4 11-120 1,-8-1-56-16,-4 7-16 15,4-1-80-15,-4 4-39 16,4 0-41-16,1 2-48 16,-2-5-40-16,9-7 0 0,0-6 0 15,1-6-8-15,3-7-104 0,0 0 56 32,0-3-73-32,0 0-191 15,0 0-240-15,0 0-488 16,0 0-744-16,0-6-1889 0,0-4-2784 15</inkml:trace>
  <inkml:trace contextRef="#ctx0" brushRef="#br0" timeOffset="78654.98">27778 5245 16947 0,'0'0'2825'15,"0"0"-809"-15,0 0-752 16,0 0-207-16,0 0-113 0,24 44-152 16,4-22-216-16,4 7-200 15,0-1-168-15,4-2-128 31,-1 0-80-31,-7-8-240 0,-4-6-792 16,-4-5-1160-16,-12-3-2409 16,-4-4-2745-16</inkml:trace>
  <inkml:trace contextRef="#ctx0" brushRef="#br0" timeOffset="79283.3">26595 5331 15075 0,'0'0'4905'16,"0"0"-2977"-16,0 0-375 0,0 0-393 15,0 0-152-15,0 0 56 16,36 82-248-16,-13-41-143 0,-3 7-41 15,1-3-152-15,-2-4-32 16,1-3-112 0,-3-7-64-16,-2-8-112 15,-2-11-136-15,-6-2-16 16,-3-7-16-16,0-3-32 0,0 0-8 16,0-16 48-16,0-9 0 0,4-10 0 15,-4-6-96-15,4-4-336 31,0-2-168-31,-5 1-336 0,6 3-457 16,7-21-607-16,-4 13-1913 16,0 7-2672-16</inkml:trace>
  <inkml:trace contextRef="#ctx0" brushRef="#br0" timeOffset="79479.77">27009 5045 18403 0,'0'0'4177'0,"0"0"-2800"0,0 0-361 16,0 0-376-16,-11 89-640 15,-26-7-16-15,5-2-1960 0,-4-8-9195 16</inkml:trace>
  <inkml:trace contextRef="#ctx0" brushRef="#br0" timeOffset="81177.23">27049 5016 9674 0,'0'0'4160'0,"0"0"-2519"16,0 0 175-1,0 0-63-15,0 0-313 16,0 0-248-16,-4 7-312 16,0-4-176-16,4 3-175 0,-4 4-73 15,4 2-184-15,-4 7-104 16,0 7-24-16,4 2-32 0,0 0-56 31,0 2-56-31,-3-2 0 16,3-3-408-16,0 10-1017 0,0-9-2583 15,0-4-4426-15</inkml:trace>
  <inkml:trace contextRef="#ctx0" brushRef="#br0" timeOffset="102226.17">26742 6204 11082 0,'4'0'5945'0,"-4"0"-3912"0,5 3-49 31,-5 10-8-31,3 6-343 15,1-1-441-15,4 5-288 16,-4 3-240-16,0-1-152 0,1 0-231 16,-2 0-113-16,1 1-24 0,-4-4-144 31,4 1 0-31,-4-8-513 16,0-5-271-16,0-10-864 15,4 0-2353-15,0-7-3729 0</inkml:trace>
  <inkml:trace contextRef="#ctx0" brushRef="#br0" timeOffset="102673.98">27069 6092 10842 0,'0'0'5681'16,"0"0"-5033"-16,0 0 1161 16,0 76-393-16,-4-44 0 0,4 7-408 15,0 2-279-15,0 3-57 16,0 0-232-16,0-5-56 0,8-11-40 0,3-5-160 31,10-8-176-31,-1-5 8 16,-1-7-8-16,5-3-8 15,0 0-8-15,1-3 0 0,-1-16-56 16,-1-6-32-16,-3-4-72 16,0-13-144-16,-4-2 40 0,-5-3-88 31,-2-1 120-31,-9 7 72 16,0 9 72-16,0 7 96 0,-20 5 96 15,-4 8 264-15,-8 5 96 16,-4 1-88-16,0 3-152 0,1 3-48 31,3 0-72-31,8 0-96 16,4 3 0-16,4 16-960 15,8 0-1441-15,0 0-5552 0</inkml:trace>
  <inkml:trace contextRef="#ctx0" brushRef="#br0" timeOffset="110934.02">21862 9449 17643 0,'0'0'3129'0,"0"0"-1377"16,0 0-455-16,0 0-209 16,0 0 0-16,0 0-264 15,0 0-160-15,0 0-200 0,-8 34-127 16,8-5-25-16,0 19-80 31,-5 5 56-31,1 12 32 0,-4-3 16 16,5-4-152-16,-1-7-136 15,4-17 0-15,0-5-48 16,0-13-384-16,7-10-768 0,10-6-617 16,15-28-503-16,-4-10-1721 31,-5-1-1512-31</inkml:trace>
  <inkml:trace contextRef="#ctx0" brushRef="#br0" timeOffset="111225.24">22124 9478 5417 0,'0'0'12922'16,"0"0"-10497"-16,0 0-433 0,32 88-567 15,-12-37-97-15,4 3-344 16,4 0-176-16,4-10-264 0,4-12-344 16,3-13-200-1,2-19-136-15,-2-7-136 16,-3-21-184-16,-4-13-40 15,-8-4 32-15,-9-3 32 0,-11 2 88 16,-4 4 176-16,-7 4 168 16,-18 3 0-16,-6 3 56 0,-5 0 16 15,0 7-8-15,1 6-64 32,10 9 0-32,10 1-120 0,6 9-1064 15,2 0-2721-15,7 3-7922 0</inkml:trace>
  <inkml:trace contextRef="#ctx0" brushRef="#br0" timeOffset="111567.32">22969 9239 16315 0,'0'0'5473'16,"0"0"-4577"-16,0 0 473 15,56 0-305-15,-28 0 72 0,4 0-296 16,0 0-288-16,0-3-264 16,0-4-184-16,-4 0-104 0,-5 5-312 15,-3-1-696-15,-4 3-1112 16,-8 5-3065-16,-4 9-12019 0</inkml:trace>
  <inkml:trace contextRef="#ctx0" brushRef="#br0" timeOffset="111759.81">23076 9445 20116 0,'0'0'3064'0,"0"0"-1615"16,0 0-841-16,0 0 136 16,0 0-224-16,112-38-368 0,-68 10-152 15,4 2-200-15,-1 1-992 16,26 3-809-1,-22 6-2896-15,1 6-9594 16</inkml:trace>
  <inkml:trace contextRef="#ctx0" brushRef="#br0" timeOffset="112213.59">23710 9121 19084 0,'0'0'2616'0,"0"0"-1256"16,0 0-279-16,100 51-33 15,-65-26-112-15,1 0-336 0,-4 8-144 16,-4-1 24-16,-12 6-88 31,-8 6-175-31,-8-3-73 16,-8 7 72-16,-16-7 72 0,-4 0 24 15,-8-9-24-15,-3-3 24 16,3-10 16-16,4-3-104 0,1-7 8 16,10-3-40-16,5-6-64 15,8 0-40 1,4 0-88-16,4 0 8 15,0 0-8-15,12-6-16 0,16-6-40 16,8-4 56-16,8 0-8 16,8 3 8-16,-5 0-16 0,2 4-224 15,-2-4-480 1,-8-3-584-16,2-18-857 16,-9 2-1888-16,-13 0-4312 15</inkml:trace>
  <inkml:trace contextRef="#ctx0" brushRef="#br0" timeOffset="112644.44">24144 8604 18475 0,'0'0'3681'15,"0"0"-2737"-15,0 0 289 31,0 0-97-31,92 16-72 16,-72-10-288-16,-4 0-400 0,-5 1-160 16,-2 3-120-16,-9-1 49 15,0 0-49-15,-9 4 56 0,-2 0-80 16,-1 0-72-16,0-4 0 16,4-3-8-1,4 0-40-15,4-2-32 16,0 3-209-16,4-1 105 0,12 3 80 15,4-2 8-15,-4 2-120 16,3-3 56-16,2 1 112 0,-5-1 40 16,-4 0 8-1,-5 1 48-15,-3-1 24 16,0 4 216-16,-4 2 56 16,0 4 41-16,-12 3-193 0,-8 0-104 15,1 1-88-15,-9 2-88 16,0-3-585-1,0-3-591-15,4-10-1640 16,12-3-6851-16</inkml:trace>
  <inkml:trace contextRef="#ctx0" brushRef="#br0" timeOffset="113048.36">24762 9182 17363 0,'0'0'6009'0,"0"0"-5216"0,0 0 215 16,0 0-144-16,116 44 136 31,-73-44-352-31,5 0-360 15,0-6-167-15,-4-7-105 0,-4 0-8 16,-9 1-8-16,-10-1-705 16,-6 1-599-16,-15-7-808 0,0 2-2977 15,0 2-3009-15</inkml:trace>
  <inkml:trace contextRef="#ctx0" brushRef="#br0" timeOffset="113213.04">24997 8963 17499 0,'0'0'3025'0,"0"0"-561"16,0 0-815-16,-8 79-513 0,8-31-192 15,0 6-416 1,8 3-416 0,4-7-112-16,12 2-1056 0,0-17-1456 0,-1-10-4298 15</inkml:trace>
  <inkml:trace contextRef="#ctx0" brushRef="#br0" timeOffset="113741.62">25511 8956 20196 0,'0'0'2384'0,"0"0"-1223"16,0 0-129-16,84 51 144 15,-53-32-272-15,-3 4-280 32,-7 2-168-32,-2 7-103 0,-6 0-41 15,-13 2-112-15,0 8 16 16,-17-1 24-16,-7 0-24 0,-4-3-32 16,-8 0-16-16,5-9-88 0,-5-8 64 15,8 2-48 1,9-10-80-1,-2-3 32-15,14-7-40 0,3 0 40 16,4 1-48-16,4-4-120 16,15 0-40-16,9 0 160 0,12 0 0 15,4-10-48-15,3-3 48 16,1 0 0-16,-4 0-88 0,-4-3-688 16,-4 1-681-1,0-14-695-15,-12 4-2137 16,0-1-3473-16</inkml:trace>
  <inkml:trace contextRef="#ctx0" brushRef="#br0" timeOffset="114171.47">25993 8585 18916 0,'0'0'2712'0,"0"0"-1264"15,0 0-359-15,0 0-65 0,0 0-216 16,0 0-392-16,0 86-144 16,0-61-160-16,0-6-16 15,4 0-56-15,-4-9-40 0,4-4-288 16,0-6-776-1,1 0-336-15,-5 0 95 16,0-16 609-16,0 1 72 0,0-5 88 16,0 1 288-16,0 0 248 15,-5 0 0-15,-3 3 168 16,4 0 168-16,0 3 256 16,0 11 160-16,4-1-8 15,0 3 225-15,0 0-49 16,0 3-88-16,0 16-152 0,8 3-120 15,-4 6-128-15,0 1-264 16,0-3-168-16,-4 8-672 16,0-8-2352-1,-12-4-14468-15</inkml:trace>
  <inkml:trace contextRef="#ctx0" brushRef="#br0" timeOffset="122292.74">22272 9398 5641 0,'0'0'1792'0,"0"0"-968"15,0 0-272 1,0-4 193-16,0 4 223 0,0 0 192 0,0 0-200 16,0 0-8-16,0 0-287 15,0 0-665-15,0 0 0 0,0 0 1392 31,0 0-520-31,0 0-144 16,0 0 120-16,-4 0-39 16,4 0-273-16,-4 4-240 0,0-4-96 15,4 3 48-15,-4 0-80 0,-5-3-72 32,9 3-40-32,-3-3-48 15,-5 3 0-15,0-3 8 16,1 3-8-16,-2 1 0 0,1-1 0 15,-3-1 8-15,-2 9 40 16,1-2-48-16,0 4 40 0,0 0-40 16,1 2-8-16,-2-2 0 31,5 1 8-31,1-6-8 16,3 2 8-16,-1-4-8 0,5 4 0 15,0-1-8-15,-4-2 8 16,4 2 0-16,0-3 0 0,0-2-16 0,0-4-40 15,0 3-160 1,0-3-592-16,0 0-1161 16,4-7-975-1,-4 1-5690-15</inkml:trace>
  <inkml:trace contextRef="#ctx0" brushRef="#br0" timeOffset="135722.79">26906 9110 15595 0,'0'0'5737'0,"0"0"-4689"15,0 0-64-15,0 0-375 0,-17 37-105 16,34-27 72-16,11 2 80 15,4 1-112-15,11-3-176 0,5-5-120 16,0-5-104-16,4 0-80 16,-1 0-64-16,-3-9 0 31,0 3 0-31,-8-4-232 0,-8 4-456 16,-4 0-488-16,-9-1-368 15,5-12-1105-15,-7 3-1960 0,-6-3-2056 0</inkml:trace>
  <inkml:trace contextRef="#ctx0" brushRef="#br0" timeOffset="136042.94">27419 8893 9273 0,'0'0'9218'0,"0"0"-7153"0,0 0-129 16,0 0-623-16,0 0-353 31,0 0-240-31,0 0-232 15,0 0 104-15,45 34-128 0,-14-21-224 16,9-6-160-16,3-7 40 16,6 0-104-16,-1 0-8 0,-9 0 40 31,-3 0-40-31,-12 0-8 16,-12 0 8-16,-8 6 80 0,-4 16 272 15,-4 10 33-15,-20 12-273 16,-8 11-64-16,-4 2-56 0,-7 6-8 15,-2-6-352-15,6-6-409 16,3-16-559-16,16-16-864 31,12-13-2865-31</inkml:trace>
  <inkml:trace contextRef="#ctx0" brushRef="#br0" timeOffset="136665.28">28650 8429 17595 0,'0'0'2673'16,"0"0"-481"-16,0 0-623 15,0 0-289-15,0 118-128 0,0-43-152 16,-7 18-15 0,3-4-289-16,-8-16-320 15,4-23-256-15,-4-14-64 0,-1 5-56 16,-2 0-112-16,-1 1-344 15,0-11-400-15,5-9-305 16,-6-22-527-16,6 0-1065 0,-2-2-4352 16</inkml:trace>
  <inkml:trace contextRef="#ctx0" brushRef="#br0" timeOffset="136907.63">28663 8792 17219 0,'0'0'2401'16,"0"0"-65"-16,0 0-735 15,83 72-297-15,-51-49-200 16,4 0-424-16,0-6-224 0,0 6-192 16,-4-7-160-16,-4 0-96 31,-4-6-8-16,-13-5-208-15,-3-1-488 0,-4-4-816 16,-4-7-569-16,0-8-2184 16,-12-4-3400-16</inkml:trace>
  <inkml:trace contextRef="#ctx0" brushRef="#br0" timeOffset="137126.06">29002 8369 19508 0,'0'0'3048'0,"0"0"-927"32,11 98-681-32,-11-44-104 0,0 4-119 15,0 2-489-15,0 0-280 16,-8-3-248-16,-4-3-200 16,-4 0-8-16,-4-6-416 0,1-13-664 15,-1-10-569-15,-4-22-743 31,8-3-2537-31,4-12-4513 0</inkml:trace>
  <inkml:trace contextRef="#ctx0" brushRef="#br0" timeOffset="137312.54">29013 8703 15035 0,'0'0'4185'0,"0"0"-1769"16,0 0-543-16,84 69-313 15,-56-40-376-15,0-1-560 16,-5-3-456-16,1-5-168 16,4-7-448-16,-4-4-1232 15,16-9-593 1,-8 0-2888-16,-4-9-3353 0</inkml:trace>
  <inkml:trace contextRef="#ctx0" brushRef="#br0" timeOffset="137670.59">29552 8490 18219 0,'0'0'5522'0,"0"0"-4842"16,0 0-320-16,0 0 120 0,0 0 624 15,103-16-248-15,-51 3-280 0,3-3-191 16,-7 0-201-16,-1-3-120 15,-14 6-64-15,-6 4-96 16,-14 0-681 0,-5 2-719-16,-8-6-432 15,-16 4-1761-15,4-1-2624 0</inkml:trace>
  <inkml:trace contextRef="#ctx0" brushRef="#br0" timeOffset="137881.01">29754 8280 16579 0,'0'0'3865'16,"0"0"-1993"-16,0 0-135 16,0 92-121-16,4-47-280 0,5 18-424 15,-5-3-199-15,-4 7-281 0,0 0-208 32,0-16-104-32,0-1-120 15,0-18-216-15,-4-13-608 16,4-16-401-16,-5-3-1015 0,-3-32-1633 15,4-2-952-15,0-2-1520 0</inkml:trace>
  <inkml:trace contextRef="#ctx0" brushRef="#br0" timeOffset="138040.6">29782 8547 7577 0,'0'0'6441'0,"0"0"-4176"0,0 0 560 15,0 0-817-15,0 0-264 0,80 75-775 16,-57-55-561-16,2-8-256 0,-1-5-152 15,0-7-488 1,0 0-913 0,-9-12-1623-16,2-1-4562 15</inkml:trace>
  <inkml:trace contextRef="#ctx0" brushRef="#br0" timeOffset="138980.07">30244 7832 20068 0,'0'0'3104'0,"0"0"-2423"16,0 0-465-16,0 0 288 15,0 0 192-15,0 0-312 0,96 67-216 32,-80-54-72-32,0 2-40 15,-9 1 56-15,-7 7-8 16,0 6-40-16,-19 12-56 0,-9 3 0 16,-8 7 56-16,-4 3-64 15,0-7 8-15,9-5-8 0,6-10 144 0,14-13 0 16,3-6 0-1,8-11-144 1,4-2-96-16,15 0 88 16,5-15-72-16,12-4 16 0,1 0-256 15,2-4-104-15,-7 4-64 16,-4 3 32-16,-4 7 216 16,-12 6 152-16,-1 3 80 15,-7 0 8-15,-4 3 40 16,0 16 80-16,-11 9-64 15,-10 11-8-15,-2-2-40 0,-5 8-8 16,0-7 0-16,4-6 0 16,9-10 8-16,2-6 40 0,9-6-40 31,1-8-8-31,3-2-48 16,0 0-160-16,0 0-88 0,7-12-144 15,6-4 232-15,2-3 88 16,-3 0-33-16,4 3 57 0,-8 7 24 15,4 2 16-15,-8 7 56 32,4 0 0-32,0 7 96 15,0 12 24-15,-4 3-7 0,-4 7 39 16,0 3 80-16,0 9 8 16,-8 6 56-16,-8 0-24 0,8 2 152 15,-4-5-8-15,4-9-160 16,4-10-16-1,4-12-104-15,0-11-136 16,0-2-120-16,12-12-24 0,4-16 24 16,8-14-72-16,0-5-264 15,4-7-240-15,0 0-264 16,3 0 159-16,-6 0-79 16,-1 3-64-16,-5 7 208 15,1 2 440-15,-8 8 288 16,0 11 8-16,-8 11 536 0,4 5 384 15,-8 7 136-15,8 0-96 16,-4 10 1-16,4 9-9 0,0 3-288 31,-4 3-208-31,0 1-120 16,-1-7-152-16,2-3-144 0,-5-13-40 16,8-3-608-16,-4-7-1648 15,11-43-345-15,2 2-2688 0,-6-2-6194 16</inkml:trace>
  <inkml:trace contextRef="#ctx0" brushRef="#br0" timeOffset="139214.45">30742 7743 13362 0,'0'0'2697'0,"0"0"-297"16,0 0 73-1,0 0 48-15,0 0-281 16,52 121-736-16,-36-35-95 15,4 28-393-15,-4 17-280 0,0-1-232 16,-8-6-160-16,-5-17-152 16,6-9-120-16,-9-18-64 15,4-26-8-15,-4-16-240 16,4-10-760-16,4-5-1088 16,4-4-2601-16,-4-9-7746 15</inkml:trace>
  <inkml:trace contextRef="#ctx0" brushRef="#br0" timeOffset="139742.04">31451 7893 17859 0,'0'0'2633'15,"0"0"-569"-15,0 0-615 16,0 85-1-16,13-37-272 16,2 9-392-16,2 3 33 0,6 11-105 15,-7-5-176-15,0 4 8 16,-4-6-64-16,-4-7-88 15,0-3-104 1,-3-10-80-16,-5-3-56 16,3-12-8-16,-3-4-128 0,0-9-16 15,0-6-120-15,-8-10-632 16,-4 0-776-16,-8-16-633 31,5-13-511-31,-6-6-1313 0,-3-28-544 16,5 12-776-16,-1 4-2265 0</inkml:trace>
  <inkml:trace contextRef="#ctx0" brushRef="#br0" timeOffset="139913.57">31380 8312 8689 0,'0'0'4305'16,"0"0"-1656"-16,0 0 207 31,0 0-343-31,0 0-481 0,0 0-359 16,0 0-505-16,-71 7-368 15,54 14-432-15,-3 11-208 0,1 3-152 0,-2 0-8 16,6-3-448-16,2-13-984 15,10-6-1393 17,3-11-3664-32</inkml:trace>
  <inkml:trace contextRef="#ctx0" brushRef="#br0" timeOffset="140064.18">31695 8188 15643 0,'0'0'3729'0,"0"0"-2057"16,0 0 40-16,95 63-495 16,-75-40-425-16,-4-4-544 0,0 0-248 15,4-6-264-15,-8-4-1657 16,0-5-3712-16</inkml:trace>
  <inkml:trace contextRef="#ctx0" brushRef="#br0" timeOffset="141208.25">28539 9678 17051 0,'0'0'4449'15,"0"0"-2288"-15,0 0-1081 0,0 0-544 16,0 0 280-16,0 0-288 15,68 40-136-15,-36-33-104 0,0-4-72 32,-1-3-120-32,-3 0-96 15,0-3 0-15,-3-7-48 16,-10-2-296-16,-7-1-136 0,0 1-104 16,-8-5 64-16,0 7 112 15,0-2 144 1,0 2 88-16,-12 1 8 0,4 2 160 15,-3-1 8-15,2 4 40 16,1-3 8-16,0 7 136 16,5-2 152-16,-1 2 104 0,4 0 80 15,0 0-128 1,0 15-8-16,4 11-72 16,7 12 80-16,1 13 161 0,4 6 39 15,4 6-88-15,-4 3-136 16,-5 1-32-16,6-3-56 15,-6 0-128-15,2-7-64 0,-1-6-80 16,0-7-8-16,-4-9-8 16,-4-10-88-1,0-9-456-15,-4-12-560 16,0-4-489-16,-4-27-1207 16,-13-3-2345-16,-2-6-889 0</inkml:trace>
  <inkml:trace contextRef="#ctx0" brushRef="#br0" timeOffset="141399.74">28774 9912 14187 0,'0'0'4681'0,"0"0"-2665"16,0 0-56-16,0 0-527 16,-32 93-129-16,24-56-304 0,1 8-264 15,-1-4-352 1,-1-9-312-16,5-7-72 15,0-9-360-15,4-6-736 16,0-10-1096-16,0-6-2417 0,0-7-1321 16</inkml:trace>
  <inkml:trace contextRef="#ctx0" brushRef="#br0" timeOffset="141555.32">28894 9922 11922 0,'0'0'2825'31,"0"0"-521"-31,0 0-479 0,0 0-793 16,0 0-1032-16,87 60-464 15,-70-63-3681-15,-10-13-4225 0</inkml:trace>
  <inkml:trace contextRef="#ctx0" brushRef="#br0" timeOffset="141990.16">28981 9728 17667 0,'0'0'3665'0,"0"0"-3369"16,0 0 472 0,0 0 208-16,112-47-279 15,-68 24-385-15,0-6-192 0,-8 5-120 16,-4 1 0-16,-9 1-560 15,-11 6-257-15,-8 0-95 0,-4 3 88 16,0 4 216 0,-4-1 424-16,-3 4 176 15,-10 3 8 1,6 3 248-16,-2 0 672 0,1 12-64 0,-4 11-63 16,8 5 71-16,-3 14 40 15,3 2-40-15,3 10-120 0,5 3-72 16,0 1-168-16,0 1 81 31,0-5-161-31,0-9-136 0,0-3-136 16,0-14-144-16,0-6 48 15,-7-6-56-15,-5-4-328 0,-12-5-608 16,-8-1-361-16,-8-6-463 16,4 0-617-16,0-3-1984 31,-3-22 401-31,11 3-337 0,12-1-4465 15</inkml:trace>
  <inkml:trace contextRef="#ctx0" brushRef="#br0" timeOffset="142172.67">28906 9918 3288 0,'0'0'7314'0,"0"0"-4082"15,0 0-207-15,0 0-272 16,96 7-377 0,-57 2-479-16,5 4-425 15,4 3-424-15,0-4-344 0,-1 1-272 16,2 0-304-16,-2-3-40 0,1-1-88 15,-1 0-160-15,2-5-320 16,-2-4-944 0,25-4-873-16,-16-12-2688 15,-5-3-2840-15</inkml:trace>
  <inkml:trace contextRef="#ctx0" brushRef="#br0" timeOffset="143152.04">29818 9318 12946 0,'0'0'2729'0,"0"0"-1625"16,0 0 1065-16,0 0-49 15,0 0-640-15,0 0-720 0,48 64-383 0,-40-52-249 16,3-2-128-16,-2-4-248 15,3-6-905 1,-8 0-1071 0,3-12-41-16,-2-7 169 0,-1-7-481 15,0-2-71-15,-4 2 1271 16,4 5 1121-16,-4 4 256 0,4 5 841 0,-4 5 927 16,7 4 280-16,-3 3 97 31,5 0 55-31,2 12-351 15,2 5-353-15,-2-2-568 0,5 1-408 16,-7-3-304-16,-2 0-168 16,1-4-40-16,-4-5-8 0,0-2-48 15,-4-2-352-15,0 0-472 32,5 0-56-32,-2-12 360 0,1-1 352 15,8-3-32-15,-3 4-192 16,2 5 144-16,-3 1 200 0,0 6 96 15,0 0 80-15,-4 0 352 16,0 6 208-16,-4 4 144 31,0-1-224-31,0 4-296 0,0 0-144 16,-8 6-120-16,-12 3-184 16,-8 4-632-16,-8 2 312 0,-7 7 216 15,-5 0 288-15,-1 3 0 0,-2-6 816 16,11 0 192-1,13-11-24 1,3-8-151-16,11-3-105 0,13-10-304 16,0 0-424-16,9 0-88 15,14-10 88-15,5-9 64 0,8 0-64 16,0-6 16-16,4 2-16 0,-4-2 16 31,-1 3-16-31,-3 0 8 16,-8 2-8-16,-4 8-152 0,-12 2 32 15,-4 7 64-15,-4 3 56 16,0 0 232-16,-4 7 344 0,-12 15-64 16,-11 13-136-16,-10 22-112 31,1 1 104-31,1 8 16 0,-5 0-24 16,8-11 32-16,0 2-127 15,4-10-265-15,8-12-265 0,9-16-167 16,11-16-536-16,0-3-2705 15,28-47 977-15,3 2-1529 32,1-3-2585-32</inkml:trace>
  <inkml:trace contextRef="#ctx0" brushRef="#br0" timeOffset="143281.71">30077 9563 12514 0,'0'0'2721'15,"0"0"167"1,0 0-991-16,0 0-425 15,87 3-728-15,-70 0-576 0,-6 0-168 16,-7 0-848-16,-4 1-1792 16,0 2-3930-16</inkml:trace>
  <inkml:trace contextRef="#ctx0" brushRef="#br0" timeOffset="143475.18">29922 9779 13570 0,'0'0'2441'16,"0"0"-945"-16,0 0 65 0,0 0-505 31,87-26-312-31,-50 10-376 0,-9 4-176 16,-1-1-136-16,-3 0-56 16,-8 10-832-16,-8 3-952 15,-8 10-145-15,-4 9-1176 0,-12 9-3552 16</inkml:trace>
  <inkml:trace contextRef="#ctx0" brushRef="#br0" timeOffset="143654.7">29898 9979 12018 0,'0'0'4545'15,"0"0"-1976"-15,0 0-969 16,0 0-1216-16,0 0-288 0,0 0 216 16,24-4 104-1,3-14-64-15,10-2-48 16,-2-5 8-16,1 0-104 0,-4-1-208 15,-8-2-136-15,-5 6-1288 16,-6-4-1016-16,-5 4-625 16,-8 6-2304-16</inkml:trace>
  <inkml:trace contextRef="#ctx0" brushRef="#br0" timeOffset="143865.14">30074 9613 10850 0,'0'0'3993'0,"0"0"-2185"16,0 0 713-16,0 0-345 15,0 0-392 1,0 0-407-16,0 0-449 16,0 0-152-16,3 99-72 0,13-45-40 15,0 6-176-15,-4 4-159 16,-4-1-177-16,0 1-64 16,4 0-88-16,-8-5-408 0,3 6-857 31,2-15-1655-31,-1-12-4234 0</inkml:trace>
  <inkml:trace contextRef="#ctx0" brushRef="#br0" timeOffset="144280.04">30862 9293 17147 0,'0'0'2497'0,"0"0"-1281"0,0 0-312 15,0 0-304-15,0 0-576 16,95 13-24-16,-74-16-1672 16,-6-1-3161-16</inkml:trace>
  <inkml:trace contextRef="#ctx0" brushRef="#br0" timeOffset="144525.37">30954 9585 17067 0,'0'0'4553'16,"0"0"-4073"-16,0 79 192 0,3-37 153 16,-3-1 103-16,4 0-160 15,0-6-336-15,1-6-248 0,3-7-184 31,-4-6-128-31,3-3-520 16,-7-10-792-16,4-3-2441 16,-4 0-5985-16</inkml:trace>
  <inkml:trace contextRef="#ctx0" brushRef="#br0" timeOffset="149822.23">1071 6346 15107 0,'0'0'4481'15,"0"0"-2721"-15,0 0 136 16,0 0-279-16,8 7-273 16,-4-1-280-16,-4 10-223 15,0 3-249-15,4 16-200 16,0 3-56-16,4 10-144 0,-4 2-80 15,0 5-40-15,4-2-72 16,-4-5-8-16,4-6-144 16,-4-8-520-1,0-11-713-15,0-14-663 16,4-9-2145-16,-1-19-2224 0,2-3-4842 16</inkml:trace>
  <inkml:trace contextRef="#ctx0" brushRef="#br0" timeOffset="150285.98">1378 6422 16371 0,'0'0'3041'0,"0"0"-1937"0,0 0 264 16,0 0-432-16,0 84-303 16,8-52-217-16,0 2-176 15,4 1-48-15,4-3-48 0,4-1-144 16,-5-8 0 0,2-7 0-16,2-4-40 15,-2-9-40-15,-1-3-40 0,3 0-128 16,-2-15-128-16,2-8 111 15,-3-9 41-15,0-2 8 16,0-8-240 0,-8 2 248-16,-4-2 160 15,-4 4 48-15,-4 0 8 0,-12 6 0 16,-4 3 136-16,-4 8 216 16,0 7 152-16,1 5 65 15,3 5-121-15,-1 4-32 0,6 0-48 31,-2 7-168-31,6 3-208 16,-1 2-216-16,-4 1-512 0,4 6-873 16,4 0-2728-16,0-3-6001 0</inkml:trace>
  <inkml:trace contextRef="#ctx0" brushRef="#br0" timeOffset="154514.78">302 8083 14963 0,'0'0'4145'16,"0"0"-3457"-16,0 0 504 0,12 76-8 31,4-38-104-31,4 1-199 0,12 2-345 16,4-6-224-16,0-7-96 16,0-5-160-16,-1-11-56 15,1-8-8-15,-8-4 0 0,-4-10-40 16,-4-16-24-16,-4-2-136 31,-12-10-160-31,0-3 120 0,-4-3 112 16,-4 2 56-16,-16-2 24 15,0 9 56-15,-12 3 96 16,-3 13 64-16,-1 6 280 0,-5 10-80 16,2 3-72-16,7 6-112 15,8 8-80-15,8 1-96 0,8-3-272 16,8 1-1056-1,12-13-2297-15,16 0-1504 16,0 0-4193-16</inkml:trace>
  <inkml:trace contextRef="#ctx0" brushRef="#br0" timeOffset="154883.79">752 8017 13850 0,'0'0'4681'32,"0"0"-3752"-32,24 85 855 15,-7-37-224-15,-2-1-375 0,1 1-273 16,9-10-472-16,-6-6-248 16,9-13-144-16,-4-10-48 0,-4-9-64 15,0-3-56-15,-4-16-224 16,-4-12-256-16,-5-8 256 31,-3-2 184-31,-4 0 88 0,0 3 72 16,-4 3 8-16,-15 6 56 15,-5 4-8-15,-4 0 40 0,-4 5 200 16,0 8 88-16,4 2 48 16,0 7-56-16,4 3-248 15,5 0-128 1,6 0-32-16,9 3-824 0,4 4-1041 15,8-4-3368-15,9 0-2736 16</inkml:trace>
  <inkml:trace contextRef="#ctx0" brushRef="#br0" timeOffset="155275.75">1163 7867 14147 0,'0'0'5833'0,"0"0"-4593"32,0 0 312-32,0 105-199 0,4-70-313 15,4 3-336-15,4-6-296 16,4-1-216-16,4-3-104 0,-1-5-80 16,2-7 32-16,-5 1-40 15,3-8 0-15,-2-6-16 31,-2-3-32-31,5 0-72 0,-8-3-216 16,4-16-272-16,-4-7 80 16,4-5 128-16,-8-8 280 0,-8-2 112 15,0 0-32-15,-4 3 40 16,-16 3 96 0,-4 6 48-1,-4 7 304-15,-4 6-8 0,5 10 104 0,-1 2-88 16,4 4-152-16,7 0-232 15,-2 4-72-15,15 2-536 0,4 4-904 16,0-4-1609-16,16 0-3976 16</inkml:trace>
  <inkml:trace contextRef="#ctx0" brushRef="#br0" timeOffset="155700.63">1625 7824 16987 0,'0'0'2473'0,"0"0"-921"31,0 0-240-31,0 75-15 0,12-34-129 15,0 4-312-15,8 6-208 16,0-7-112-16,4-5-272 0,-1-11-184 16,-2-12-80-16,3-10-96 15,-5-6-176-15,1-3-312 16,-3-16 64 0,-6-7 184-16,-3-9 16 15,-8 0 112-15,0-6 104 0,0 0 104 16,-12-3 88-16,-8 5-32 0,-4 2-8 15,-3 5-40-15,-1 10 64 16,4 5 136 0,0 8 128-16,3 3-168 15,6 6-120-15,3 0-48 16,4 0-408-16,8 0-1168 0,0-4-4282 16,0 4-10497-16</inkml:trace>
  <inkml:trace contextRef="#ctx0" brushRef="#br0" timeOffset="156023.75">2020 7604 16491 0,'0'0'3057'16,"0"0"-1929"-16,0 0 328 0,0 0-15 16,0 0-217-16,43 95-432 31,-31-54-256-31,-3 7-56 0,-2 0-216 16,-3 2-112-16,-4-2-104 15,0-4-32-15,0-12-16 0,0-10-8 16,0-12-400-16,4-10-1152 0,-4-13-2209 15,4-12-1464 1,-4-4-3985 0</inkml:trace>
  <inkml:trace contextRef="#ctx0" brushRef="#br0" timeOffset="156342.91">2271 7769 18852 0,'0'0'2328'0,"0"0"-632"16,32 98-415-16,-17-66-593 0,9-10-400 15,-4-9-288-15,0-11-32 32,4-2-128-32,-4-5-400 0,-1-20-112 15,-6-7 119-15,-1-10-223 16,-9 5-104-16,-3-5 608 15,0 8 272-15,-11 1 8 0,-6 8 64 16,-2 3 16-16,-1 0 32 31,0 6 136-31,0 3 168 0,0 10-72 16,5 3 56-16,-2 0-112 16,6 0-296-16,3 10-696 15,3-4-2256-15,5 0-8787 0</inkml:trace>
  <inkml:trace contextRef="#ctx0" brushRef="#br0" timeOffset="156743.82">2808 7378 17435 0,'0'0'3105'0,"0"0"-1401"16,0 0-95-16,24 96-153 16,-16-42-288-16,-4 6-528 0,5 16-112 15,-9-6-71-15,0 3-217 16,3-6-120-16,-3-20-120 16,4-2-8-16,0-19-529 0,0-14-711 15,9-21-992-15,-6-11-2801 16,1-8-1201-1</inkml:trace>
  <inkml:trace contextRef="#ctx0" brushRef="#br0" timeOffset="157074.94">3031 7585 17611 0,'0'0'4793'16,"0"0"-3456"-16,37 101 319 15,-22-56-392-15,9-1-208 16,4-9-535-16,-4-9-345 0,3-10-176 31,1-10-96-31,-3-6-24 0,-1-4-345 16,-9-18-7-16,-2-6 56 16,-6-7 96-16,-3-3 112 15,-4-4 200-15,0-2 0 0,-15 3 8 16,-9-4 8-16,0 5 8 31,-4 4 64-31,-4 7 8 0,8 11 280 16,-3 8 24-16,6 8-8 15,1 2-144-15,1 8-240 16,2 12-160-16,6 5-712 0,-2 0-1240 16,9-3-5018-16</inkml:trace>
  <inkml:trace contextRef="#ctx0" brushRef="#br0" timeOffset="157243.49">3482 7792 21716 0,'0'0'0'0,"0"0"-19476"15</inkml:trace>
  <inkml:trace contextRef="#ctx0" brushRef="#br0" timeOffset="167873.12">542 8832 11546 0,'0'0'4017'0,"0"0"-3105"15,0 0 904-15,0 0-223 16,0 0-105-16,0 0-64 15,0 0-47-15,4-6-361 16,3 19-360-16,1 12-224 0,0 14 200 31,4 11-176-31,0 1-120 0,-3 3-192 16,-2-9-72-16,-3-8-72 16,0-8-48-16,0-6-8 15,0-8-440-15,-4-8-600 0,0-7-704 16,0 0-1177-16,0-17-2192 15,-4 2-5825-15</inkml:trace>
  <inkml:trace contextRef="#ctx0" brushRef="#br0" timeOffset="168054.64">529 8832 13658 0,'0'0'4721'0,"0"0"-2776"16,0 0-105-1,0 0-688-15,0 0-175 16,-56 74-417-16,41-40-488 16,2 5-72-16,2-4-632 0,3-4-1265 15,8-12-2080-15,0-6-1512 16</inkml:trace>
  <inkml:trace contextRef="#ctx0" brushRef="#br0" timeOffset="168235.16">546 8861 11802 0,'0'0'2457'0,"0"0"-1497"0,0 0 520 16,0 0-160-16,0 0-479 16,103 51-505-16,-75-36-232 0,0-2-104 15,8-3-953-15,-12-7-1655 16,-5 0-2545-16</inkml:trace>
  <inkml:trace contextRef="#ctx0" brushRef="#br0" timeOffset="169087.87">338 9747 15811 0,'0'0'4001'32,"0"0"-3673"-32,0 0-312 0,0 0 312 15,0 0 184-15,0 0 72 16,88-7-200-16,-64 1-48 0,-1 3-144 16,-6 3-120-16,-6 0 0 31,-2 0 24-31,-5 13 72 15,-4 9 353-15,0 10-121 0,0 6-232 16,-13 4-48-16,2 2 8 16,3-6 64-16,4-6-40 0,-1-11 16 15,5-8-24-15,0-6-144 16,0-7-32-16,0 0-136 16,0-4-16-1,13-14 128-15,2-5-48 0,2-8-592 16,2-8-369-16,1-1 153 15,-3-9-240-15,-6 2 128 0,-3-4-137 16,4 3-127-16,-4 1 496 16,-4 9 208-1,0 6 320-15,0 10 264 16,-4 9 0-16,0 10 848 0,0 0 1576 16,0 3-391-16,0 0-513 15,0 0-408-15,0 6-247 0,0 10-449 16,0 6-232-16,8 10-8 31,8 6 40-31,-5 4 24 0,6 2-8 16,3-6-56-16,-1-3-8 15,-2-4-96-15,2-5-64 0,1-7 40 16,4 0-40-16,-8-4 40 16,4 2-40-16,-8-2-8 31,4 2 48-31,-8 1 48 0,-4 1 160 15,4-2 40-15,-8 1 24 16,0-1-8-16,-8-2-104 0,-4 2-136 16,-8-2-72-16,-3-2-120 31,-5-4-408-31,0-6-168 16,-4-3-648-16,-5-6-393 0,10-13-1255 15,3 0-3009-15</inkml:trace>
  <inkml:trace contextRef="#ctx0" brushRef="#br0" timeOffset="169307.28">649 9678 17307 0,'0'0'2633'0,"0"0"-2025"31,0 0-312-31,0 0-24 0,0 0-176 16,0 0-96-16,99-49-40 16,-82 42-864-16,2-2-1329 0,1-16-319 15,-3 3-1697-15,-6 3-2753 0</inkml:trace>
  <inkml:trace contextRef="#ctx0" brushRef="#br0" timeOffset="169665.34">928 9379 17539 0,'0'0'5185'0,"0"0"-4432"15,0 0 119-15,0 0-56 0,4 104-88 16,4-53-80-16,4 7-72 0,-1 1-280 15,2 2-104 1,-1-4 16 0,-1-9-88-16,6-13-120 0,-2-9 0 15,5-8-96-15,4-8-40 16,-3-4-272-16,-2-6-344 0,-3 0-24 16,-4 0-8-16,-4-9 24 0,0-7 16 31,-8-3 487-31,0 0 249 15,-8-7 8-15,-12-3 64 0,0 4-56 16,-8-4-8-16,0 7-96 16,-8 7-224-16,1 2-1280 0,11 10-3545 15</inkml:trace>
  <inkml:trace contextRef="#ctx0" brushRef="#br0" timeOffset="171534.33">2230 8395 16579 0,'0'0'4449'15,"0"0"-3409"-15,0 0 80 0,0 0-175 16,9 22-25-16,-5-7-256 0,-4 11-224 15,4 9 72-15,0 3 32 16,-1 3-56 0,5 4-7-16,1-1-121 15,-1 1-192-15,3-4-56 16,6 0-32-16,-6 0-72 0,5-2 8 16,-8-8-16-16,4-3 0 15,-4-8-144 1,-4-7-601-16,-4-10-399 15,0-3-544-15,-12-16-737 16,-8-10-5696 0,-4-2-5410-16</inkml:trace>
  <inkml:trace contextRef="#ctx0" brushRef="#br0" timeOffset="171722.82">2230 8506 9514 0,'0'0'9482'0,"0"0"-7138"0,0 0-1128 16,0 0-367-16,0 0-425 31,-35 89-160-31,15-62-184 0,0 5-80 16,4-3-56-16,-4-13-777 15,0-3-1143-15,8-10-3753 0</inkml:trace>
  <inkml:trace contextRef="#ctx0" brushRef="#br0" timeOffset="171908.32">2226 8449 9073 0,'0'0'7490'15,"0"0"-5450"-15,0 0 9 16,0 0-657-16,101 70-784 15,-78-55-416-15,5-2-192 0,-4-4-176 16,-4-2-1296-16,-8-4-3185 16,-1 0-7554-16</inkml:trace>
  <inkml:trace contextRef="#ctx0" brushRef="#br0" timeOffset="172785.98">2505 9481 13946 0,'0'0'2425'0,"0"0"-1825"15,0 0 56-15,0 0 312 16,24-109-71-16,-11 65-41 0,-5-4-208 15,-1-3-224-15,-7 10-192 32,0 3-72-32,0 9 184 0,-11 7 304 15,-6 3 33-15,-7 7-25 16,1 2 96-16,-5 7-160 16,0 3-104-16,0 0-16 0,0 3-48 15,8 10-240 1,4 6-88-16,4 3-56 15,4 4-40-15,4 5 0 0,4 1-16 16,0 0-56-16,8 3 24 16,12 0 40-16,8-4-40 15,0 4 0-15,8-3 32 0,4 3-32 16,-1 3 48 0,2 0 0-16,-6 3-32 15,-3 0 32-15,-4 1 48 0,-12-4 0 16,-12-2-32-16,-4-2 32 15,0-3-40-15,-12-1 0 16,-7-6 64 0,-14-4-72-16,1-5 0 15,-8-5 0-15,-3-10-8 0,2 0 8 16,2-6 0-16,11-10 8 16,4-7-8-16,8-5-8 15,9-7 0-15,7-9 0 0,0-7-40 16,15-7 32-16,9 5-88 31,8 5 16-31,0 4-576 16,11-2-776-16,-6 16-2633 0,-5 7-6425 0</inkml:trace>
  <inkml:trace contextRef="#ctx0" brushRef="#br0" timeOffset="-192446.33">549 3889 2840 0,'0'0'2977'0,"0"-5"2456"0,0 5-3665 16,0 0 721-16,0 0 663 31,0 0-471-31,0 8-584 0,0 1-601 16,4 8-328-16,0 8-296 15,0 10-144-15,0 10-55 16,-4 5-81-16,0 7-280 0,0-3-216 0,0-3-48 15,4-2-48 1,1-19-384 0,2-10-865-16,17-23-1207 0,0-20-1857 15,-4-12-1880-15</inkml:trace>
  <inkml:trace contextRef="#ctx0" brushRef="#br0" timeOffset="-192031.44">709 3661 13258 0,'0'0'3137'0,"0"0"-1801"0,0 0 377 32,0 0-545-32,99 0-216 0,-63 0-416 15,4 0-200-15,0 0-168 16,-1 0-64-16,-3 0 16 15,-4 0-56-15,-12 0-56 0,-3 0 48 16,-10 0 136-16,-3 3 537 31,0 0 231-31,-4 0-40 0,0 7 48 16,0 2-248-16,0 10-408 16,-8 13-152-16,1 12-32 15,-6 11 57-15,1 15 55 0,0-4-40 16,4 2 8-16,-3-1-56 15,7-11-56 1,4 9-8-16,0-1 8 16,8-4-40-16,7 0-40 0,5-6-16 15,0-12 0-15,-4-13-448 16,-4-16-977-16,0-32-1151 0,-8-19-2425 16,0-13-3433-16</inkml:trace>
  <inkml:trace contextRef="#ctx0" brushRef="#br0" timeOffset="-191563.69">1075 2317 11522 0,'0'0'10074'15,"0"0"-8602"-15,0 0-127 0,0 0-153 16,0 0-400 0,0 0-232-16,0 0-200 15,-7 109-16-15,7-65-16 16,0 7-79-16,-4 3-137 0,-1-3-104 15,1-4-8-15,-4 1-353 16,-3-7-823-16,2-5-656 0,-10-2-769 31,-1-12-2856-31,4-9-4177 0</inkml:trace>
  <inkml:trace contextRef="#ctx0" brushRef="#br0" timeOffset="-191295.41">720 2803 8689 0,'0'0'9842'0,"0"0"-7977"15,0 0-625-15,17 86 96 16,3-45-127-16,3 4-321 0,1-1-312 16,4-9-264-16,-4-7-96 15,0-9 32 1,-4-6-128-16,-4-6-16 15,-4-7 16-15,0 0-56 0,-4 0-16 16,4-13-40-16,4-9 64 16,7-10-56-16,14-22-16 0,6-29-936 15,13-24-1088 1,-9 11-2553-16,-6 17-4609 16</inkml:trace>
  <inkml:trace contextRef="#ctx0" brushRef="#br0" timeOffset="-190604.24">868 1168 10538 0,'0'0'7825'0,"0"0"-5888"16,0 0-481-16,0 0 24 16,0 0-271-16,0 0-345 15,0 0-264-15,0 51-264 0,0-13-168 32,0 10-88-32,0 2-72 15,0-9-8-15,12-6-88 0,0-12-896 16,3-7-792-16,10-16-1281 0,-5-7-2680 15,0-12-6386-15</inkml:trace>
  <inkml:trace contextRef="#ctx0" brushRef="#br0" timeOffset="-190313.04">1238 1133 12218 0,'0'0'5081'16,"0"0"-3568"-1,0 0 607-15,36 80-552 16,-27-58-439-16,2-3-481 16,1-6-400-16,8-7-248 0,0-6 0 15,5 0-96-15,2-19 88 16,-3-7 0-16,0-6 0 0,-4-9 8 31,-8 3 0-31,-8 4 8 16,-4 2 48-16,-4 3-40 0,-20 7 56 15,-4 3-24-15,-4 9-40 16,0 7-8-16,-4 3-264 31,12 0-272-31,13 10-473 0,7-1-1647 16,4-6-4394-16</inkml:trace>
  <inkml:trace contextRef="#ctx0" brushRef="#br0" timeOffset="-190002.86">1621 883 5841 0,'0'0'8049'0,"0"0"-5952"15,0 0-73-15,20 91 241 0,-12-58-617 16,4-2-672-16,-4-3-303 16,8-9-305-16,0-6-176 0,0-6-192 15,-1-7-120 1,6 0 64-16,-1-13 48 15,-5-9 8-15,2-7-8 16,-10-3 8-16,-3 1 0 0,-4-1 120 16,0 3-8-16,-11 7-56 15,-9 6 64-15,-5 7-48 0,6 5 32 32,-5 4-24-32,8 0-80 15,0 13-216-15,7-7-680 0,9-6-865 16,0 0-3736-16,9 0-720 0</inkml:trace>
  <inkml:trace contextRef="#ctx0" brushRef="#br0" timeOffset="-189675.74">2015 803 15971 0,'0'0'2192'0,"0"0"-631"15,0 0 207 1,20 98-504-16,-8-66-696 16,1-6-327-16,2-7-169 0,5-13-72 15,4-3-104-15,0-3-601 16,0-9-639-16,4-17-728 16,-8-2 295-16,0-7 793 15,-8 0 752-15,-5 3 232 16,-7 6 472-16,-3 1 776 15,-18 6-295-15,-6 7 303 0,-9 5-520 16,-4 7-256-16,0 0-216 16,5 0-264-16,3 3-64 15,16-3-1088 1,8 0-2721-16,8 0-4593 0</inkml:trace>
  <inkml:trace contextRef="#ctx0" brushRef="#br0" timeOffset="-189253.87">2417 733 14523 0,'0'0'1920'0,"0"0"-896"0,0 0 761 15,0 0-129-15,41 83-560 16,-26-58-328-16,-2 0-352 16,6-6-199-16,-2-3-169 15,3-9-48-15,-1-7-193 16,-2 0 121-16,2-7-24 15,1-9-32-15,-3-6-104 0,-6-3 176 16,-3 0 56-16,-8-1 0 16,0-2 128-1,-4-4 80-15,-11 0 88 16,-10 0 73-16,-2 7 151 16,-1 6-168-16,3 9-64 0,1 4-144 15,9 6-144-15,-2 13-192 16,14 9-1313-16,-5-3-2951 0</inkml:trace>
  <inkml:trace contextRef="#ctx0" brushRef="#br0" timeOffset="-188549.75">2892 698 15835 0,'0'0'2544'0,"0"0"-511"0,0 0-153 16,0 0-856-16,0 0-423 16,0 0-137-16,24 98-152 15,-12-70-120-15,4-5-144 16,4-7-48 0,-4-9-72-16,-1-7-120 0,6 0 48 15,-6-19 144-15,-2-8 8 0,-2 3 72 16,-7-8-32-16,-4 4 16 15,0 0 8 1,-4 1-16-16,-11-1 8 16,-5 2-56-16,-1 8 96 15,-2 1-88-15,3 11-16 16,-12 6-608-16,12 6-1425 0,0 11-4400 0</inkml:trace>
  <inkml:trace contextRef="#ctx0" brushRef="#br0" timeOffset="-185954.7">3334 666 7721 0,'0'0'6185'0,"0"0"-3808"15,0 0-1081-15,0 0-328 16,0 0-63-16,9 67 183 0,-1-35-152 15,-1 3-400-15,1-4-256 0,4-5-120 16,-4-4-160 0,8-9 0-1,0-7-8-15,4-6-80 0,0 0 8 16,4-22-168-16,0-10-32 16,0-5 80-16,-9-8-96 0,-2 3 280 15,-13 5 16-15,0 5 96 0,-20 3 40 31,-12 7 88-31,0 6 40 16,-9 9-88-16,10 7-176 0,-9 7-120 16,12 12-1288-16,4 0-4209 15</inkml:trace>
  <inkml:trace contextRef="#ctx0" brushRef="#br0" timeOffset="-170467.98">23085 5886 13530 0,'0'0'5194'0,"0"0"-4610"15,0 0 128 1,115-6 456-16,-39-1-24 16,23-5-216-16,33-7-111 15,8-3-97-15,-2-4-72 0,-5 4-192 16,-18 0-64-16,0-1-88 15,-3 7-32-15,-1 1-8 0,-3-1-40 32,-1 6-40-32,5-3 40 15,-5 1 16-15,-6-4-23 0,-2 3-9 16,0-3-40-16,-7 1-24 16,0 2-24-16,-1 7-16 0,-19 2 16 15,-7 1-24-15,-18 3-8 31,-4 0 16-31,9 0-40 16,4 0-16-16,12 0 8 0,-4 0-40 16,-5 0 32-16,5 3-48 15,-4-3 8-15,4 4 8 0,-5-4 32 32,-3 0 8-32,4 0 8 15,0 0 8-15,4 0-16 16,-5 0 64-16,5 0-24 0,0 0 16 0,-1 0-56 15,-3 0 8-15,4 0 16 16,-4 0-16-16,0 0-16 16,-1 0-40-1,1 0 0-15,0 2 56 16,4 2-56-16,-1 5 40 16,-3-2 24-16,4 3 0 0,-8-5-16 0,0 5-8 15,-1-3 40-15,-3-1-80 31,0-3 40-31,4 3 16 16,4-2-64-16,-1-1 16 0,-3 0 32 16,4-3-48-16,-1 0 8 15,1 0 8-15,-4 0-16 0,0 0-8 16,-9 0 0-16,2 0-48 16,-14 0-16-16,-7 0-120 0,-7 0-160 31,-10 0-40-31,-3 0-32 15,-8 0-8-15,0 0-168 0,-4 0-289 16,-32 3-1119-16,4-1-953 16,1 5-3712-16</inkml:trace>
  <inkml:trace contextRef="#ctx0" brushRef="#br0" timeOffset="-158969.7">19008 3505 6121 0,'0'0'11482'15,"0"0"-8705"-15,0 0-1193 0,0 0-848 16,13 25-256-16,15-12 601 16,15 3-153-16,9 3-256 0,3-1-216 31,-2 5-224-31,-5-1-104 16,-16 4-48-16,-9-1-64 15,-14 4 80-15,-9 6-40 0,0 0-40 16,-21 6 56-16,-3 7-72 0,-8-1 48 15,4 4-48-15,-4 0-80 0,4-7-16 16,9-3-24 0,-1-15 48-1,8-10 64-15,8-10-8 16,4-6-64-16,0 0-40 0,16 0 48 16,16-6 64-16,7-7 8 0,10-6 0 15,3 0 8-15,4-2 0 0,-5-2-8 31,1-6 0-31,-9 0-864 16,13-21-696-16,-16 9-1321 16,-12-1-3680-16</inkml:trace>
  <inkml:trace contextRef="#ctx0" brushRef="#br0" timeOffset="-158443.11">19583 2886 18860 0,'0'0'4128'32,"0"0"-2847"-32,0 0 31 15,0 0-408-15,-17 98-224 0,17-69-264 16,0-1-224-16,0 4-120 15,0 0-64-15,9 3-8 0,-1-6-360 16,3-4-744-16,6-16-1376 31,-10-9-3898-31,5 0-8929 0</inkml:trace>
  <inkml:trace contextRef="#ctx0" brushRef="#br0" timeOffset="-158086.04">19686 2714 11002 0,'0'0'7970'15,"0"0"-6714"-15,0 0-896 16,0 0 200-16,0 0 104 0,108-34-184 16,-69 27-304-1,5-3-88-15,-4 4-80 16,-4 3 40-16,-12-3 8 15,-5 3-48-15,-6 3-8 0,-9 0 112 16,0 0 496-16,-4 0 385 16,0 0-121-16,0 0-64 0,0 3-80 31,0 6-240-31,-12 10-208 16,0 10-112-16,-4 9-40 0,0 3 88 15,-5 10 113-15,10 3-89 16,-5 16-24-16,8 22-152 0,8 16-64 15,0-13-112-15,28-22-945 32,0-31-1575-32,0-30-5314 0</inkml:trace>
  <inkml:trace contextRef="#ctx0" brushRef="#br0" timeOffset="-154590.42">26710 473 16739 0,'0'0'2913'31,"0"0"-1105"-31,0 0-264 16,0 0-39-16,0 0-513 0,0 0-328 15,0 0-168-15,-51 98-232 16,27-69-152-16,-4 2-112 0,0-5-432 0,0-7-464 15,-4-12-1144-15,8-7-3018 16,8 0-3919-16</inkml:trace>
  <inkml:trace contextRef="#ctx0" brushRef="#br0" timeOffset="-154303.2">26448 520 15563 0,'0'0'3833'0,"0"0"-2449"0,0 0 416 16,0 104-295-16,3-71-449 15,1 2-496-15,4-7-160 0,1-6 32 32,-2-2-56-32,-3-8-112 15,4-5-152-15,-4-4-56 0,0 0-56 16,-4-3-16-16,5 0-64 15,-2 0 16-15,1-10-8 0,4 1 64 16,4-4-496-16,0-2-120 16,7-1-408-16,9-7-376 31,21-12-681-31,-10 7-2376 0,6-1-2728 0</inkml:trace>
  <inkml:trace contextRef="#ctx0" brushRef="#br0" timeOffset="-154191.49">27057 622 9073 0,'0'0'545'15,"0"0"-545"-15,0 0-5754 16</inkml:trace>
  <inkml:trace contextRef="#ctx0" brushRef="#br0" timeOffset="-153272.95">26998 305 16147 0,'0'0'2713'15,"0"0"-801"-15,15 72-72 16,-11-37-343-16,-4 0-529 15,0 3-432-15,0-9-256 0,0-3-128 16,0-4-112-16,0-10-40 31,0-5-96-31,0-4-296 0,0-3-352 16,0-3-176-16,4-16 271 16,1-7 329-16,-2-2 224 15,1-7 48-15,4 6 40 0,0 4 8 16,0 6 0-16,0 3-8 15,4 6-40 1,0 4 48-16,0-3 0 0,3 5-8 16,6-5 8-16,-5 3-112 15,3-1-952-15,1 3-304 16,-4-1-56-16,0 5-9 0,-4 0 329 16,0 0 352-1,-4 0 512-15,-4 3 152 16,4-3 88-16,-8 2 144 0,0-2 888 15,0 0 648-15,0 7-167 16,5 3 63-16,-2 3-80 16,1 5-351-16,4 5-233 0,0-4-280 31,0 3-160-31,0-7-304 0,4-1-104 16,0-8-64-16,0-6-112 15,-1 0-304-15,2 0-8 16,-1-6-16-16,0-8 144 0,-8-4 200 15,4-4 96-15,-8 2 0 32,0-2 64-32,0 3-8 0,0 6 24 15,-8 0 16-15,-1 8 72 16,-2 2-8-16,3 3-160 16,4 0-240-1,0 0-632-15,-1 0-569 16,5 0-799-16,0 0-1537 15,5 0 2041-15,3 0 919 0,4 0-71 0,4 6 400 16,-1 7 488-16,2-1 360 16,-2 4 152-16,5-3 192 15,-8 0 1137-15,1-1-185 0,-2-2 81 16,1-4-81 0,-4 3-608-16,4-2-536 15,4-1-176-15,-4-6-136 0,0 0-200 16,0 0-8-16,0-9 8 15,-5-4 8-15,-7-3 80 16,5-3-32 0,-5 0 136-16,0 0 361 15,-8-1-121-15,-4 8-104 16,-1 3-96-16,2-1-224 0,-1 4-8 16,4-1-752-16,8 5-921 15,0-2-3872-15,0 1-3913 0</inkml:trace>
  <inkml:trace contextRef="#ctx0" brushRef="#br0" timeOffset="-153003.67">27647 289 14299 0,'0'0'6673'0,"0"0"-5697"15,0 0-200-15,0 0 353 16,0 0-81-16,0 0-256 16,0 0-240-16,83 0-192 15,-51 0-136 1,-4 0-64-16,-4 0-112 16,0 0-48-16,-9 0-288 0,-2 0-776 0,-5 0-1152 15,-8 0-529-15,0 0-1184 16,-8 0-4081-16</inkml:trace>
  <inkml:trace contextRef="#ctx0" brushRef="#br0" timeOffset="-152823.15">27782 171 16019 0,'0'0'3809'16,"0"0"-1969"-16,0 0 137 0,-15 85-233 31,6-36-528-31,5 1-480 15,0 7-208-15,4-3-263 0,0 0-169 16,17-6-96-16,6-10-241 16,9-6-743-16,24-13-1328 15,-12-10-1673-15,-1-2-2104 0</inkml:trace>
  <inkml:trace contextRef="#ctx0" brushRef="#br0" timeOffset="-130610.3">27308 4724 10362 0,'0'0'0'0,"0"0"-3825"16</inkml:trace>
  <inkml:trace contextRef="#ctx0" brushRef="#br0" timeOffset="-116857.77">25503 2413 14371 0,'0'0'2360'0,"0"0"-1136"16,0 0 57-16,0 0-297 0,-12 6-200 15,12-3-256-15,0-3-72 32,8 4-8-32,9-2 352 0,2 2-79 15,13 2-25-15,3-3 8 16,6 1-88-16,2 2-200 0,6-3-48 16,6-3 64-16,4 3-48 15,10-3 16-15,-5 0-127 16,3 0-65-16,-3 0-32 0,-1 0 16 31,-3 0-32-31,0 0 32 16,8 0 24-16,-5-3 0 0,9 0-24 15,-4-3 72-15,0 2-136 16,-5 1 56-16,-3 0-112 16,-4 0-72-16,-8-1 0 0,-4 2 0 15,-1-2 8 1,-7 4 0-1,0 0 0 1,-4 0 8-16,-1 0 40 0,1 4-8 16,1 2 24-16,-1 0-8 15,0 1-56-15,0-1 40 16,-1 0-48-16,1 0 72 0,0-2-64 16,0-1 8-16,4-3-8 0,-1 3 40 15,1-3 16-15,-8 0-56 0,4 0 48 16,-8 3-56-16,-4 1-8 31,3-4 8-31,-10 2 56 16,2-2-48-16,-2 4 0 0,-5-1 0 15,-1-3-8-15,1 0 0 0,-3 4-40 16,-1-4 32-16,0 0 8 16,-1 2-288-16,1-2-168 31,0 0-64-31,-4 3-320 0,0-3-289 15,-19 0-375-15,-9 4-2113 16,0-1-5809-16</inkml:trace>
  <inkml:trace contextRef="#ctx0" brushRef="#br0" timeOffset="-115846.48">23048 2416 18459 0,'0'0'3089'16,"0"0"-1985"-16,0 0 9 0,80 3-193 16,-44-3-192-1,0 0-392-15,4 0-216 16,-4 0-112-16,4-6-8 0,-9-4-672 15,-3 7-704-15,-7 1-1425 16,-10-2-2496-16,-7 4-1689 16</inkml:trace>
  <inkml:trace contextRef="#ctx0" brushRef="#br0" timeOffset="-115397.68">23336 2432 184 0,'0'0'12514'0,"0"0"-8657"15,0 0-1320-15,0 0-385 16,0 0-584-16,-72 73-383 0,68-41-433 15,-4 22-96-15,0 18-16 16,8 24-64-16,-4 5 80 0,4-2-128 31,0-13 49-31,4-7-65 16,8 0-160-16,-4 7-32 16,4 0-32-16,-8 9 24 0,-4 3-96 15,0 1-96-15,0 0-104 16,0-11-16-16,-4-2 0 0,0-13 0 15,4-16 0 1,0-15-8-16,0-8 8 16,0 4 0-16,0 3-8 15,0-2 0-15,0-4-40 0,0-3-8 16,0-1 48-16,4 1 0 16,4-3 0-16,-4 0 0 15,3-4-40-15,2-6-72 16,-5-1-8-16,0-5-32 15,0 0 8-15,-1-4 32 16,-3-2 24-16,4 3 0 0,0 3 0 31,-4-1-16-31,5 4-88 0,-5-4-176 16,0 1-104-16,0-3-33 16,0-4-271-16,-9-6-376 15,-6 0-1545-15,-5-6-4512 0</inkml:trace>
  <inkml:trace contextRef="#ctx0" brushRef="#br0" timeOffset="-115199.21">22985 4470 6449 0,'0'0'0'15,"0"0"-2729"-15</inkml:trace>
  <inkml:trace contextRef="#ctx0" brushRef="#br0" timeOffset="-114451.22">23392 4452 3136 0,'0'0'12019'15,"0"0"-9667"-15,0 0-575 16,0 0-497-16,0 0 0 0,-5 59-168 16,5-30-303-16,0 6-81 15,0 3-200-15,0 4 0 31,0 5-56-31,0 0-16 0,0 7 16 16,0 0-64-16,0 7-24 16,0-7 49-16,0 6-73 0,-4-6-144 15,0 3-80-15,4-9-32 16,-4-4-56-16,4-12-48 31,0-7 0-31,0-15-56 0,0-3-64 16,0-5-280-16,0-2-225 0,0 0-311 15,0 0-424-15,-3 0-376 0,-5-9-289 16,-12-4-1056-16,-1 1-1359 16,2-1-970-16</inkml:trace>
  <inkml:trace contextRef="#ctx0" brushRef="#br0" timeOffset="-114209.86">23025 5334 9618 0,'0'0'8729'0,"0"0"-6328"15,0 0-753-15,0 0-551 16,0 0-65-16,0 0-232 0,0 0 128 16,103 13-264-16,-50-13-64 31,3 0-200-31,-2 0-183 0,-1 0-145 15,-5 0-32-15,-5 0-40 16,-3-7-313-16,-8-15-839 0,-12-35-1024 16,-5-1-2697-16,-10 2-6738 0</inkml:trace>
  <inkml:trace contextRef="#ctx0" brushRef="#br0" timeOffset="-113518.71">21933 3756 10178 0,'0'0'8834'0,"0"0"-6738"16,0 0-752-16,0 0-664 31,0 0-207-31,0 0-225 0,0 0 312 16,0 0-32-16,95 19-168 15,-63-6-80-15,-4-7-64 0,0 3 8 16,-7 4 80-16,-6-6-40 0,-2 2 64 15,-6-3-72 1,-3 1 8 0,-4-4 0-16,0 0 56 0,4 0 33 15,-4-3-33-15,0 0-8 16,0 0-8-16,0 0-40 0,0 0-48 16,0 0-16-16,0 0-16 0,0 7 8 31,0 5-112-31,8 7-8 15,0 10-56-15,4 6-16 0,4 3 48 16,0-3-40-16,0-3-8 16,0-4-8-16,-4-5-80 0,0-8-88 31,-8-2-368-31,3-7-424 16,-3-6-489-16,1 0-647 0,7-12-2009 15,-5-8-944-15,2-8-7738 0</inkml:trace>
  <inkml:trace contextRef="#ctx0" brushRef="#br0" timeOffset="-113345.17">22399 3575 680 0,'0'0'15411'0,"0"0"-11114"16,0 0-2065-16,0 0-543 0,0 0-425 15,-92 82-328-15,45-25-352 16,-5 23-160-1,-8 21-288-15,8-8-136 16,9-4-456-16,15-29-1608 0,12-26-5346 16</inkml:trace>
  <inkml:trace contextRef="#ctx0" brushRef="#br0" timeOffset="-112280.02">24719 5010 16371 0,'0'0'2561'0,"0"0"-345"15,0 0-968-15,0 0-280 16,-101-92-295-16,82 35-169 0,2-25-144 16,10-27 8-16,7-5-136 15,11 0-40 1,13 15-16-16,-3 13-112 0,7 7 80 15,0-4 8-15,4 7 104 16,3-3-24-16,1 3 0 16,0-4 8-16,-1 4-16 0,-3 13-40 15,-4 9-40 1,-8 12 8-16,1 7-40 16,-2-6-31-16,9-4-17 15,-4 1-64-15,0 6 8 0,-1 6-8 16,1 0 8-16,-3 4-8 15,-2 2 0 1,5 1 8-16,-4 0 0 16,-4 9 0-16,4 3 0 15,-8 4-8-15,4 2 0 0,-4 1 8 16,4 0 40-16,0-1-48 16,0-2 0-16,4 3 48 0,-4 0-40 15,0-1 48-15,-1 3-56 31,-3 2-40-31,4 2 32 0,-4 0 8 16,4 0-8-16,-8 0 8 16,0 0 0-16,1 0 8 15,-6-4-8-15,-3 4-192 0,0 0-289 16,0-3-415-16,0-6-736 31,-12-1-2401-31,-4 1-4729 0</inkml:trace>
  <inkml:trace contextRef="#ctx0" brushRef="#br0" timeOffset="-111988.8">25228 2876 18691 0,'0'0'4017'0,"0"0"-3753"16,0 0-16-1,0 0 113-15,0 0 215 16,116 0-344-16,-77-6-96 16,-7-1-80-16,-4 1-48 0,-8 6 88 15,-8 0 144-15,-4 0 392 16,-8 3 256-16,0 17-64 0,-12 5-200 16,-8 7-287-16,-3 6-153 31,-9 0-184-31,-9-3-160 0,-30-10-1025 15,7-9-1367-15,4-10-6122 0</inkml:trace>
  <inkml:trace contextRef="#ctx0" brushRef="#br0" timeOffset="-111352.5">24212 2600 10018 0,'0'0'7569'32,"0"0"-4760"-32,0 0-1033 15,0 0-303-15,0 0-89 16,20 76-328-16,-16-35-288 0,4 4-216 15,0-4-144-15,0-3-160 16,0-6-127-16,4-6-81 0,0-8-40 16,0-5-88-16,4-6 31 31,-1-4-111-31,10-3-208 16,-1-3-8-16,0-13-24 0,3-16 32 15,1-3-80-15,0-9-40 16,-4-4 32-16,-8 0 40 0,0 7 128 0,-8 6 176 15,-5 7 72 1,-3 5 48 0,0 7 0-16,0 4 8 15,0 2 112-15,0 7 200 0,0 0 160 16,0-1-64-16,0 4 8 16,0 0-16-16,0 10-232 0,5 7-32 0,7 1-24 31,3 4-64-31,5 0-56 15,5-2-136-15,14-17-1088 16,-3-3-1409-16,4 0-5272 0</inkml:trace>
  <inkml:trace contextRef="#ctx0" brushRef="#br0" timeOffset="-110041.02">27591 4931 11802 0,'0'0'6865'16,"0"0"-5416"-16,0 0-657 0,0 0-232 0,0 0-96 15,0 0 144-15,112-74-176 16,-73 14-88-16,5-19 25 16,-4-23-65-1,0-3-64-15,-16 4 8 16,-8 5-24-16,-5 11 32 0,-6 2 88 16,-1 10-32-16,0 16-120 15,-4 16 24-15,0 3 64 16,-4-7-64-16,-5-9 8 0,1-9 0 31,1 2-16-31,-5 1-88 16,3 2-16-16,-6 5 56 0,2 3-32 15,-2 5 32-15,-1 7-40 16,-4 3-112-16,0 3 56 16,0 3-64-16,0-3 8 0,0 7 0 15,5-4-8 1,-6 1-8-16,1-3 0 15,5 2 0-15,-2 3 0 0,6 5 0 16,-1 1-40-16,7 11 48 16,-2-1 8-16,-5 4 0 15,3-1 56-15,-2 1-56 16,-1-6 8-16,-8 2 33 16,5 0-49-16,2-6 0 15,-2 4 0-15,2-1 0 0,5 0-8 16,4 7 8-16,-3 0 8 15,2-1 40-15,-3 4 112 16,-3-3 8 0,3 2 104-16,-5-3-56 15,2 5-96-15,-6-5 24 0,6 5 48 16,-6-4-120-16,-2 6 136 16,3 0-88-16,-8 0 56 15,0 0 8-15,-4 8-56 0,0 5-56 31,4 0 48-31,0 0-112 16,5-4 8-16,6 1 56 0,6-3-72 16,-5-2-112-16,0-1-544 15,0-4-952-15,-4 0-481 16,0-13-2488-16,8-9-3985 0,0-1-3424 0</inkml:trace>
  <inkml:trace contextRef="#ctx0" brushRef="#br0" timeOffset="-109721.86">27288 2680 12242 0,'0'0'8482'16,"0"0"-6738"-16,0 0-103 16,0 0-481-16,-32 82-168 0,8-46-336 0,-4-6-328 15,-4 2-136-15,4-3-64 16,5-8 16-16,7-4-32 15,8-11-16 1,0-2-40-16,8-4-40 16,0 0-16-16,0 0 8 15,0 0-8-15,0 0-48 0,0 0-24 16,0 0-48-16,0 0 24 16,8 6-24-16,7 3 48 0,10 1-48 31,2 6 24-31,9 4-288 15,5-2-344-15,2-2-576 0,17 0-1057 16,-8-7-3672-16,-9 1-5898 0</inkml:trace>
  <inkml:trace contextRef="#ctx0" brushRef="#br0" timeOffset="-109155.37">28128 2743 13202 0,'0'0'8714'0,"0"0"-7089"15,0 0 79-15,0 0-544 16,0 0-48-16,0 0-271 16,0 0-369-16,25 57 56 0,-5-19-88 31,8 0-40-31,-5 7 16 16,1 0-112-16,0-8-88 0,-4-5-40 15,-4-10-88-15,0-9-88 16,0-7 72-16,-4-6-72 0,0 0-8 15,-1-22-104-15,6-9 104 16,-6-11 0 0,2-6-64-16,-1-3-168 15,-9 7-120-15,-3 0-216 16,0 9-600-16,-7-3-1209 0,-10 10-3056 16,6 11-11635-16</inkml:trace>
  <inkml:trace contextRef="#ctx0" brushRef="#br0" timeOffset="-109018.74">28675 2876 7641 0,'0'0'0'0</inkml:trace>
  <inkml:trace contextRef="#ctx0" brushRef="#br0" timeOffset="-107850.86">21981 4607 14243 0,'0'0'1688'16,"-88"-51"-1168"-16,32 9 392 15,-11-8 224-15,3-7-23 0,-3-16 87 16,3-16-104-16,12-22-368 16,7-7-240-16,26 1-31 0,19 12 95 15,8 16-48 1,28 7 24-16,3 15 32 15,2 12 104-15,-2 15-168 16,1 4 0-16,12 2-184 0,4-1 24 16,8 6-159-16,-1 7 15 15,-3 12-176-15,8 8 56 16,12 2 0-16,23 24 24 16,-8 5 24-16,-7 6-16 15,-16 3-8-15,-20 0-48 16,-4 6 0-16,-1 11-40 0,-15-1 64 15,-12 18 64-15,-20 21 80 16,-24 21-24 0,-23 7-24-16,-13-7 48 15,-3-25-24-15,14-29-72 16,6-22-64-16,-2-6-40 0,-7-3-16 16,-6-7-216-16,-7-3-312 15,-3-9-408-15,8-10-577 31,-19-13-1143-31,20-10-2825 0,3 4-8314 0</inkml:trace>
  <inkml:trace contextRef="#ctx0" brushRef="#br0" timeOffset="-90830.59">1346 11737 18595 0,'0'0'5674'0,"0"0"-4426"16,0 0 64-16,0 0-144 0,0 0-295 16,0 0-201-16,32 83-56 15,-20-44-80-15,0 5-152 0,0 3-200 16,-4 1-88-16,4 0-88 15,-4-4-8 1,4-2-640-16,0-14-1136 16,-4-15-1145-16,0-7-2656 0,-5-6-2785 15</inkml:trace>
  <inkml:trace contextRef="#ctx0" brushRef="#br0" timeOffset="-90585.24">1685 11744 17627 0,'0'0'4729'0,"0"0"-3697"16,0 0 369-16,0 0-177 0,47 86-296 15,-34-55-304-15,-1 1-264 16,-5 3-167-16,2 3-177 0,-5 0-16 15,4-6-697-15,-5-9-751 32,1-11-1265-32,0-9-5128 0</inkml:trace>
  <inkml:trace contextRef="#ctx0" brushRef="#br0" timeOffset="-90269.09">1976 11735 20652 0,'0'0'2953'0,"0"0"-1337"0,28 82-168 16,-17-47-456 0,9-7-343-16,1-5-417 15,-2-4-232-15,5-13-152 16,-4-6-152-16,4 0-449 0,-4-19-287 15,-8-12 232-15,-4-8 112 16,-4-2 248-16,-4 0 344 0,-8 6 104 31,-8 6 200-31,-4 7 160 16,-4 10-120-16,4 2-80 0,-4 10-16 16,5 0-144-16,2 3-464 15,2 4-1041-15,6-1-3039 0,5-6-7763 16</inkml:trace>
  <inkml:trace contextRef="#ctx0" brushRef="#br0" timeOffset="-88627.48">2509 11649 9738 0,'0'0'7929'15,"0"0"-6344"-15,0 0 455 16,0 0-696-16,-4 35-471 16,4-20-137-16,13 1-176 0,2 1-216 15,2-2-160-15,-2-8-128 16,5-1-56 0,4-6-128-16,1-6 8 15,-6-13-208-15,1-10-40 16,-4-6-72-16,-4 0 176 0,-4 3 144 15,-8 7 64-15,0 3 56 32,-4 2 48-32,-12 8 272 0,-8 6 16 15,-4 2-40-15,0 4 16 16,-3 0-72-16,7 7-160 16,3 2-80-16,10-3-176 0,7-6-768 15,8 0-1393-15,11 0-3560 16,9 0 688-1</inkml:trace>
  <inkml:trace contextRef="#ctx0" brushRef="#br0" timeOffset="-88372.17">3063 11322 18491 0,'0'0'3721'16,"0"0"-2673"-16,0 0 329 0,0 0-481 31,0 0-280-31,0 0-72 0,0 104-120 16,0-59-152-16,0 6-136 16,9 9-64-16,-5 1-72 15,-1-5-48-15,5-8-312 0,-4-10-688 16,8-22-848-16,0-6-1913 15,-8-10-1936-15</inkml:trace>
  <inkml:trace contextRef="#ctx0" brushRef="#br0" timeOffset="-88005.15">3378 11268 15019 0,'0'0'7465'0,"0"0"-6232"16,0 0 319-16,0 0-376 16,8 73-232-1,0-35-55-15,0 3-361 16,0 7-128-16,0-1-304 16,-4-2-96-16,4-1-544 0,-8 4-1113 15,0-13-3304-15,0-7-10154 0</inkml:trace>
  <inkml:trace contextRef="#ctx0" brushRef="#br0" timeOffset="-86943.99">1541 12404 3424 0,'0'0'10506'16,"0"0"-8553"-1,0 0 15-15,0 0-135 0,0 0-57 16,0 0-440-16,4 17-367 16,0 1-289-16,5 11-64 0,2 12-32 15,-3 7-104-15,-4 3-104 0,0 0-120 31,1-4-120-31,-2-2-80 16,-3-7-56-16,0-4-64 0,4-5-384 16,0-10-672-16,0-12-1401 15,0-7-3056-15,-4 0-1984 0</inkml:trace>
  <inkml:trace contextRef="#ctx0" brushRef="#br0" timeOffset="-86715.6">1569 12408 14371 0,'0'0'5065'16,"0"0"-3961"-16,0 0 400 15,0 0-800-15,0 0-472 0,-80 98-184 16,61-69-48-16,3-4 0 15,4-3-104 1,8-6-568-16,4-13-1096 16,0-3-2569-16,0 0-4833 0</inkml:trace>
  <inkml:trace contextRef="#ctx0" brushRef="#br0" timeOffset="-86567.99">1637 12379 12634 0,'0'0'2833'0,"0"0"-337"0,0 0-679 16,92 35-609-16,-61-22-816 16,-3-4-392-16,12-9-1216 0,-8 0-1065 15,-8 0-1984-15</inkml:trace>
  <inkml:trace contextRef="#ctx0" brushRef="#br0" timeOffset="-86269.79">1912 12357 15131 0,'0'0'6433'15,"0"0"-5449"-15,0 0 345 16,0 76-481-1,16-38-392-15,7 23-168 16,2-2-96-16,3 9 8 0,-4-2-32 16,-5-9 24-16,1 0-24 15,0-6-72-15,-8-9-80 0,1-14-16 16,-6-6 0-16,-3-9-496 16,-4-13-896-1,0-6-1241-15,0-14-5096 16</inkml:trace>
  <inkml:trace contextRef="#ctx0" brushRef="#br0" timeOffset="-86086.28">1964 12468 14283 0,'0'0'4136'0,"0"0"-1959"15,0 0-353-15,0 0-783 16,0 0-489-16,-84 94-552 0,69-55-40 15,-2-4-1073-15,9-6-1567 32,1-10-2305-32,-2-13-5834 0</inkml:trace>
  <inkml:trace contextRef="#ctx0" brushRef="#br0" timeOffset="-85921.72">1932 12430 12466 0,'0'0'2793'0,"0"0"-633"16,0 0 529-16,0 0-961 16,88-13-952-16,-56 10-584 15,0-3-192-15,15-1-1320 0,-3-3-2385 16,-8 5-3320-16</inkml:trace>
  <inkml:trace contextRef="#ctx0" brushRef="#br0" timeOffset="-85325.32">2271 12417 14995 0,'0'0'5697'0,"0"0"-3833"0,0 0-143 16,0 0-465-16,0 0-304 15,24 80-264-15,-12-45 0 0,-1 6-103 16,5 3-321-16,-8 1-80 16,4 2-56-16,-4-2-80 0,-4-1-48 15,0-9 0-15,0-10-272 31,0-8-392-31,-4-12-113 0,0-5-159 16,0 0-312-16,-4-9-833 16,-11-29-2023-16,-2 6-169 15,6 0-944-15</inkml:trace>
  <inkml:trace contextRef="#ctx0" brushRef="#br0" timeOffset="-85097.92">2267 12366 12050 0,'0'0'8298'16,"0"0"-6650"-16,0 0 289 0,0 0-553 16,0 0-424-16,0 0-360 15,0 0-256-15,-76 93-176 0,60-62-168 16,0 4-104-1,0-3-976-15,8-4-744 16,0-12-2737-16,4-3-3681 16</inkml:trace>
  <inkml:trace contextRef="#ctx0" brushRef="#br0" timeOffset="-84926.39">2230 12401 12586 0,'0'0'4129'16,"0"0"-3521"-16,0 0 1257 16,0 0-1041-16,88 3-800 0,-40-3-24 31,-8 0-1873-31,-4 0-2800 0</inkml:trace>
  <inkml:trace contextRef="#ctx0" brushRef="#br0" timeOffset="-84532.44">2645 12233 15363 0,'0'0'2928'16,"0"0"-527"-16,0 0-481 0,0 0-207 31,0 0-409-31,0 0-384 16,20 99-152-16,-4-45-96 0,4 6 1 15,-4 3-193-15,4-6-112 16,-5-2-112-16,2-11-136 0,-2-9-112 31,2-10-8-31,-10-6 0 16,1-6-440-16,1-10-480 16,-9-3-441-16,0-13-959 0,-9-9-2353 15,-3-3-4161-15</inkml:trace>
  <inkml:trace contextRef="#ctx0" brushRef="#br0" timeOffset="-84343.95">2653 12299 17747 0,'0'0'3657'0,"0"0"-1560"0,0 0-441 15,0 0-664 1,0 0-584-16,-64 74-408 15,40-49-24-15,5 0-960 16,-1-12-1241-16,3-6-2440 0,6-7-2736 16</inkml:trace>
  <inkml:trace contextRef="#ctx0" brushRef="#br0" timeOffset="-84178.37">2609 12287 11626 0,'0'0'2953'15,"0"0"-873"-15,0 0 633 0,108 6-881 16,-77 0-864-16,1 1-624 31,-4 2-344-31,-4-2-576 16,-3 3-1272-16,-6-1-2457 0,-7-3-3913 0</inkml:trace>
  <inkml:trace contextRef="#ctx0" brushRef="#br0" timeOffset="-83705.64">2299 13182 16843 0,'0'0'3009'0,"0"0"-1841"16,0 0 96-16,0 0 97 16,0 0-417-16,103 83-272 0,-75-61-368 15,0 0-224-15,0-6-80 16,-9-7-512-1,-2-2-464-15,-6-7-441 16,-2 0-839-16,-5-16-801 0,-4-25 297 16,0 3-1505-16,0 0-192 15</inkml:trace>
  <inkml:trace contextRef="#ctx0" brushRef="#br0" timeOffset="-83553.06">2522 13087 3592 0,'0'0'4433'16,"0"0"-1744"-16,0 0 567 15,0 0-351-15,0 0-16 16,0 0-441-16,0 0-631 0,0 0-489 15,-49 0-552-15,42 32-400 16,-5 6-240-16,3 6-88 0,2-2-48 31,3-7-976-31,4-20-920 16,0-8-2097-16,0-7-4025 0</inkml:trace>
  <inkml:trace contextRef="#ctx0" brushRef="#br0" timeOffset="-83278.8">2689 12960 18115 0,'0'0'5794'16,"0"0"-5162"-16,0 0-120 15,56 73 80-15,-28-48-40 0,3-3-256 0,1 1-104 16,-4-4-120-16,0-7-72 16,-4-1-56-16,-8-2-200 15,0-6-248-15,-4 0-504 16,-8-3-577-16,-1 0-727 16,-3-13-1513-1,0-6-208-15,0 3-1592 0</inkml:trace>
  <inkml:trace contextRef="#ctx0" brushRef="#br0" timeOffset="-83114.24">2912 12966 8529 0,'0'0'3209'16,"0"0"816"-16,0 0-1273 15,0 0-183-15,0 0-329 16,0 0-671-16,0 0-617 0,0 0-368 16,-76 92-320-16,61-50-224 31,2-8-40-31,6-6-960 15,7-17-1312-15,0-11-3834 0,3 0-10057 0</inkml:trace>
  <inkml:trace contextRef="#ctx0" brushRef="#br0" timeOffset="-82617.57">3131 12033 16899 0,'0'0'2689'0,"0"0"-657"15,0 0-488-15,0 0-367 0,0 0-153 16,36 73-96-16,-12-35-144 16,-4 3-96-16,0 4-151 15,4-1-161-15,-9 1-136 0,6 2-112 32,-6 1-56-32,-6 0-32 15,2-10-40-15,-7-10-136 0,0-12-656 16,-4-13-393-16,0-15-879 15,-8-17-1817-15,-3-6-2480 0</inkml:trace>
  <inkml:trace contextRef="#ctx0" brushRef="#br0" timeOffset="-82414.11">3107 12065 17307 0,'0'0'4297'0,"0"0"-2096"0,0 0-393 0,0 0-720 16,0 0-616-16,-39 95-328 16,26-61-72-16,-2 2-72 0,2-7-72 15,2-14-664-15,-1-9-800 32,0-6-929-32,0 0-4288 0</inkml:trace>
  <inkml:trace contextRef="#ctx0" brushRef="#br0" timeOffset="-82243.57">2999 12078 14427 0,'0'0'2288'16,"0"0"489"-16,0 0-785 16,0 0-704-16,108 0-599 0,-72 2-481 15,4 2-208-15,19-1-585 16,-6-3-2007-16,-10 0-4338 0</inkml:trace>
  <inkml:trace contextRef="#ctx0" brushRef="#br0" timeOffset="-81929.29">3514 12014 16987 0,'0'0'3761'16,"0"0"-1873"0,0 0-503-16,0 0-273 15,16 89-280-15,3-38-72 16,2 3-144-16,3 5-40 0,-5-4-207 15,1-4-81-15,-3-10-144 16,-2-9-144-16,-3-7 0 0,-8-9-96 31,4-6-473-31,-8-10-375 16,0 0-1096-16,0 0-3825 0</inkml:trace>
  <inkml:trace contextRef="#ctx0" brushRef="#br0" timeOffset="-81753.76">3461 12080 18091 0,'0'0'2577'16,"0"0"-937"-16,0 0-928 15,0 0-520-15,-71 86-192 0,56-61-1352 0,-2-5-3345 16,6-10-7113-16</inkml:trace>
  <inkml:trace contextRef="#ctx0" brushRef="#br0" timeOffset="-81615.13">3521 12112 7465 0,'0'0'5777'0,"0"0"-5113"16,0 0-664-16,88 54-4769 0</inkml:trace>
  <inkml:trace contextRef="#ctx0" brushRef="#br0" timeOffset="-81270.05">3242 12916 15899 0,'0'0'5297'16,"0"0"-4153"-16,0 0-47 15,0 0-169-15,64 105-120 16,-44-76-264-16,1-4-8 15,-10-3-184-15,6-10-144 0,-10-5-96 32,-3-1-40-32,0-6-72 15,0 0 0-15,-4 0-120 0,0-10 8 16,0-15 40-16,0-12-64 16,0-9 0-16,0-4-632 0,8-20-784 15,0 16-1345-15,4 9-3192 0</inkml:trace>
  <inkml:trace contextRef="#ctx0" brushRef="#br0" timeOffset="-81035.68">3609 12808 19012 0,'0'0'2736'0,"0"0"-431"15,0 0-913 1,36 85-424-1,-28-69-312-15,4-6-416 0,-4-7-200 16,0-3-40-16,4-6-136 0,0-20-32 16,-4-6 24-16,0-18-304 15,-4-4-248-15,-4-7-520 16,-4-11-625-16,-9 11-2103 16,-6 20-1874-1</inkml:trace>
  <inkml:trace contextRef="#ctx0" brushRef="#br0" timeOffset="-80481.16">2035 13345 15427 0,'0'0'5129'16,"0"0"-4009"-16,36 73 392 0,-20-41-239 15,0-7-449-15,0-7-376 16,-8-5-248 0,4-7-160-16,-8-6-40 15,0-3-144-15,4-16 48 16,-4-6 96-16,4-13-8 0,-5-7-312 15,-3-15-856-15,0 13-1025 16,-3 5-3520-16</inkml:trace>
  <inkml:trace contextRef="#ctx0" brushRef="#br0" timeOffset="-80161.01">1581 13423 13554 0,'0'0'8010'0,"0"0"-7194"16,0 0 16-16,0 0 369 0,0 0-337 15,88 83-208-15,-64-70-160 0,-4 0-216 31,-4-7-152-31,-4-6-128 16,0 0-48-16,-5-13-16 0,-3-12 64 16,-4-13 152-16,0-13 80 15,0-9-232-15,0-4-360 0,4-28-888 16,1 16-1177-16,3 12-5232 0</inkml:trace>
  <inkml:trace contextRef="#ctx0" brushRef="#br0" timeOffset="-75433.6">18778 11528 9113 0,'0'0'7394'15,"0"0"-6250"-15,115 36 193 16,-59-24-433-16,16-3-176 16,20-5 128-16,19-4-280 0,12-20 88 31,-3-5-328-31,-4-10-144 16,-9 6-120-16,1 1 241 0,-5-1-209 15,-4 4-32-15,2 6-24 16,-10 0 16-16,5 3 8 15,-1 9-24 1,5 7 32-16,-9 0-64 0,5 7-8 16,-4 9 8-16,-5 3-16 15,1-2-248-15,-4-6-881 0,-20 2-1359 16,-17-3-3810-16</inkml:trace>
  <inkml:trace contextRef="#ctx0" brushRef="#br0" timeOffset="-73487.8">25806 2863 10002 0,'0'0'2440'0,"0"0"-527"15,0 0-305-15,0 0 72 16,0 0-295-16,0 0-521 0,0 0-184 16,0 0 24-16,0-3 48 31,0 3-64-31,0 0 41 0,0 0-89 15,-4 7-168-15,4 2-136 16,-8 4-168-16,4 6-56 0,0 0-32 16,4 0 56-16,0 1-64 15,0-8-72-15,0 1-48 32,8-1 48-32,4-9-88 0,0 4 88 15,4-7-120-15,3 0-288 16,5-19-56-16,0-6 64 0,1-7 88 15,-1 0-9-15,-5-3 9 0,-6 3 112 16,-10 7 184 0,-3-1 16-1,0 10 8-15,-16 1 456 0,-3 2 17 16,-2 3 39-16,-3 1-168 16,5 2-160-16,-1 4-128 0,0-3-56 15,8 3-8-15,4 3-672 0,8-10-945 31,0 4-3432-31,4-3-7521 16</inkml:trace>
  <inkml:trace contextRef="#ctx0" brushRef="#br0" timeOffset="-72859.48">26654 3045 10658 0,'0'0'2440'0,"0"0"-303"0,0 0-449 15,0 0 193-15,0 0-537 32,0 0-384-32,0 0-264 0,-8 54-16 15,8-39-288-15,4-2-208 16,5 0-48-16,2-4-88 0,1-2-48 15,4-7-64-15,0 0-24 16,4-7-264-16,-3-15-152 31,-2-4 256-31,1-5 192 0,-12-4 40 16,0 0-56-16,-4-3 24 16,0 3 40-16,-8 7-128 0,-12 2-120 15,0 4-32-15,1 9-312 16,-6 0-168-16,-6 1-1177 31,6 5-2376-31,1 1-7865 0</inkml:trace>
  <inkml:trace contextRef="#ctx0" brushRef="#br0" timeOffset="-71549.89">14865 14030 13914 0,'0'0'2441'0,"0"0"-465"16,0 0-87-16,0 0-209 16,0 0-159-1,0 0-401-15,-8 92-160 16,24-63-168-16,4 3-96 15,3-1-144-15,5-2-96 0,0-7-111 16,4-3-113-16,-4-6-56 0,8-10-168 16,-4-3-8-1,-4-6-8-15,0-17-64 16,-8-8 64-16,-1-11-80 16,-10-3 40-16,-5-5-32 15,-4-1 16-15,-8 4-56 0,-16 2 120 16,-8 4 16-1,-8 6 64-15,-4 9 8 16,-8 14-8-16,1 9 56 16,3 3-56-16,0 9-40 0,8 10-40 15,8-6-128-15,13 0-593 16,14-13-1087-16,5 0-3881 0,9 0-3753 16</inkml:trace>
  <inkml:trace contextRef="#ctx0" brushRef="#br0" timeOffset="-70935.53">14916 14255 8665 0,'0'0'4273'15,"0"0"-1312"-15,0 0-369 16,0 0-215-16,0 0-329 0,-35 29-447 16,15 0-457-16,-4 11-176 31,-8 25-120-31,-16 24 89 16,-8 18-177-16,-11 15-160 0,-5-10-192 15,1-6-112-15,6-14-152 16,2-6-96-16,11-16-48 0,8-17-72 15,16-11-504-15,5-13-192 16,3-4-224 0,-1-6-233-1,2-6-679-15,7-10-2049 16,0-3-4585-16</inkml:trace>
  <inkml:trace contextRef="#ctx0" brushRef="#br0" timeOffset="-70523.63">14024 15309 13634 0,'0'0'2985'0,"0"0"-408"15,0 0-377-15,0 0-728 0,-16 83-231 16,16-55-369-16,4 4-256 31,17 7-160-31,2 2-144 16,5-7 16-16,4-1-144 0,-4-8-184 16,0-12 16-16,0-11-16 15,-8-2 0-15,-1-19-128 0,1-15-88 16,-8-14 120-16,0-9-8 15,-8-4-80 1,-4 7 88-16,0 4 56 16,-7 12 40-16,-14 12 8 0,-3 7 128 15,-8 10 16-15,-7 9-32 16,-1 0-120-16,-4 3-200 0,-12 22-952 16,12-6-1529-1,9 7-3952-15</inkml:trace>
  <inkml:trace contextRef="#ctx0" brushRef="#br0" timeOffset="-69937.21">13120 15662 16187 0,'0'0'4721'15,"0"0"-3345"-15,0 0 73 0,0 0-697 16,-12 89-56-16,12-54-56 0,0 3-40 16,0 6-80-16,4 1-72 15,0-4-80-15,8 0-56 0,4-6-71 16,3-6-121 0,2-4-112-16,6-5-8 15,1-8-8-15,4-2-88 16,4-10-24-16,-4 0-201 0,-4-20-231 15,0-11-96-15,0-11-104 16,-4-21 56-16,-1-20 0 0,-7 4 88 31,-4 9 152-31,-8 19 215 16,-4 16 241-16,0 7 8 0,0-1 193 16,0 17 543-16,0 5 296 15,0 7-80-15,0 0-208 16,0 19-344-16,0 10-248 0,5 9-88 31,10 6-72-31,2-2-8 31,6-4-496-31,37-6-1088 0,-8-11-1353 16,4-10-5336-16</inkml:trace>
  <inkml:trace contextRef="#ctx0" brushRef="#br0" timeOffset="-69188.21">15216 14166 3744 0,'0'0'12051'0,"0"0"-9843"0,0 0-447 15,0 0-529-15,0 0-80 0,0 0-568 16,0 0-312-16,0 0 233 15,-21 23 367 1,42-7 72-16,3 9-88 16,4 10-72-16,7 19-88 15,17 32 73-15,3 22 47 0,1 12-192 16,-4-9-104-16,-12-28-80 16,-16-29-112-16,-4-19-136 0,-4-7-96 31,4 4-88-31,4-3 0 15,-4 3-8-15,-4-10-176 0,-4-3-400 16,-5-7-384-16,-3-5-672 16,-4-4-585-16,0-3-1504 31,-4 0-2712-31</inkml:trace>
  <inkml:trace contextRef="#ctx0" brushRef="#br0" timeOffset="-68534.96">15738 15136 16131 0,'0'0'3721'0,"0"0"-1433"16,0 0-663-16,0 0-201 0,-28 78-424 15,28-33-48-15,0 9-72 16,11 3 17-16,9-3-305 15,8 0-160-15,0-13-264 0,8-6-88 16,0-13-80 0,-4-9-48-16,3-7 40 15,-2-6-40-15,-6-6-48 16,1-17-80-16,-12-9-136 0,-4-11 8 16,-4-9 88-16,-8-4 40 15,-8-5 32-15,-16 4 32 16,-3 3 40-16,-5 9 16 15,-5 8 48-15,6 15 8 16,-1 5 0-16,4 17 56 16,5 0 32-16,2 7-88 0,5 3-216 31,8 2-585-31,8-2-815 0,20 27-1121 16,16 2-2536-16,8 5-3016 0</inkml:trace>
  <inkml:trace contextRef="#ctx0" brushRef="#br0" timeOffset="-68058.23">16100 15789 16723 0,'0'0'4385'0,"0"0"-2257"15,0 0-719-15,0 0-385 16,36 83-104-16,-12-36-80 0,-5 7 153 16,6 0-201-16,-1-6-200 15,-4-10-56 1,-5-6-152-16,-3-14-168 16,0-5-104-16,-4-6-112 15,0-7-8-15,-3-3-96 0,6-16 96 16,-3-13-96-16,5-13 104 31,2-6 72-31,1-6-72 0,4 0-312 16,-8 6-256-16,0 7-248 15,-8 3-337-15,0-16-639 16,-4 9-1217-16,0 3-4880 0</inkml:trace>
  <inkml:trace contextRef="#ctx0" brushRef="#br0" timeOffset="-67663.29">15833 13493 8481 0,'0'0'0'0,"0"0"-6889"0</inkml:trace>
  <inkml:trace contextRef="#ctx0" brushRef="#br0" timeOffset="-67371.06">16052 12951 12322 0,'0'0'3841'0,"0"0"-880"31,0 0-329-31,0 0-111 16,0 0-953-16,-39 60-512 0,7-16-256 15,-13 20-111-15,-6 18-177 16,-1-3-160-16,0-8-248 16,16-21-104-16,8-21-56 0,0-4-592 15,5-9-497-15,7-16-935 0,0-13-3121 31,11-5-3025-31</inkml:trace>
  <inkml:trace contextRef="#ctx0" brushRef="#br0" timeOffset="-67066.89">15594 13252 15659 0,'0'0'4041'16,"0"0"-1897"-16,0 0-736 15,0 0 89-15,0 0-185 0,20 114-368 0,-12-62-264 16,-4 1-127-16,-4 5-153 16,3-11-152-1,-3-5-80-15,0-14-48 16,0-6-48-16,0-13-56 16,5-6-8-16,-5 1-8 15,0-4 0-15,4 0-16 0,4 0-104 0,8 0 120 16,7-4-8-16,5-5 8 31,8-7 16-31,8-6-16 16,4-3-64-16,4-4-656 0,24-21-633 15,-17 8-1303-15,1 5-3530 16</inkml:trace>
  <inkml:trace contextRef="#ctx0" brushRef="#br0" timeOffset="-66567.22">16917 12801 8393 0,'0'0'1577'0,"0"0"-81"0,0 0-480 16,-16-73-376-16,-4 51-464 16,1 3-176-16,2 6-2360 0</inkml:trace>
  <inkml:trace contextRef="#ctx0" brushRef="#br0" timeOffset="-65970.82">16869 12643 17011 0,'0'0'3849'0,"0"0"-1881"0,0 0-791 15,4 72 111-15,-4-25-88 16,4 21-280-16,-4 18-175 31,0 15-105-31,-8 4-256 0,-8-23-192 16,4-21-88-16,5-26-56 16,-2-7-40-16,1-3 8 0,0-5-8 15,1-4 0-15,7-7 64 16,-5-6-64-16,5-3-8 15,0 0-8 1,0 0 0-16,0 0-104 0,0 0 32 16,0 0-64-16,16 0 80 15,8-6 64-15,12-7 0 0,8-5 0 16,4-5 16-16,8-2-16 16,-1 2 8-1,-3 1-8-15,-4 6-8 16,-4 1-8-16,-9 5-152 0,-11 1-752 15,1-1-497-15,-5 3-823 16,-1 1-1873-16,-6 3-2713 16</inkml:trace>
  <inkml:trace contextRef="#ctx0" brushRef="#br0" timeOffset="-65612.78">17734 12808 18395 0,'0'0'2209'0,"0"0"-1233"15,0 0 304-15,0 0-15 0,-40-61 343 16,16 61-416-16,0 0-312 15,-8 19 41-15,0 9-329 0,-3 14-184 0,3 2-72 16,0 10-64-16,12 1-40 16,8-1-56-16,12-7-40 15,8-3-80-15,16-9-48 0,8-6 8 16,4-9-16 0,-1-11-56-16,5-9 8 15,0 0-216-15,0-19-352 0,-4-10-344 16,-1-9-265-16,10-19-567 15,-10 9-1049-15,-7 4-3288 16</inkml:trace>
  <inkml:trace contextRef="#ctx0" brushRef="#br0" timeOffset="-65324.55">18275 12423 16291 0,'0'0'5305'0,"0"0"-2984"16,0 0-457-16,0 0-296 0,0 0-63 16,-51 96-545-16,23-14-256 15,-4 32-232-15,0 10-136 16,0-6 104-16,8-13-88 0,8-35-80 16,8-13-56-16,1-23-55 15,-1-7-161 1,8-2 0-16,-4-3-17 15,-1-7-535-15,5-15-456 0,-4 0-960 16,0-34-945-16,4-46-1648 16,-3 10-1288-16,3-3-7490 0</inkml:trace>
  <inkml:trace contextRef="#ctx0" brushRef="#br0" timeOffset="-65068.23">18120 12427 14835 0,'0'0'5185'0,"0"0"-2385"0,0 0-719 32,60 76-353-32,-32-32-432 15,0 10-159-15,7 0-345 0,1 6-384 16,5 1 64-16,2 13-256 16,-4-8-64-16,2 0-56 0,-9 2-8 31,-8-15-8-31,-5 4-72 15,-2-6 0-15,-6-10-8 0,-7-9-96 16,-4-7-240-16,0-9-552 16,-8-9-920-16,-35-7-1217 15,2-13-3456-15,2-9-6154 0</inkml:trace>
  <inkml:trace contextRef="#ctx0" brushRef="#br0" timeOffset="-64925.62">18152 12995 11466 0,'0'0'6321'0,"0"0"-3728"0,0 0-617 16,0 0-952-16,0 0-335 16,0 0 47-1,104 0-328-15,-53-6-288 16,21-10-120-16,-16 0-1448 0,-12 6-3850 16</inkml:trace>
  <inkml:trace contextRef="#ctx0" brushRef="#br0" timeOffset="-33567.96">16232 5738 4945 0,'0'0'12202'16,"0"0"-10201"-16,0 0-777 0,0 0 96 16,0 0-328-16,87 0-223 15,-55-11-313-15,4 2-120 0,-8 0-128 31,0-1-120-31,-4 0-88 16,-9 7-48-16,-2-3-344 0,-9 6-545 16,-4 0-575-16,0 0-272 15,-9 6-2873-15,-2 7-2889 0</inkml:trace>
  <inkml:trace contextRef="#ctx0" brushRef="#br0" timeOffset="-33217.89">16375 5763 8617 0,'0'0'3985'0,"0"0"-1984"0,0 0 279 16,0 0-287-16,0 87-201 16,0-51-304-16,4 5-320 15,4 4-255 1,-4-1-257-16,3 4-152 16,-2-3-104-16,-1-1-128 0,4 0-32 15,-4-2-24-15,-4-1-72 0,4-10-16 31,-1-2-64-31,2-6 16 16,-1-8-80-16,0-2 8 0,0 0 0 16,0-4 0-16,3 0-8 15,6 2 0-15,2-5 0 0,2 0-8 16,-2-6-40-16,6 0-16 16,-6 0 8-16,5 0 40 0,-3 0-240 31,-6-4 0-31,5-2-80 15,-8 4-96-15,0-9-368 0,-8 6-456 16,0-18-337-16,0 4-1119 16,-12 0-3282-16</inkml:trace>
  <inkml:trace contextRef="#ctx0" brushRef="#br0" timeOffset="-32655.41">16387 5997 4240 0,'0'0'8858'16,"0"0"-6449"-16,0 0-841 0,0 0 361 16,0 0-273-16,0 0-296 15,0 0-336-15,80-38-183 0,-57 32-329 16,1-1-128-1,0 1-48-15,-3 0-208 16,-2 3 16-16,-7-1-128 16,0 1 64-16,-4 0-64 0,-4 3 104 15,0 0 104-15,-4 0 152 16,0 0 96-16,0 0-40 0,0 6 48 31,0 10-176-31,0 4-160 16,0 5-39-16,0 0-33 0,-4 1-24 15,-4-8-48-15,0 2-16 16,4-5-64-16,-3 2-257 16,2-2-239-16,-7-1-296 0,4-6-416 31,-4 2-449-31,0 0-599 16,5-4-705-16,-10-3-159 0,6 0 159 15,-2 0 1537-15,5-3 1504 16,-3 4 992-16,3-1 1568 15,3 0-39 1,1-3-153-16,4 3-383 0,0-3-697 16,0 0-536-16,0 0-368 15,4 0 105-15,17-3 87 0,-5-3-192 16,3-1-280-16,2-5-104 16,3-8-664-16,-1 5-1473 15,-11-1-5200-15</inkml:trace>
  <inkml:trace contextRef="#ctx0" brushRef="#br0" timeOffset="79079.96">1315 14503 15507 0,'0'0'4321'0,"0"0"-2561"0,3 13 273 16,-3 9-505-16,-3 6-312 15,-10 11-32-15,9 2-151 0,4 3-265 31,0 2-280-31,4-6-224 16,20-2-168-16,4-4-48 0,4 2-48 16,4-7-56-16,-1-6 8 15,6-2-40-15,-5-5-40 16,-5 0-64-16,-3-3 32 0,-12-4 80 31,-4-2 80-31,-4-5 8 16,-4 2 0-16,-4-1 176 0,0 3-16 15,-4 7 32-15,-16 6-184 16,-4 3-16-16,-8 4-128 16,-4-1-288-1,-7-6-416-15,-2-6-449 0,-2-7-807 16,-17-9-2185-16,16-13-2560 16,9-5-5674-16</inkml:trace>
  <inkml:trace contextRef="#ctx0" brushRef="#br0" timeOffset="79270.44">1302 14601 12186 0,'0'0'8898'0,"0"0"-8042"0,0 0-232 16,0 0 449-16,116 0-481 0,-68 0-360 31,3 0-232-31,5-6-272 15,16-23-1497-15,-13 1-2800 16,-6 3-3792-16</inkml:trace>
  <inkml:trace contextRef="#ctx0" brushRef="#br0" timeOffset="79583.61">2127 14271 17035 0,'0'0'7082'0,"0"0"-6210"16,0 0 232-16,0 0-24 16,0 0-39-16,0 102-153 0,4-44-288 15,16 27-200-15,4 23-160 16,-1 9-48-16,-2-21-88 15,-5-29-16-15,-8-30-80 16,3-8-8-16,-3 3 0 16,1 3-160-16,-1-1-504 15,-8-8-544-15,0-1-777 0,-8-9-1928 32,-9-3-3520-32</inkml:trace>
  <inkml:trace contextRef="#ctx0" brushRef="#br0" timeOffset="79965.59">1004 15732 15315 0,'0'0'7889'0,"0"0"-7080"16,0 0-633-16,95-23 792 0,1-8 272 16,39-16-120-16,20-21-159 15,1-1-225-15,-9-5-224 16,-12 15-64-16,-2 5-208 15,-10 6-112-15,-3 13-40 16,-17 10-80-16,-19 5 88 16,-24 7-96-16,-13 4-56 0,-15 6-152 15,4-3-608-15,-8-1-656 16,-8-2-793 0,-12 2-2320-16,-8 4-6305 0</inkml:trace>
  <inkml:trace contextRef="#ctx0" brushRef="#br0" timeOffset="80514.13">1298 15605 18860 0,'-107'0'2448'0,"-9"-16"-1768"0,32-7 24 16,25-2 161-16,15-3-449 15,12-4-88-15,-7-29 0 0,-6-25-64 16,2-37 64-16,2-20 16 16,22 0 64-16,19 1-168 15,0 18 24-15,36 6 48 16,11 17-48-16,22 18 0 15,17 20 176-15,15 15-160 16,10 10 65-16,8 6-65 0,-3 1-8 16,4 2 128-16,3 0-136 15,9 4-48 1,4-1-48-16,6 8 24 16,2 8-24-16,-16 7-40 15,-13 3 8-15,-27 18-80 0,-24 5-40 16,-17-1 32-16,-6 10 224 15,-6 6 160-15,1 13-32 0,-8 22-56 32,-20 31 40-32,-16 33-175 15,-40 15-209-15,-24 4 0 32,-12-13 0-32,0-22 0 0,-11-7 0 15,-1-19 0-15,1-18 0 16,-1-30 0-16,5-16-657 0,15-15-431 15,-4-16-712-15,24-12-969 16,13-7-3472-16</inkml:trace>
  <inkml:trace contextRef="#ctx0" brushRef="#br0" timeOffset="88868.8">3031 14583 21484 0,'0'0'5009'16,"0"0"-4449"-16,5 0-408 0,10 0-8 15,13 0 328-15,4 0 17 16,8-7-297-16,4-3-120 16,0-5-72-16,0-4-657 15,11-6-711-15,-11 5-1352 16,-12 1-4330-16</inkml:trace>
  <inkml:trace contextRef="#ctx0" brushRef="#br0" timeOffset="89498.11">3661 14094 18459 0,'0'0'2745'15,"0"0"-1105"1,0 0-215-16,100 19-449 0,-69-7-144 16,-3 4-104-16,4 0-200 15,-8 6-144-15,-3 0-96 16,-6 10 57-16,-7 3-57 0,-8 6-24 16,0 3-32-1,-16 1-80-15,-12 0-32 16,-3-4-8-16,-5-3-112 0,4-9-72 15,4-10 64-15,4-6 8 16,12-10 0-16,4 0 0 16,8-3 0-16,0 0-152 0,0 0-40 31,12 0 8-31,11-3 104 0,5-10 32 16,9 4-48-16,3-2 48 15,-1 2 40-15,1 6-8 16,-9 3 8-16,-3 0 8 0,-7 0 72 15,-10 10 48-15,-6 3 232 32,-5 9 176-32,0 6-40 0,-12 6-152 15,-13 8-240-15,-3 0-32 16,1-1-64-16,-4-6 0 16,-2-10-496-16,10-6-496 0,-5-12-713 31,0-23-1039-31,4-13-3290 15,3-9-5368-15</inkml:trace>
  <inkml:trace contextRef="#ctx0" brushRef="#br0" timeOffset="89947.91">4095 14119 16947 0,'0'0'2153'0,"0"0"-1041"31,0 0 344-31,112 19-48 0,-72-12-343 16,-1 1-217-16,6 5-128 16,-2 4-192-16,-3 1-16 15,-5 11 32-15,-2 6 32 0,-13 7 201 16,-8 21 31-16,-12 15-232 31,0-1-184-31,-12-7-104 0,-4-13-56 16,-8-12-88-16,4-1-96 15,-8-2 8-15,5-11-48 16,2-12-8-16,5-9-88 0,4-5 32 16,5-5 56-16,3 0 0 31,4 0 0-31,0-2-16 0,0-13-64 15,11-11 56-15,10-6 24 16,7-5 8-16,3-5-8 0,5 3-144 16,4 8-432-16,-1 2-480 0,17 0-633 15,-7 7-1999 1,-10 10-5186 0</inkml:trace>
  <inkml:trace contextRef="#ctx0" brushRef="#br0" timeOffset="91290.32">5239 14544 18724 0,'0'0'4064'16,"0"0"-3696"-16,0 0-184 15,0 0 249-15,0 0 199 0,84-57-48 32,-60 41-224-32,8 0-120 15,-9 1-72-15,5 2-160 0,-4 4 40 31,-4-1-32-31,-1 3-16 16,-10 1-832-16,-1-6-1185 16,-8 2-3576-16,0 1-6305 0</inkml:trace>
  <inkml:trace contextRef="#ctx0" brushRef="#br0" timeOffset="91729.14">5996 14094 18291 0,'0'0'4009'16,"0"0"-3577"-16,4 76-248 31,0-32-8-31,0 7 120 0,0 3 153 16,-1 6-113-16,1-3-144 15,5-3-192-15,3-12-112 0,-5-8-536 16,2-8-609-16,-1-20-1383 16,-4-3-3522-16,-4-3-3984 0</inkml:trace>
  <inkml:trace contextRef="#ctx0" brushRef="#br0" timeOffset="92190.9">6339 13655 11450 0,'0'0'6753'15,"0"0"-5360"-15,0 0-305 0,0 0 616 32,0 0 201-32,0 0-337 15,0 0-384-15,0 0-240 0,32 80-199 16,-21-20-129-16,-7 25-208 16,5 27-72-16,-2 5-64 0,1-15 16 15,5-29-120-15,-2-32-32 16,1-9-56-16,4-3-64 0,8-4-16 31,-1-5-96-31,5-8-112 16,4-9-184-16,-8-3-176 0,4-3-16 15,-7-13 40-15,-2-6 40 16,-6-10 47-16,-6-3 161 31,-7-3 136-31,0 0 152 0,-4 3-48 16,-12 6 56-16,-12 10 0 15,0 6 152-15,-4 13 16 0,-4 0-48 16,5 13-48-16,-1 9-72 0,4 4-288 16,5 2-824-1,-1-3-1152 1,7-2-3722-16,9-10-8897 0</inkml:trace>
  <inkml:trace contextRef="#ctx0" brushRef="#br0" timeOffset="95309.65">7187 14313 17803 0,'0'0'4393'15,"0"0"-3176"-15,0 0-473 0,0 0-16 16,0 0-128-16,0 0-48 16,44 3-64-16,-4-3 376 0,12 3 81 15,12-3-297-15,-5 0-288 16,1 0-144-1,-9 0-200-15,-2-6-16 16,-10 0-48-16,-3-1-144 0,-12 1-456 16,0 2-601-16,0-9-607 15,-5 1-1177-15,-2 2-3400 16</inkml:trace>
  <inkml:trace contextRef="#ctx0" brushRef="#br0" timeOffset="99996.11">8088 13989 18403 0,'0'0'4377'16,"0"0"-3817"-16,0 0-439 16,0 0 383-16,0 0 464 0,115 12-96 15,-63-2-248 1,4 2-160-16,0 11-112 15,-1-1-8-15,-7 10-112 0,-12 9 33 16,-4 7 47-16,-12 15-96 16,-12 21-72-16,-8-6-16 15,0-8 8-15,-21-16-80 0,6-16-48 16,-9-3 248-16,-4 0 104 16,5-10-40-1,-1-6-64-15,3-5-8 16,6-9-8-16,6-1 24 15,5-1-32-15,0-3-112 0,4 0-112 16,0 0-8-16,4-3-136 16,17-13 88-16,7-6 48 0,11-5 0 31,9 3 0-31,7 1 0 16,-3 1-8-16,1 3-88 15,-2 7-456-15,-3-4-808 0,12-3-945 16,-13 3-2200-16,-6 6-5529 0</inkml:trace>
  <inkml:trace contextRef="#ctx0" brushRef="#br0" timeOffset="100670.3">9287 14122 20852 0,'0'0'3625'0,"0"0"-2401"16,0 0-568-16,0 0-496 15,0 0-112-15,0 0 0 0,0 0 128 16,92-25-48-16,-49-1-40 15,1 1-88-15,0 0-512 0,12-23-1000 32,-16 7-1577-32,-8 3-5497 0</inkml:trace>
  <inkml:trace contextRef="#ctx0" brushRef="#br0" timeOffset="100891.7">9825 13601 21484 0,'0'0'3033'0,"0"76"-1577"15,0-8-440 1,16 27-248 0,0 25-143-16,8 17-361 15,0-10-264-15,-1-13-977 31,-7-41-1935-31,-4-16-8259 16</inkml:trace>
  <inkml:trace contextRef="#ctx0" brushRef="#br0" timeOffset="103758.04">10482 13865 11258 0,'0'0'10690'0,"0"0"-9177"16,0 0-697-16,0 0-240 15,0 0 0-15,108 6-24 32,-76-6-240-32,7 0-144 0,-7 0-88 15,4-3-80-15,-4-7-8 16,-8-2-584-16,0-4-808 0,-16-6-1041 15,-1 6-3016-15,-7 3-5169 0</inkml:trace>
  <inkml:trace contextRef="#ctx0" brushRef="#br0" timeOffset="104098.13">10594 14125 2784 0,'0'0'14611'16,"0"0"-12338"-16,0 0-1617 15,0 0-312 1,0 0 592-16,0 0-144 15,80 4-264-15,-53-17-136 0,-3 0-223 16,4-3-161-16,0-3 104 16,-4 3-104-16,0 4-8 31,-4-1 0-31,0 7-96 0,0-1-553 16,-1-2-999-16,2-14-1329 15,-6 5-2960-15,-2 1-5657 0</inkml:trace>
  <inkml:trace contextRef="#ctx0" brushRef="#br0" timeOffset="104671.59">11371 13570 16667 0,'0'0'4649'15,"0"0"-3513"-15,0 0 169 16,0 0-257-16,0 0-48 16,0 0-152-1,-44 80-216-15,44-55-8 16,0 0-95-16,0 7-97 0,0 2-80 15,4 1 16-15,4 10-40 16,8-1-80-16,-4 2-104 16,4 0-24-16,3-5-32 0,-2-2-40 31,2-7 8-31,5-10-56 16,0-2 0-16,0-9-88 0,1-7 80 15,2-4-32-15,-3 0-224 16,4-19-48-16,-8-13-24 15,-1-9 40-15,-6-10 56 0,-2-10 32 16,2 1-56 0,-9-4-96-16,-4 11 183 15,0 5 65-15,-4 10 112 0,-16 9 64 16,-5 4 81-16,-2 0 271 16,-9 2 64-1,4 5-104-15,0 1-176 16,12 8 40-16,1 0-144 15,2 9 64-15,2 0-136 0,-9 9-24 16,3 10-88-16,-10 9-800 0,-13 10-889 16,5-6-2528-16,2-7-8857 15</inkml:trace>
</inkml:ink>
</file>

<file path=ppt/ink/ink1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32767" units="deg"/>
          <inkml:channel name="T" type="integer" max="2.14748E9" units="dev"/>
        </inkml:traceFormat>
        <inkml:channelProperties>
          <inkml:channelProperty channel="X" name="resolution" value="3854.94116" units="1/cm"/>
          <inkml:channelProperty channel="Y" name="resolution" value="5461.1665" units="1/cm"/>
          <inkml:channelProperty channel="F" name="resolution" value="91.01945" units="1/deg"/>
          <inkml:channelProperty channel="T" name="resolution" value="1" units="1/dev"/>
        </inkml:channelProperties>
      </inkml:inkSource>
      <inkml:timestamp xml:id="ts0" timeString="2020-07-27T07:11:25.742"/>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2060"/>
    </inkml:brush>
  </inkml:definitions>
  <inkml:trace contextRef="#ctx0" brushRef="#br0">7040 1305 10522 0,'0'0'7593'15,"0"0"-4992"-15,0 0-401 31,0 0-455-31,0 0-377 0,0 0-248 16,-12 7-472-16,12-7-359 16,20 0-201-16,12 0 40 0,7 0 200 15,13-4-56-15,4-6-104 16,4-3-104 0,-5 1-64-16,1-4-8 15,-8 3 0-15,0-5-40 16,-13-1-616-16,-2-4-441 0,-17-19-951 15,-5 8-1585-15,-6 6-1992 0</inkml:trace>
  <inkml:trace contextRef="#ctx0" brushRef="#br0" timeOffset="253.31">7211 1007 19380 0,'0'0'2752'31,"0"0"-1544"-31,0 0-311 16,0 0 111-16,48 105 144 0,-8-65-256 15,3 2-224-15,2-1-287 16,-2-3-169-16,1-3-128 0,-4-4-88 16,-4 1-8-16,-5-9 0 31,-6-2-352-31,-1-5-473 15,0-6-399-15,-5-10-936 0,-2-10-3298 16,-10-12-2951-16</inkml:trace>
  <inkml:trace contextRef="#ctx0" brushRef="#br0" timeOffset="423.86">7542 895 16611 0,'0'0'4281'16,"0"0"-2433"-16,0 0-255 15,-32 92-689-15,8 1-288 0,-8 23-104 0,0 15-248 32,12-11-264-32,8-18-608 15,9-38-1440-15,3-17-3193 16</inkml:trace>
  <inkml:trace contextRef="#ctx0" brushRef="#br0" timeOffset="42710.24">23810 5518 12426 0,'0'0'6185'16,"0"0"-5480"-16,0 0-433 0,0 0 320 15,108-16 384-15,-61 10-160 16,5-1-152-16,12 0-128 0,16 4-111 0,15 1-153 16,20-1 56-16,1-1-8 31,-13-2-152-31,-6 3-16 16,-26-1-16-16,-15 1-32 0,-13 3-40 15,2 0-56-15,-6 0 64 0,9 0-56 16,8 0-8-16,-8 3 152 15,-5 4 104-15,2-4-136 32,-2 0-64-32,5 1-56 0,0-1 128 15,4-3-56-15,0 2-64 16,-1-2 40-16,1 7 16 0,0-1-64 16,-5 1 8-16,6-1 64 15,-6 0 16-15,1 1-48 31,4-4-40-31,-5 3-8 0,6-2 8 16,-1-1 8-16,-1-3-8 16,-3 0 0-16,-1 0 0 0,2 0 0 0,-10 0-8 15,9 0-72 1,-8 0-424-16,0-10-232 16,12-15-544-1,-13 3-1585-15,-7-1-4521 0</inkml:trace>
  <inkml:trace contextRef="#ctx0" brushRef="#br0" timeOffset="45004.1">15311 6328 13898 0,'0'0'4033'31,"0"0"-1720"-31,0 0-433 0,0 0-359 16,0 0-265-16,0 0-264 16,-12 6-128-16,9 10-96 15,-1 12-207-15,-1 27-41 0,1-2 16 0,-4 14-32 16,1 2-152 0,7-18-176-1,-4-6-104-15,4-10-72 0,0-16-328 16,0-9-536-16,0-7-553 15,4-3-607-15,3-13-1641 0,-3-3-2240 16</inkml:trace>
  <inkml:trace contextRef="#ctx0" brushRef="#br0" timeOffset="45366.13">15442 6600 14419 0,'0'0'6025'0,"0"0"-4721"0,0 0-144 15,0 0-880-15,0 0-39 16,0 0 207-16,0 0-16 0,73-94-176 16,-45 58-168-16,0 7-32 31,-5 8-48-31,1 5 40 15,-8 6 0-15,-4 7 112 0,-1 3 128 16,2 0 120-16,2 13 152 16,6 5 96-16,-6 5 40 0,5 5-103 0,1-2-257 15,-10-7-160 1,9-3-96 0,-8-7-80-16,1-2-96 15,-6-4-16-15,5-3-128 0,-3 0-537 16,2-7-455-16,9-24-1312 15,0-1-2786-15,-4-3-5688 0</inkml:trace>
  <inkml:trace contextRef="#ctx0" brushRef="#br0" timeOffset="45800.97">16308 6426 20380 0,'0'0'2600'16,"0"0"-1391"-16,-5 76-385 15,1-47-272-15,4-7 104 0,0-7-296 16,0-5-192-16,0-3-128 31,0-7-40-31,0 0-120 16,0 0-200-16,0-17-16 0,0-5 248 15,0-9 40-15,0-7-32 16,9 2 16-16,2 2 16 0,1 5 48 16,0 7 0-16,0 6 0 15,0 7 8 1,0 2 0-16,4 4-8 16,-4 3 16-16,4 0 56 0,0 3 104 15,-1 11 112-15,6 4 216 16,-1 4-208-16,-5 4 8 0,6-1-56 15,-10 4-32 1,-3-1-144-16,4-5-72 16,-4-4-24-16,-4-7-680 15,9-6-856-15,-6 1-2273 0,1-4-4905 16</inkml:trace>
  <inkml:trace contextRef="#ctx0" brushRef="#br0" timeOffset="46267.72">17307 6441 19884 0,'0'0'2656'0,"0"0"-1639"16,0 0-193-16,84 42-240 0,-40-36 208 31,0-2-168-31,3-4-280 16,6 0-160-16,-2-4-184 0,-3-8-24 15,-5-4-552-15,-11-6-824 16,5-17-945-16,-9 7-2800 0,-17 4-2440 16</inkml:trace>
  <inkml:trace contextRef="#ctx0" brushRef="#br0" timeOffset="46528.02">17654 6222 16315 0,'0'0'3041'15,"0"0"-945"-15,0 0-896 16,0 0-423 0,0 0 383-1,0 0-224-15,60 42-320 0,-25-33-224 16,2 1-144-16,-1 0-88 0,-1-1-104 16,-7 0-48-16,-5 4 0 15,-6 6 136-15,-9 6-48 16,-8 11 0-16,-4 1-40 15,-20 11-56-15,-4 1-392 16,-4-6-616-16,0-14-480 16,9-13-1305-16,10-16-8193 0</inkml:trace>
  <inkml:trace contextRef="#ctx0" brushRef="#br0" timeOffset="46968.84">19036 5850 15211 0,'0'0'3857'0,"0"0"-2097"16,0 0-88-16,105 32-383 16,-66-18-57-16,1-5-368 0,-1-5-336 15,2-2-336 1,-13-2-192-16,-1 0-144 16,-11-2-648-16,-4-11-896 15,-7 3-2561-15,-5 4-2369 0</inkml:trace>
  <inkml:trace contextRef="#ctx0" brushRef="#br0" timeOffset="47234.13">19244 6010 4200 0,'0'0'12419'0,"0"0"-10082"16,0 99 7-16,0-52-800 15,0 19-159-15,0 18-369 0,4 14-352 31,-4-6-208-31,0-23-176 16,0-21-40-16,0-20-48 0,0-2-32 16,4-4-104-16,3-2-56 0,-7-14-8 15,4 0-80 1,1-6-112-16,-5 0-168 0,4-6-136 16,4-7 144-1,-1-6-376-15,10-3-592 16,7-13-641-16,-1 6-2288 0,-3 4-3368 15</inkml:trace>
  <inkml:trace contextRef="#ctx0" brushRef="#br0" timeOffset="47712.85">19547 6633 20308 0,'0'0'2376'16,"0"0"-1551"-16,0 0-561 0,0 0 72 15,0 0 184-15,92-115-208 16,-57 38-168-16,1-21-144 16,-8-6 0-16,-17 3-32 0,-11 8-416 31,0 23 192-31,0 19 112 15,-3 13 96-15,-5 9 48 0,-5 4 88 16,6 0 32-16,-5 3 224 16,-4 12 96-16,8 3 64 15,-4 7 232-15,8 0 88 0,0 13-200 16,4 28-327 0,0 33-9-16,0 27 0 15,12 13-8-15,4 1-32 0,4-30-16 16,-5-28 16-16,2-18-16 15,-1-11-88-15,3 1-88 16,2-4-40-16,3-3-16 16,-1-9 0-16,-7-3 0 15,0-10-120-15,-4 0-48 16,0-10-112-16,0-12-304 0,0-10-441 16,0-31-783-16,0 6-2385 15,0 9-3825-15</inkml:trace>
  <inkml:trace contextRef="#ctx0" brushRef="#br0" timeOffset="47940.25">20204 6315 15243 0,'0'0'7393'0,"0"0"-6016"15,0 0-169-15,-12 79-472 0,4-56 48 16,0 1-288-16,-4-1-304 16,0-4-192-16,0-6-320 0,5-7-632 15,-6-6-824 1,1-16-1921-16,9-6-3745 16</inkml:trace>
  <inkml:trace contextRef="#ctx0" brushRef="#br0" timeOffset="48404">20543 6016 11066 0,'0'0'6121'0,"0"0"-4593"15,0 0 529-15,0 0-665 0,0 0-79 32,11 108-201-32,-2-57-136 15,2 3-224-15,-3-3-248 16,-4-10-232-16,1-6-128 0,-1-16-128 15,-4-6 32-15,0-10-48 16,0-3-152-16,0-3-176 0,0-17 104 16,-9-2 72-1,-3-13-16 1,9 1 72-16,3-4 80 0,0 3 16 16,0 3-16-16,3 6 8 0,14 4 8 15,2 7-8-15,1 5 8 16,1 3-64-16,2 4 8 15,-3 0-104-15,0-3-704 16,3-10-825 0,-2 2-2311-16,-5 3-2794 0</inkml:trace>
  <inkml:trace contextRef="#ctx0" brushRef="#br0" timeOffset="48798.95">20786 5747 18852 0,'0'0'2648'0,"0"0"-1432"0,0 0-295 31,0 0-121-31,0 0 88 16,103 57-368-16,-75-51-272 15,0 0-80-15,-4 0-104 0,0-6-8 16,-8 4-48-16,-4-4 0 15,-8 3 56-15,0-3 32 0,-4 0 184 16,0 0 216 0,0 0 32-16,0 0 57 15,0 6-9 1,0 7-80-16,0 6-136 0,-8 10-216 0,3 9 8 16,-2 3 16-16,3 10-48 15,0 3-24-15,4 19-32 16,0 13 32-16,0-4 8 15,4-9-16 1,0-9-40-16,-1-16-48 16,-3-4 0-16,0 3-8 0,0-15-512 0,-11-16-704 15,-9-9-1281-15,-5-7-4096 16</inkml:trace>
  <inkml:trace contextRef="#ctx0" brushRef="#br0" timeOffset="52684.56">18945 6854 9402 0,'0'0'5241'16,"0"0"-3353"-16,0 0-48 0,0 0-367 15,0 0-169-15,67 35-144 16,-43-31-264-16,1 2-175 0,6-6-113 16,9 0-56-16,0 0-72 15,4 0-72 1,3 0-48-16,1 0 8 16,1-6-72-16,-2 2 32 0,9-2-32 15,0-4 112-15,8-2-55 16,19-8-41-16,25-1-72 0,15-11 144 15,4 3 24 1,-7 1-232-16,-21 6-32 16,-11 9-48-16,-4 3-80 15,-12 4-8-15,-16 3 104 0,-8-1-56 16,-9 1-48-16,1 0 0 16,4 3 8-16,0-3-16 0,-12 3 0 31,-4 0 0-31,-8 0 0 15,-9 0 8-15,-3 0 0 0,-4 0-8 16,1 0 0-16,-5-3-280 16,0-6-424-16,-5-4-280 0,-31-6-849 15,4-1-1768-15,-3 8-2312 0</inkml:trace>
  <inkml:trace contextRef="#ctx0" brushRef="#br0" timeOffset="53429.57">19184 7264 14243 0,'0'0'2520'0,"0"0"-511"31,0 0-753-31,0 0-112 16,0 0-192-16,0 0-280 15,0 0-184-15,28 76-191 0,-28-66-41 16,0-1-16-16,0-3-48 0,0-6-16 16,-4 0-176-16,-5 0-80 31,6 0-40-31,-1-15-208 16,0-4 32-16,4-6 31 0,0-1-119 15,4-2 264-15,16 5 112 16,-5 4-40-16,6 4 48 15,-1 2 0-15,-1 9 48 0,-2 4-40 16,-2 0 40 0,-2 0-32-16,-2 13 104 15,-3 3 40-15,-4 3-24 16,5 3-39-16,-9 1-25 0,0-5-24 16,0-1-48-16,3-8 0 15,-3 0 0-15,0-9-72 16,0 0-329-16,0 0-335 15,0-12 272 1,0-4 368-16,8-3 96 0,-4 0-8 16,5 2 8-16,2 5 8 0,-3 3 0 15,0 2-8-15,4 4 48 16,0 3 24 0,0 0 208-16,4 0 24 15,-5 0 0-15,6 10 40 0,-6 3-71 16,6-5-57-16,-6 5-80 15,2 0-32-15,-5-3-40 16,-8-1-16-16,3 4-48 0,-3-6-296 31,0-7-1009-31,-7 0-1231 16,-1 0-4730-16</inkml:trace>
  <inkml:trace contextRef="#ctx0" brushRef="#br0" timeOffset="53633.02">19570 7080 13474 0,'0'0'2881'0,"0"0"-737"0,0 0-519 16,0 0-409-16,0 0-216 15,0 0-528 1,72 19-352-16,-60-19-120 15,0 0-840-15,-8 7-1480 0,-4-4-1873 16,0 3-5225-16</inkml:trace>
  <inkml:trace contextRef="#ctx0" brushRef="#br0" timeOffset="53818.52">19658 7239 14363 0,'0'0'2328'16,"0"0"-344"-16,0 0-1047 15,12 79-193-15,-12-61-544 0,4-4-200 16,0-8-904-16,0-6-1929 16,-4 0-3808-16</inkml:trace>
  <inkml:trace contextRef="#ctx0" brushRef="#br0" timeOffset="54200.5">19766 7261 10818 0,'0'0'2272'0,"0"0"-255"16,0 0-713-16,0 0-264 0,0 0-424 15,0 0-616 1,15 51-72-16,-15-51-616 16,0-4 416-16,0-5 160 15,0-4 112-15,0-2-16 0,0 5 16 16,0-3 8-16,0 6 80 16,0 1 64-16,0 0 72 0,0 3 32 15,4-3 56-15,5 3-64 16,-1-1 56-16,-1 4 305 15,6 0 335 1,-2 11 264-16,6 4-232 16,-6 4-352-16,5 0-200 0,-4-3-111 15,-4-3-81-15,0-4-232 16,-4-3-473-16,0-6-879 16,0 3-1648-16,0-3-2938 0</inkml:trace>
  <inkml:trace contextRef="#ctx0" brushRef="#br0" timeOffset="54485.74">20124 6953 19052 0,'0'0'2432'0,"0"0"-856"16,0 0-607-16,0 76 71 16,0-38-128-16,0 4-328 15,0 8-192-15,0 1-152 16,-8 6-72-16,4 0-104 0,-3-6-64 16,3-2-192-16,-5-19-656 31,9-7-1048-31,-4-11-2545 0,4-12-4953 15</inkml:trace>
  <inkml:trace contextRef="#ctx0" brushRef="#br0" timeOffset="55154.95">20327 7150 16275 0,'0'0'2328'16,"0"0"-1055"-16,0 0-409 15,0 0 184-15,17 79-64 0,-13-54-303 16,3-2-241-16,-7-7-176 15,4-3-144-15,0-4-32 16,-4-6-88-16,0-3-8 16,0 0-240-16,0-6-176 15,0-10 79-15,0-9-191 16,0-1 40-16,0-2 144 0,0 2 168 16,0 3 176-16,4 8 0 15,5 2 8 1,-2 7 0-16,9 3 56 15,0 3 80-15,0 0 136 16,0 3 48-16,-4 10 16 0,4 3 0 16,-4-4-47-16,-5 1-17 15,-2 0 8-15,-1-7-64 0,-4-3-64 32,0 0-8-32,0-3-136 15,0 0-8-15,0-6 0 16,0-6-64-16,0-8-120 0,0 1-144 15,0-3 128-15,0 0 56 16,0 3 24-16,4 6 48 0,0 0 64 16,3 7 8-1,2 3 8 1,-1 3 0-16,3 0 224 0,2 0 88 16,2 6 16-16,2 7-64 0,-6-1 104 15,1 5-136-15,-3-2-144 16,-2-2-88-16,1 0-8 15,-8-4-376-15,4-2-696 16,5-2-905 0,-2-5-3080-16,1 0 1080 0</inkml:trace>
  <inkml:trace contextRef="#ctx0" brushRef="#br0" timeOffset="55664.58">20917 7029 14667 0,'0'0'2008'31,"0"0"-144"-31,0 0-935 16,0 0 423-16,0 0-208 15,0 0-304-15,0 0-63 0,0 0-217 16,-79-70 40-16,70 74-88 15,1 15-176-15,1 6-176 0,-1 13-56 16,8 0 16 0,0 7-56-16,0-1 40 15,0-9-8 1,0-7-48-16,12-5-48 0,-5-10-48 0,6-7 40 16,-5-3-56-16,-1-3-56 15,1-6-48-15,1-14-56 16,-2-5-32-16,-3-7-104 15,4 0-80 1,-8-2-120-16,0-1 40 16,0 10 183-16,0-1 185 0,0 10 96 0,0 4 56 15,0 8 0-15,0 4 192 16,0 0 177 0,0 0 7-16,4 13-80 15,8 2-56-15,0 8-40 16,1-1 8-16,-2 1-64 15,1-1-64-15,0-3-80 0,0-6-112 16,-5-8-752-16,6-5-1505 0,-5 0-2624 31,-1 0-4873-31</inkml:trace>
  <inkml:trace contextRef="#ctx0" brushRef="#br0" timeOffset="55889.98">21001 6968 17859 0,'0'0'2689'0,"0"0"-1049"0,0 0-512 15,0 0-47-15,56 77-281 0,-33-61-304 16,1 3-248-16,4-6-152 16,0 3-48-1,-4 3-32 1,0-4-16-16,-4 1-8 0,-4-3-400 15,-8-3-584-15,-1-7-521 16,-7-3-1415-16,0-3-2705 0,0-7-7362 16</inkml:trace>
  <inkml:trace contextRef="#ctx0" brushRef="#br0" timeOffset="56030.61">21196 6965 14539 0,'0'0'4144'16,"0"0"-1719"-16,0 0-913 0,0 0-471 15,-44 87-537-15,28-40-368 32,-16 39-136-32,4-13-1809 0,5-3-7833 15</inkml:trace>
  <inkml:trace contextRef="#ctx0" brushRef="#br1" timeOffset="-20558.32">20435 11141 7473 0,'-8'-92'0'0,"0"-7"-4593"0</inkml:trace>
  <inkml:trace contextRef="#ctx0" brushRef="#br1" timeOffset="-19854.21">21371 8585 16011 0,'-91'-29'4369'15,"-21"-12"-3249"-15,5-16-360 31,2-19-88-31,23-10 73 0,22-9-89 16,32-16 0-16,28-7 64 16,7-9-48-16,42-3-168 0,18 0-72 15,25 9-192-15,20 13-64 16,23 16 152-16,20 23 41 16,25 21-9-1,15 25-32-15,12 23-32 16,4 10 16-16,-16 28-96 0,-23 10-152 15,-25 6-16-15,-32 12 24 0,-19 11-16 16,-28 8 16-16,-24 17 112 16,-29 13 64-1,-15 15 56-15,-35 6 40 16,-37 6 104-16,-23 8-104 16,-33 2-184-16,-27-2-88 0,-28-4-24 15,-25-10-48-15,-18-22 0 0,-6-25-304 16,5-22-352-16,3-29-808 31,26-25-1249-31,54-13-2176 0,41 0-4249 16</inkml:trace>
</inkml:ink>
</file>

<file path=ppt/ink/ink1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32767" units="deg"/>
          <inkml:channel name="T" type="integer" max="2.14748E9" units="dev"/>
        </inkml:traceFormat>
        <inkml:channelProperties>
          <inkml:channelProperty channel="X" name="resolution" value="3854.94116" units="1/cm"/>
          <inkml:channelProperty channel="Y" name="resolution" value="5461.1665" units="1/cm"/>
          <inkml:channelProperty channel="F" name="resolution" value="91.01945" units="1/deg"/>
          <inkml:channelProperty channel="T" name="resolution" value="1" units="1/dev"/>
        </inkml:channelProperties>
      </inkml:inkSource>
      <inkml:timestamp xml:id="ts0" timeString="2020-07-27T07:12:29.094"/>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2060"/>
    </inkml:brush>
  </inkml:definitions>
  <inkml:trace contextRef="#ctx0" brushRef="#br0">11698 4146 15035 0,'0'0'4521'15,"0"0"-2761"-15,0 0-304 0,0 0-119 16,0 0-57-16,35 102-368 16,-14-51-168-16,-6-1-192 15,-2 1-192-15,-6-6-191 0,-3-6-113 16,-4-9-56 0,0-4-425-16,0-7-415 15,-4-12-416-15,-8-7-784 0,4-7-2009 16,0-9-1961-16</inkml:trace>
  <inkml:trace contextRef="#ctx0" brushRef="#br0" timeOffset="351.06">11992 4378 14667 0,'0'0'3864'16,"0"0"-2903"-1,0 0 231-15,0 0-344 16,0 0-64-16,0 0-32 16,56-73-215-16,-36 38-185 0,-1-3-184 15,6 2-112-15,-1 8-48 16,-4 6 32-16,-1 10-32 0,-6 2 40 31,2 7 80-31,-2 3 160 16,2 0 168-16,-2 6 136 15,-2 4-80-15,5 6-96 0,0-3-136 16,-4 2-104-16,4-5-104 16,-4-1-64-16,0-2-8 0,4-7-144 15,0 0-448 1,3 0-312-16,13-36-720 16,0 5-2377-16,0-4-1720 15</inkml:trace>
  <inkml:trace contextRef="#ctx0" brushRef="#br0" timeOffset="836.76">12717 3975 6057 0,'0'0'10162'0,"0"0"-8402"15,0 0 153-15,0 0-329 0,0 0-128 32,32 95-383-32,-32-60-249 15,4 6-232-15,-4-6-184 16,0-3-144-16,0-10-112 0,0-9-88 15,0-9-64-15,0-4-200 16,0 0-280-16,0-20-96 0,0-5 128 16,-4-11 8-1,4-1 240 1,0-5 56-16,0 4 128 0,0 3 16 16,4 10 0-16,4 2 8 0,1 11-8 15,-2 2 16-15,1 7 88 16,5 3 160-16,2 0 72 15,1 3 120-15,4 12-40 16,0 9 40 0,-1 4-96-16,2 10-8 0,-5-3-144 15,-5 3-144-15,1-6-64 0,-3-7-656 16,-2-6-1224-16,1-12-3617 16</inkml:trace>
  <inkml:trace contextRef="#ctx0" brushRef="#br0" timeOffset="2798.51">11562 5763 15915 0,'0'0'2568'31,"0"0"-1615"-31,0 0-377 0,0 0 464 16,0 0-120-16,87 37-136 16,-46-27-176-16,2-7-103 0,1 4-241 15,8-7-16-15,4 0-16 16,4 0-80-16,3-4 136 31,5-5-96-31,-4-1-56 0,3-2-56 16,-3 5 8-16,0-3-40 15,-5 5-40-15,-3-2 48 0,0 1-48 16,-4 3 40-16,-1-4-40 16,-2 1 8-16,-1-4-16 15,-5 4 64 1,9-7-56-16,0-3 0 0,7-3 192 16,1-6 32-16,4 3-80 15,3-1-40-15,-7 8-8 0,0 2 24 16,-4 3-16-16,-8 7-8 15,0 0 16 1,-4 3-32-16,-1 0 8 16,2 0 0-16,-2 6-40 0,-3 0 32 15,4 4-40-15,0 0 24 16,-5 0-64-16,5 2 40 0,-8-6-40 16,4 4 0-16,0-4-8 31,-8 1 0-31,4-1-8 0,-8 3-408 15,-5-6-280-15,1 1-200 16,0-4-1216-16,0 0-1873 16,-12 0-2953-16</inkml:trace>
  <inkml:trace contextRef="#ctx0" brushRef="#br0" timeOffset="25931.08">17328 5857 17283 0,'0'0'2345'0,"0"0"-705"16,0 0-376-16,-84-57-247 15,60 48-25-15,-1-1-208 16,6 7-40-16,3 3-16 0,0 0 48 15,4 10-127-15,0 12-153 32,1 22-152-32,2 33-136 15,9 37 32-15,0 19-64 0,4 4 8 16,8-13-40-16,12-23 8 0,-4-24-144 16,-4-21 56-16,3-18-64 0,-2-3 0 15,-2-3-8 1,6 7-128-16,3-4-296 15,-9-10-240 1,-2-6-361-16,-6-13-391 0,-7-6-616 16,0-41-889-16,-20-7-3168 0,1-2-7402 15</inkml:trace>
  <inkml:trace contextRef="#ctx0" brushRef="#br0" timeOffset="26115.58">16969 6470 13410 0,'0'0'3217'15,"0"0"-400"-15,0 0-937 0,0 0-352 16,0 0-295-16,0 0-545 31,0 0-448-31,0 23-152 16,24-10 8-16,8 2-88 0,3-5-8 16,5-7-440-16,12-13-1041 15,-5-15-1263-15,-10-4-3057 0</inkml:trace>
  <inkml:trace contextRef="#ctx0" brushRef="#br0" timeOffset="26332">17367 6197 17827 0,'0'0'2649'0,"0"0"-1169"16,0 0-672-16,0 0-248 15,0 0 273-15,92 0-73 0,-49-3-288 16,6-6-248-16,-6-1-104 16,-3 1-120-16,-13-1-472 0,1 7-968 15,-11 0-1153 1,-6 3-3312-16</inkml:trace>
  <inkml:trace contextRef="#ctx0" brushRef="#br0" timeOffset="26627.21">17579 6283 15619 0,'0'0'2920'0,"0"0"-375"16,-21 76-753-16,14-31-439 16,3 3-329-16,4 2-256 0,0 1-168 15,0-4-184-15,0-2-128 31,0-13-144-31,4-3-32 16,3-7-40-16,6-7 0 0,-2 1-64 16,5-3 88-16,0 0-48 15,0-4-48-15,0 1 0 0,-1-7-80 16,2-3-16-16,-6 0-424 16,2-13-360-1,-1-6-464-15,0-25-713 16,0 6-2704-16,-8-1-6297 0</inkml:trace>
  <inkml:trace contextRef="#ctx0" brushRef="#br0" timeOffset="27015.18">17881 6168 18667 0,'0'0'2841'0,"0"0"-856"31,0 0-777-31,0 0-368 16,-4 102-48-16,-8-66-344 0,0-4-232 15,4 2-56-15,-4-6-88 16,1 1-64-16,2 0 8 0,-3-7 32 16,5-3-48-16,3-3 0 31,0-7 0-31,4 1 0 15,0-10 0-15,0 4-16 0,0-4-104 16,8 0 72-16,7 0 48 16,5 0 96-16,8 0-24 0,0-4 40 15,0 1-64-15,4-4-48 16,0 4 48 0,-4 0-48-1,-5 0-144 1,-3-1-672-16,1-5-912 0,-10 3-1945 15,1-4-3208-15</inkml:trace>
  <inkml:trace contextRef="#ctx0" brushRef="#br0" timeOffset="27232.6">17945 6315 14579 0,'0'0'5193'16,"0"0"-3329"-1,0 0 17-15,-16 107-713 16,16-59-64-16,0 10-336 0,0-1-312 16,7-7-240-16,2-5-152 15,7-7-64-15,-4-13-224 32,0-5-648-32,-1-20-1104 0,2-7-3065 15,-5-9-3937-15</inkml:trace>
  <inkml:trace contextRef="#ctx0" brushRef="#br0" timeOffset="27701.34">17992 6146 13570 0,'0'0'4657'0,"0"0"-4120"15,0 0-121-15,88 0-232 16,-48 0 80-16,0-3 864 16,0-2-664-16,-4-2-392 15,-12 4-8-15,-9-1-56 0,-6 4 64 16,-5 0 256-16,-4 0 584 16,0 0 185-16,0 0-257 15,-4 4-216 1,0 6-72-16,-5 2-112 15,5 4-112-15,1 9-96 16,3 0 0-16,0 13 40 0,0 1 32 16,3 2-40-16,10 10-39 15,6 16-33-15,13 19 0 0,4 15 24 32,-4-6 0-32,-4-22-32 15,-16-26-88-15,-4-18-88 0,0-1 40 16,-8 1 72-16,0-4-120 15,0-5 72-15,-12-4-72 16,-16-4-48-16,-12-1-376 0,-8-6-392 16,-4-1-441-1,-12-13-471 1,17-11-953-16,15-9-3856 0</inkml:trace>
  <inkml:trace contextRef="#ctx0" brushRef="#br0" timeOffset="28095.29">18507 6029 19492 0,'0'0'2200'0,"0"0"-1016"0,0 0-287 16,0 0-145 0,95 25-184-1,-71-22-344-15,4-3-208 0,0 0-16 16,-5 0-1128-16,5 0-1057 0,-7 0-2560 16,-10 4-3064-16</inkml:trace>
  <inkml:trace contextRef="#ctx0" brushRef="#br0" timeOffset="28386.51">18666 6191 15595 0,'0'0'2600'0,"0"0"-119"16,-4 79-745 0,4-31-295-16,4 6-297 15,12 15-360-15,-4 1-104 16,8-3-104-16,-1 3-120 0,2-16-40 15,3 3-223-15,-1-12-97 16,-3-8-80-16,-3-14-8 0,-2-4-8 31,-7-9-16-31,4-7-129 16,0-3-407-16,-4-3-392 0,8-20-136 16,-4-12-8-16,8-22-681 31,4-35-1143-31,-9 13-2465 15,6 6-7082-15</inkml:trace>
  <inkml:trace contextRef="#ctx0" brushRef="#br0" timeOffset="28702.67">19025 6138 14739 0,'0'0'3200'0,"0"0"-327"16,0 0-785-1,0 0-383-15,0 0-745 0,0 0-408 16,-24 91-80-16,24-53-104 15,0 1-104-15,7-7-120 16,10-7-136-16,2-3-8 0,1-7-8 16,5-2-8-16,-1-4-32 0,-1-2 0 15,-7-1-24 1,4 0 0-16,-12 1 72 16,4-1 0-16,-8 1 8 15,-4 5 56-15,0 4 8 16,0 6-24-16,-12 1-48 0,-4 8 16 15,-4 1-16-15,-8 0-240 0,0-3-320 32,0-4-320-32,0-9-624 15,-7-16-457-15,7-16-2584 16,7-9-5825-16</inkml:trace>
  <inkml:trace contextRef="#ctx0" brushRef="#br0" timeOffset="28851.27">18984 6175 3040 0,'0'0'10154'15,"0"0"-8473"-15,0 0 207 16,0 0-1264-16,0 0-624 0,92-29-944 16,-76 23-3905-1</inkml:trace>
  <inkml:trace contextRef="#ctx0" brushRef="#br0" timeOffset="29309.05">19136 5864 19396 0,'0'0'2176'16,"0"0"-1264"-16,0 0-384 15,0 0 105 1,88 25-129-16,-60-22-232 16,0 4-176-16,3-7-48 15,-3 3-40-15,-3 4 0 0,-6-5 0 16,-3-2 8-16,-12 4 56 16,0-4-16-16,-4 0 200 0,0 3 256 31,0-3 112-31,0 6-120 15,-8 1-312-15,0 2 0 16,-4 4 0-16,4 9 24 0,1 3-16 16,3 8 64-16,4 4-80 15,0 8 57-15,0 3 7 0,4 5-40 16,3 1-56 0,1 7 88-16,1-1-72 15,-6 16-72-15,-3 13-88 16,0 16 88-16,-3-10-24 0,-14-18-64 15,6-24-8-15,-6-11-40 16,2-2-504-16,-17 2-873 16,4-7-1039-16,4-13-3681 15</inkml:trace>
  <inkml:trace contextRef="#ctx0" brushRef="#br0" timeOffset="33586.6">25220 6893 19852 0,'0'0'0'0,"0"0"-9290"16</inkml:trace>
  <inkml:trace contextRef="#ctx0" brushRef="#br0" timeOffset="41323.9">26886 5756 9674 0,'0'0'2344'0,"0"0"-776"15,-107-83 57-15,62 36-265 0,6-7-48 16,-2-16-199-16,14-22-489 16,18-16-48-16,9-7 232 15,9 7 232 1,10 10-16-16,5 16-55 31,-3 12-121-31,-2 20-232 0,-3 14-88 16,4 11-96-16,4 3-128 15,4 3-48-15,11-1-56 16,10 8 104-16,22 9-32 0,25 3-88 16,15 10-136-16,9 11 57 15,-8 8 15-15,-13-4-112 0,-16 4 104 16,-10-4-64-16,-10-6 104 15,-15-3-56-15,-8 3-24 16,4 7 16-16,0 2-8 0,-1 7 16 16,-11 3-8-1,-15 7 40 1,-10 2 32-16,-7 10 112 0,-7 17-64 0,-34 18-64 16,-19 12-16-16,1-6-40 15,4-21-80-15,14-26 0 16,9-16 48-16,-3-4-56 15,-9 1 0-15,0-3-104 16,-4-10-392 0,4-9-416-16,4-10-561 0,1-7-351 0,-5-22-833 15,8 1-3040-15,8-1-7490 16</inkml:trace>
  <inkml:trace contextRef="#ctx0" brushRef="#br0" timeOffset="41489.44">27280 5711 17499 0,'0'0'3113'15,"0"0"-3113"-15,0 0-10330 0</inkml:trace>
  <inkml:trace contextRef="#ctx0" brushRef="#br0" timeOffset="62242.98">19901 6280 17179 0,'0'0'2457'0,"0"0"-593"31,0 0-552-31,0 0-287 16,108 3-81-16,-80-3-368 15,0 3-224-15,-1-3-208 0,1 0-72 16,-4 0-72-16,-4 0-264 0,-4 0-776 16,-4 0-1041-16,-4 0-2768 15,-4 0-2720 1</inkml:trace>
  <inkml:trace contextRef="#ctx0" brushRef="#br0" timeOffset="62420.51">19996 6499 16643 0,'0'0'2793'0,"0"0"-377"16,0 0-479-16,0 0-1129 15,0 0-288-15,0 0 152 16,49 16-160-16,-17-16-296 0,-1 0-216 15,22-22-504-15,-14-1-1352 32,-3-2-3193-32</inkml:trace>
  <inkml:trace contextRef="#ctx0" brushRef="#br0" timeOffset="66763.89">20539 6410 9978 0,'0'0'5073'16,"0"0"-3553"-16,0 0 96 0,0 0-263 15,0 0 303-15,0 0-48 32,32 67-495-32,-29-26-393 15,5 4-216-15,-8-1-136 0,0-6-128 16,0-6-104-16,0-10-40 0,0-10-88 16,0-12-8-16,0 0-72 0,0-12-216 15,0-20-24 1,0-2 48-1,0-11 120-15,4 0 72 16,5 1 64-16,-2 6-40 0,9 10 40 16,0 5 0-16,5 10 0 0,2 7-8 15,1 6 8-15,4 0 8 16,0 9 8 0,-4 11 0-16,-5 1 64 15,1 8 24-15,-8 0 56 16,-3 6-16-16,-2-1-8 0,-7-2-64 15,0-10-56-15,0-5 56 16,0-8-64-16,0-9-72 0,0 0-432 31,0-26 96-31,0-2 104 16,0-10 72-16,0-7-64 0,0 4 136 16,8 6 80-16,-4 4 72 15,1 5-1-15,3 4 9 16,-5 6 0-16,5 7 57 0,-4-1-9 31,9 4 144-31,-2 6 24 16,1 0 72-16,8 3 80 0,4 17 80 15,4 5-56-15,-4 9-16 16,-8 4-80-16,0-3 40 0,-4 4-96 16,-5-10-144-16,-3-4-48 15,0-10-48 1,-4-5 0-16,0-10-712 15,0 0-1336-15,0 0-4842 0</inkml:trace>
  <inkml:trace contextRef="#ctx0" brushRef="#br0" timeOffset="67296.46">21443 6356 18651 0,'0'0'2809'0,"0"0"-648"15,0 0-1025-15,0 0-440 0,0 0-168 16,0 0-240-16,-44-50-72 16,37 33-80-16,-2 1-72 15,1 7 96-15,1 2 136 0,-6 7 104 31,5 0-8-31,-3 13-87 16,-2 13-113-16,2 16-88 0,-1 5-8 16,-4 7 16-16,12 0-104 15,-4-7 32-15,8-9-40 16,0-6-8-16,0-13-96 0,8-7 16 16,-1-5-232-1,6-7-161-15,-1-3-39 16,4-16-16-16,-4-7-240 0,-1-11 152 15,2-5-24-15,-6 1-8 16,1 0-17-16,-4-1 169 16,0 11 160-16,-4 5 184 15,0 7 160-15,0 13 40 16,0 6 408-16,5 0 48 16,2 19-215-16,5 6 111 0,4 10 0 15,0 0-128-15,4 0-128 16,-5-6-88-16,6-4-48 15,-10-9-192 1,6-12-888-16,-10-4-1201 16,-3 0-4176-16</inkml:trace>
  <inkml:trace contextRef="#ctx0" brushRef="#br0" timeOffset="67507.89">21542 6340 17595 0,'0'0'2649'16,"0"0"-1113"-16,0 0-536 15,0 0-79-15,88 80-145 0,-51-59-344 16,-2-1-192 0,1-1-144-16,-8-3-96 15,0-6-616-15,0-5-352 0,-9-5-1929 16,-2 0-1216-16,-10-5-6545 15</inkml:trace>
  <inkml:trace contextRef="#ctx0" brushRef="#br0" timeOffset="67671.46">21750 6226 16667 0,'0'0'3905'0,"0"0"-1929"15,0 0-791-15,0 0-433 16,-20 95-200-1,15-48-152-15,2 11-224 16,-1-4-176-16,4-3-368 0,0-17-1857 16,0-11-5080-16</inkml:trace>
  <inkml:trace contextRef="#ctx0" brushRef="#br0" timeOffset="68353.63">22515 5839 14579 0,'0'0'2504'16,"0"0"-95"-16,0 0-545 0,0 0-72 15,0 0-335-15,0 0-353 16,-84 22-168-16,61 9-160 15,2 11-7-15,1 21-129 16,5 20-160 0,2-7-184-16,9-10-64 0,4-8-168 15,0-17-64-15,9 1-8 0,3-5-568 16,19-11-945-16,-3-13-1359 16,0-7-4402-16</inkml:trace>
  <inkml:trace contextRef="#ctx0" brushRef="#br0" timeOffset="69171.44">23172 5598 14979 0,'0'0'2552'0,"0"0"105"0,0 0-1097 16,0 0-32-16,-92-64-383 15,65 61-217 1,3 3-160-16,0 3-152 15,4 16-136-15,4 9-48 16,4 23-32-16,4 26-87 0,8 24-121 16,4 13 24-16,12 1 80 0,0-8 40 15,0-1-72 1,3-5-104-16,-2-6-40 16,-6-15-16-16,2-20-104 15,-5-19 0-15,-1-6 0 16,-3-3-200-16,1-7-400 0,-5-6-665 15,-5-19-543-15,-14-19-1833 32,-5-13-9057-32</inkml:trace>
  <inkml:trace contextRef="#ctx0" brushRef="#br0" timeOffset="69351.96">22857 6140 18363 0,'0'0'4265'0,"0"0"-3721"16,0 0-87-16,0 0-169 0,0 0-104 15,88 23-184-15,-56-20-40 16,24-3-1001-16,-9-7-1703 16,-6-2-3954-1</inkml:trace>
  <inkml:trace contextRef="#ctx0" brushRef="#br0" timeOffset="69553.42">23232 5850 13866 0,'0'0'7314'16,"0"0"-6698"-16,0 0-232 0,0 0-168 15,100-11-40-15,-68 4-176 16,7 4-552-16,-11 0-1448 0,-3-1-3345 16</inkml:trace>
  <inkml:trace contextRef="#ctx0" brushRef="#br0" timeOffset="69807.74">23396 5953 12122 0,'0'0'6473'16,"0"0"-4960"-16,-9 95 319 0,9-47-568 16,0 9-79-16,0-3-273 15,0 6-296 1,5-3-160-16,6-3-184 16,1-10-128-16,1-5-16 0,2-11-80 15,-2-8-48-15,-6-8-8 16,-3-9-448-16,0-3-320 0,-4 0-376 15,4 0-33 1,0-6 345-16,4-23-240 16,0 1-744-16,-4 0-3297 15</inkml:trace>
  <inkml:trace contextRef="#ctx0" brushRef="#br0" timeOffset="70223.63">23639 5850 18475 0,'0'0'2577'15,"0"0"-1369"-15,0 0-352 16,95 77 9-16,-67-54 119 31,-1 2-504-31,-3-3-312 0,-3 1-112 16,-14 2-8-16,-3-3 0 15,-4 3-48-15,0-6-56 0,-11-2-8 16,-6-5-56-16,2-2-96 16,7-7-24-16,-4 0 72 15,8-3 112 1,4 3 56-16,0-3-48 0,0 4-176 16,11 1 152-16,6-1 64 15,3 2 0-15,-5 1 8 0,6-1 8 16,-10 0 0-1,2 7 72-15,-5-1 160 16,-8 8 168 0,0 5-48-16,0 1-120 0,-8 5-80 0,-12 1-56 15,-1-7-48-15,2 1-56 16,-5-11-368-16,0-15-632 0,8 0-3153 16,4-12-3529-16</inkml:trace>
  <inkml:trace contextRef="#ctx0" brushRef="#br0" timeOffset="70822.03">24053 5775 16131 0,'0'0'2857'0,"0"0"-1969"16,0 0 152-16,0 0 176 16,0 0-120-16,0 0-543 0,84 45-313 15,-56-36-136-15,-5-3-104 16,-3-2 0-16,0-1 0 0,-12 0 8 31,0-3-8-31,-8 0 72 16,0 3 88-16,0-3 448 0,0 6 48 15,0 4-32-15,-8 6-344 16,0 6-144-16,0 10-64 0,4 9-8 16,4 4 8-16,0 2 0 31,0 1 32-31,4 5 8 0,8-1 56 16,-4-2 80-16,-4 4-64 15,4-3-88-15,-4 0 32 16,0-7-31-16,-4-3-49 0,0-12-32 15,0-6-8-15,-8-11-8 32,-4-12-401-32,-8 0-279 0,0-3-496 15,-11-35-872-15,6 6-1617 16,1-3-2120-16</inkml:trace>
  <inkml:trace contextRef="#ctx0" brushRef="#br0" timeOffset="71061.38">24412 5829 19340 0,'0'0'2432'0,"0"0"-1840"0,0 0-384 16,0 0-56-16,99-7-16 15,-71 1-136-15,-4 0-40 0,-1-4-976 16,-10 7-1000-16,-5 0-945 31,-8 3-1344-31</inkml:trace>
  <inkml:trace contextRef="#ctx0" brushRef="#br0" timeOffset="71334.64">24523 5988 16819 0,'0'0'2225'0,"0"0"-73"0,4 104-1032 16,4-46-80-16,0-1-247 0,0 0-177 15,-1-3-216-15,2-9-32 16,-1-11-184-16,-1-9-104 0,1-12-32 15,5-9-48-15,-6-4-80 16,6 0-104-16,2-17 64 16,2-5-104-16,2-10-488 0,5-2-593 15,0-17-951 1,-4 10-2017-16,0 9-2128 16</inkml:trace>
  <inkml:trace contextRef="#ctx0" brushRef="#br0" timeOffset="71864.24">24913 5873 12818 0,'0'0'1777'0,"0"0"-785"15,0 0-40-15,0 0 568 0,0 0 113 16,0 0-297-16,0 0-344 16,0 0-312-1,0 0-288-15,0 73 145 0,4-38 39 16,8 4-120-16,-3-5-96 15,2 1-160-15,-3-9-112 16,8-1-32-16,0-6-56 0,-4-3 0 0,4-6-8 31,-4-1 0-31,0 1-56 16,-1-7 64-16,-2 0 0 0,-1 0-8 16,-4 0 8-16,-4-3 8 15,0 0 48-15,0 4 8 16,0-2 40-16,0 5 64 0,0 6 48 31,-16 2-144-31,0 5-24 16,0-1-40-16,-4 0-8 0,0 0 32 15,1-7-32-15,-2-5-272 16,1-4-472-16,5-3-504 0,-6-22-865 16,10-6-2176-16,-2 2-2144 0</inkml:trace>
  <inkml:trace contextRef="#ctx0" brushRef="#br0" timeOffset="72021.81">24913 5911 15371 0,'0'0'2744'15,"0"0"-1711"-15,0 0-385 0,0 0-352 16,0 0-184-16,0 0-112 15,88-34-440-15,-68 21-1681 0,0-1-3200 16</inkml:trace>
  <inkml:trace contextRef="#ctx0" brushRef="#br0" timeOffset="72492.55">25101 5626 17395 0,'0'0'2201'0,"0"0"-1657"15,0 0-360-15,0 0-112 0,0 0 40 16,87 3-64-16,-66-3-32 31,-10 0-8-31,1 0 40 31,-8 0 48-31,1 0 296 0,-5 0 216 16,0 3 184-16,0 0 56 16,0 7-127-16,3 6-233 0,-3 3-168 15,0 6 88-15,0 4 0 0,0 0-32 16,4-1-56-16,0 3-112 16,4 11 0-16,8-1 8 0,4 7-72 15,0 3 40-15,0 2-32 16,-1-1-64-16,2-8-40 0,-10-3-40 15,-2-2 88 1,-5-11-24-16,-4 0 24 16,-9-2 48-16,-10-1-95 15,-9-2-49-15,-4-1-8 0,-4-3-73 16,4-1-15-16,-3-1-480 16,14-8-528-16,5-3-1024 0,8-6-5090 15</inkml:trace>
  <inkml:trace contextRef="#ctx0" brushRef="#br0" timeOffset="72821.67">26029 6185 16275 0,'0'0'2913'0,"0"0"-1393"0,0 0-112 16,0 0-256-16,-8 72-359 0,-12-46-793 15,4-7-993-15,0-6-5088 16</inkml:trace>
  <inkml:trace contextRef="#ctx0" brushRef="#br0" timeOffset="73505.84">26742 5650 13770 0,'0'0'2257'16,"0"0"-1177"-16,0 0 625 15,-68-69-113-15,40 50-112 16,-3 4-456-16,-1 2-183 0,4 6-41 15,4 4-176-15,0 3 32 16,8 0 16-16,4 7-24 0,-4 9-24 31,8 9-207-31,1 23-137 16,3 28-40-16,4 25 72 0,4 13-192 16,11 4-16-16,5-16-32 15,4-11-8-15,0 2 8 16,0-4-24-16,0-7 72 0,-8-12-48 31,0-16 24-31,-9-10-24 16,2-2 0-16,3 5-24 0,-5 7-40 15,1 3 8-15,-3 0-16 0,-1-9 0 16,-4-3-128-16,0-10-280 16,-4-13-336-16,-13-9-601 15,-18-20-855 1,3-15-3065-16,0-6-4313 15</inkml:trace>
  <inkml:trace contextRef="#ctx0" brushRef="#br0" timeOffset="73694.34">26300 6356 18163 0,'0'0'3657'16,"0"0"-3161"-16,0 0-216 15,0 0 40-15,0 0 289 0,88-60-273 32,-49 34-224-32,10 1-112 15,10-7-945-15,-11 10-3279 0,-9 3-6755 16</inkml:trace>
  <inkml:trace contextRef="#ctx0" brushRef="#br0" timeOffset="75713.98">26814 6007 12098 0,'0'0'5025'16,"0"0"-3112"-16,0 0 71 0,0 0-704 16,0 0-288-16,0 0-367 15,8 3-33-15,16 3-16 16,-1-2-104-16,10-4-224 0,3 0-80 31,-4 0-120-31,-1 0-48 16,-3 0 0-16,-4 0-624 0,-4 0-560 15,-9 0-553-15,-2 0-527 16,-9 0-569-16,0 2-31 0,0 9-2378 16</inkml:trace>
  <inkml:trace contextRef="#ctx0" brushRef="#br0" timeOffset="79086.95">26949 6004 8785 0,'0'0'4193'0,"0"0"-2600"15,0 0 23-15,0 0 152 16,0 0-215-16,0 0-329 0,0 0-392 15,0 6-232-15,0 10-232 16,0 8 144 0,4 6 65-16,0 5-41 15,0 6-24-15,-4 3-80 0,0 1-24 16,0-1-96-16,0-2-80 16,0-5-136-16,0 2-88 15,0-7 64 1,-4-4-72-16,0-2 8 15,0-8 0-15,0-1 0 0,1-7 56 16,-1-8-56-16,4 1 0 16,0-3 40-16,0 0-40 15,0 0-8-15,-4 0 0 0,4 0 8 16,0 0-16-16,0 0 16 31,0 0-8-31,0 0 8 0,0 0-8 16,0 0-64-16,15 0 56 15,9 0 8-15,4 0-48 16,8-3 48-16,-4-3 0 0,4 0-120 16,-1-1-456-16,1 1-232 15,-4-3-520 1,12-11-697-16,-8-2-1944 0,-8-1-1512 16</inkml:trace>
  <inkml:trace contextRef="#ctx0" brushRef="#br0" timeOffset="79581.64">27384 5981 16275 0,'0'0'2304'31,"0"0"-1351"-31,0 0-377 0,0 0 200 15,0 0 216-15,0 0-456 16,0 0-248-16,80 23-64 16,-65-11-8-16,-6 5 49 0,-2 0 55 15,-7 6 16-15,0 0-144 32,-3 2-120-32,-14 0 8 0,2 1-64 15,-6-4-8-15,5-6 0 16,4-4 0-16,1-5 0 15,7-7-8-15,4 0-16 0,0 0-136 16,0 0-144-16,8 0 56 16,7-3 152-1,9-3 80-15,0 2 0 0,-3 4-80 16,-2 0 40-16,-3 0 48 16,-4 0-8-16,0 6 8 15,-8 11 8-15,-4 1 88 0,0 11 24 16,0 6 56-1,-16 0-40-15,4 0-40 16,-8-6-88-16,5-8 0 0,2-8-8 16,-2-6-288-1,2-7-553-15,5-3-743 0,5-35-920 16,-1-1-1633-16,4 1-4353 0</inkml:trace>
  <inkml:trace contextRef="#ctx0" brushRef="#br0" timeOffset="80008.49">27619 5873 14491 0,'0'0'2840'15,"0"0"-2048"-15,0 0-39 16,0 0-81-16,64 26-8 15,-44-16-328-15,-1-8-168 0,-2 2-16 32,-2-1-24-32,-2 3-8 15,-2-3 240-15,-7 4 224 0,0 2 72 0,0 4 73 16,-4 6-89-16,0 10-120 16,0 0-96-16,5 8-112 15,-5 8-16-15,0-1-8 0,0 4-8 16,0 2-16-16,0-5-64 15,0-1-80-15,0 1 32 0,0-1-56 16,0 1 0-16,3 3-8 0,-3-1-32 16,4-2-48-16,-4-7 0 15,0-10 0-15,0-12-8 0,0-7-160 32,0-5-248-32,0-4-136 15,-12 0-176-15,-4 0-392 0,-8-4-329 16,4-8-967-16,4-4-3097 0</inkml:trace>
  <inkml:trace contextRef="#ctx0" brushRef="#br0" timeOffset="80259.81">27922 6004 15955 0,'0'0'2985'0,"0"0"-2265"15,0 0 8-15,0 0 80 0,92-13 64 16,-64 10-384-16,-5 0-208 16,-3-4-184-16,4 4-96 0,-5-4-528 15,2 5-664-15,-1 2-712 16,-9 0-3930-16,-3 0-7072 15</inkml:trace>
  <inkml:trace contextRef="#ctx0" brushRef="#br0" timeOffset="80518.13">28085 6080 17003 0,'0'0'2129'0,"0"0"-369"16,-4 95-544-16,4-48-64 15,0 1-223 1,8-3-409-16,3-4-208 16,6-3-176-16,-2-3-88 15,2-10-40-15,-1-6-8 0,-1-3 0 16,-7-6-88-16,1-10-304 16,-1 0-328-16,-5 0-393 0,5-3-119 15,-4-16-136-15,0-23-673 31,5 7-1063-31,-2-2-3394 0</inkml:trace>
  <inkml:trace contextRef="#ctx0" brushRef="#br0" timeOffset="80745.52">28368 5943 15523 0,'0'0'4217'0,"0"0"-3617"15,0 0 336 1,0 0 160-16,0 0 105 16,0 0-177-16,32 64-280 0,-20-29-216 15,0 9-120-15,-5 1-80 16,-3 2-120-16,5-5-40 16,-1-5-168-16,-5-8-120 0,1-9-568 15,-4-17-720-15,0-3-1281 16,0-3-4544-16</inkml:trace>
  <inkml:trace contextRef="#ctx0" brushRef="#br0" timeOffset="81191.32">28471 5791 13498 0,'0'0'2145'0,"0"0"-289"15,0 0-463-15,0 0-241 0,92 9 104 16,-68 4-128-16,-8 3-512 16,0 5 97-16,-8 2-337 0,0 6 16 15,-8 0-128-15,0-1-136 16,-4 1-64 0,-5-7-56-16,-2-6 32 15,-1-3-40-15,4-7-72 0,4-3-96 16,4-3-24-16,0 0-128 15,0 0 80-15,0 0-48 0,4-3 120 16,8-3 112 0,7-4 8-16,2 7-49 31,3-1-39-31,-5 2 40 16,9 2 96-16,-8 0-56 0,1 6 56 15,-6 7 64-15,-2 2 209 16,-6 8 39-16,-7-1 72 0,0 0-16 15,-4 3-88-15,-12 1-160 16,1 2-48-16,-10 1-72 0,9-4-256 16,1-6-64-16,2-12-600 15,9-7-2729-15,0 0-4457 0</inkml:trace>
  <inkml:trace contextRef="#ctx0" brushRef="#br0" timeOffset="81852.55">29053 5489 15283 0,'0'0'2496'0,"0"0"-1423"16,0 0-377-16,0 0 520 0,0 0-112 16,0 0-552-16,56 70-288 15,-32-57-112-15,-4 0-40 0,-1 0-40 32,-2-8 8-32,-6 5 48 15,-7-3 137-15,0-4 215 0,-4 0 152 16,0 0 8-16,0 0-16 15,0 7 8-15,0 2-240 16,-4 11-248-16,0 5-48 0,1 10 64 16,-1 10-64-1,4 0-88-15,0 5 176 16,0 1-88-16,0-3 48 0,7 0 0 16,1-7-40-16,1-2-7 15,-2-4-81-15,-3 0-8 16,0-3 8-16,0-7 56 15,-4 5-72-15,0-5 0 16,-4-6-72-16,-4 3-57 16,-3-6-111-16,2-6-48 15,2-4-112-15,3-2-312 0,0-7-552 16,4-19-1089-16,0-10-2840 16,0-2-712-16</inkml:trace>
  <inkml:trace contextRef="#ctx0" brushRef="#br0" timeOffset="82719.23">29447 5242 12562 0,'0'0'2537'0,"0"0"-1049"15,73 79 649-15,-38-25-249 0,13 19-352 31,0 13-344-31,-5 15-423 16,-7 4-161-16,-20-3-208 0,-12-4-80 16,-8-5-56-16,-31 8-96 15,-13 13-152-15,-20 4-16 0,-7 2-600 16,-9-6-1008-16,20-31-2617 16,4-13-4033-16</inkml:trace>
  <inkml:trace contextRef="#ctx0" brushRef="#br0" timeOffset="96734.73">24057 3566 6433 0,'0'0'5425'15,"0"0"-4729"-15,0 0 256 16,0 0 337-16,0 0 119 0,0-26 144 15,0 26 97-15,0 0-73 16,0 0-240-16,0 0-103 0,0 0-105 0,0 3-240 31,0 3-160-31,3 11-48 32,-3 11-176-32,4 26-104 15,-4 22 41-15,0 23 55 0,-4 5-56 16,-3-6-128-16,3-2-120 15,4-7 0-15,0 0-48 0,0-4-56 16,0 1 16-16,0-16-88 16,0-13 80-16,0-12-48 0,0-7-40 31,0 9-8-31,0 13 8 16,0 8-8-16,0-2-40 0,0-2 40 15,0-4 0-15,0-16 56 16,0-6-48-16,0-18 0 15,0-5-8-15,0-9-8 0,0 1-88 16,0-1-120-16,-8 4 8 16,0-1 56-16,0-2 16 0,4-4-128 15,-4-3-416-15,0-7-609 16,0-21-303 0,-8-20-672-16,4-41-1809 15,4 13-1673-15,0 0-6920 0</inkml:trace>
  <inkml:trace contextRef="#ctx0" brushRef="#br0" timeOffset="97362.06">24060 3486 6065 0,'0'0'8650'0,"0"0"-6506"16,0 0-1200-16,0 0-7 0,0 0-129 16,0 0-184-16,0 0-328 15,0 0-80-15,0 0 40 0,0 0 232 0,0 0 216 16,0 0 152-16,0 0 105 16,0 0-177-16,0 0-112 15,0 0-24 1,0 7-16-16,0 1 32 15,-15 12-128-15,-5 8-400 16,-12 14 9-16,-8 8-41 0,-4 4-96 16,4 0 8-16,5-7 24 15,3-11-40-15,12-14-56 0,8-12-737 32,4-10-719-32,0-13-952 15,4-13-3522-15,0-3-5144 0</inkml:trace>
  <inkml:trace contextRef="#ctx0" brushRef="#br0" timeOffset="97635.32">23937 3549 4721 0,'0'0'9842'0,"0"0"-7898"16,0 0-216-16,0 0-223 15,0 0-153-15,0 0-224 16,96 17-272 0,-72-8-295-16,0-3-137 0,4 7-104 15,0-1-56-15,-4 1-48 0,-1 0-88 16,1 3-120-16,0-3-8 16,0-4-352-1,-4 3-544-15,0 1-401 16,-5 4-359-16,-6-2-777 15,-1-2-2552-15</inkml:trace>
  <inkml:trace contextRef="#ctx0" brushRef="#br0" timeOffset="103215.42">22715 2308 17435 0,'0'0'3913'15,"0"13"-2681"-15,0 5-159 0,-5 12-225 16,1 4-40-16,4 11-176 15,0 0-280-15,0 1-184 16,0 6-96-16,16-8-72 0,8-3 0 16,-1-3-64-16,9-3-112 15,-4-9-200-15,4-1-16 0,-4-6-8 16,-4-3 88-16,0-3 96 16,-4-4 72-1,-8-3 72-15,-4 1 72 16,-4-4 0-16,-4-3 16 0,0 3 112 15,0 3 200-15,-16 5-152 16,-4 4-80-16,-12 4-88 0,-7 0-8 0,-2 6-96 31,-6-5-464-31,3-5-897 16,-4-15-1167-16,13-3-2601 16,7-13-4345-16</inkml:trace>
  <inkml:trace contextRef="#ctx0" brushRef="#br0" timeOffset="103402.93">22754 2543 16819 0,'0'0'2865'0,"0"0"-2057"16,0 0-296-16,0 0-96 31,0 0-104-31,0 0-216 15,79-38-96-15,-31 15-1248 0,-8 4-2601 16,-4 4-3152-16</inkml:trace>
  <inkml:trace contextRef="#ctx0" brushRef="#br0" timeOffset="103858.7">23248 2701 13170 0,'0'0'2209'0,"0"0"-1521"15,0 0 408-15,12-75-392 16,0 49-16-1,4 1-55-15,4-1-209 16,-1 4-128-16,5 3-56 0,-7 4 0 16,2 4 112-16,-3 5 40 15,0 3 48-15,-4 3 136 16,8 3 128-16,-4 14-95 0,4 7-65 31,0 2-56-31,0 2-56 16,0 4-88-16,-4-7-56 0,0-2-80 15,-4-7-128-15,4-10-64 16,-8-3-16-16,3-3 0 16,-3-3-48-16,8-19 0 0,-4-10 40 15,4-6-56 1,0 0-272 0,-4 0-232-16,-4 9-336 0,0-6-473 0,-8 13-1671 15,0 6-3874-15</inkml:trace>
  <inkml:trace contextRef="#ctx0" brushRef="#br0" timeOffset="106255.28">24081 2203 15579 0,'0'0'5089'0,"0"0"-3625"15,0 0 185-15,0 0-489 0,0 6-56 16,0 13-232-16,0 10-304 15,0 12 41 1,0 13-57-16,0 4-48 16,0-1-120-16,-4 0-152 15,4-6-128-15,-4-10-96 0,4-6-8 16,0-10-224-16,0-8-544 0,0-12-649 16,0-5-703-16,8-25-1881 31,-1-10-952-31,6-3-2369 0</inkml:trace>
  <inkml:trace contextRef="#ctx0" brushRef="#br0" timeOffset="106633.3">24188 2121 16835 0,'0'0'2249'16,"0"0"-977"-16,0 0 200 0,0 0 225 15,0 0-473-15,100 63-384 16,-72-34-192-16,-1 6-112 31,-3-1-216-31,-3 5-136 0,-10 2-80 16,-2-3-8-16,-9 3-24 16,0 4 144-16,-13-4-48 0,-7 1-48 0,-3-1-55 15,-1-6-17-15,3-7 0 16,6-8 104-1,6-12 112 1,2-4 88-16,3-1-56 0,4-3-152 16,0 0-144-16,0 0-24 15,0 0-128-15,11 0-16 0,10-3 160 0,7-1-8 16,7-4 8-16,-3 1-176 31,9-6-448-31,-2 3-401 16,17-5-551-16,-12 2-1153 0,-9 6-3768 15</inkml:trace>
  <inkml:trace contextRef="#ctx0" brushRef="#br0" timeOffset="108613.97">27778 5416 7177 0,'0'0'10194'0,"0"0"-8329"0,0 0-1209 16,0 0-144-16,0 0 224 31,0 0 104-31,0-117-232 0,4 5-192 16,4-18-7-16,4-16 31 15,0 7 8-15,-8 9-72 16,-4 2-96-16,0-2-64 0,0 0-96 16,-12 0-24-16,1 2 0 15,2 9-88 1,5 8 96-16,0 12-32 16,0 10-64-16,0 19 88 0,1 13-40 15,3 19-8-15,0 6-40 16,-5-3 0-16,1 3 0 0,0 0 0 15,0 11 56 1,0 1 32-16,4 4 48 16,-4 4-64-16,4 2-16 15,0 3-56-15,0 2 0 0,0 5 40 16,0-3-48-16,0 3 8 16,0 0 8-16,0 0 64 0,0 0 136 31,0 0 192-31,0 0 200 0,-3 0 105 15,3 0-113-15,-9 6-136 32,-3 6-464-32,-3 5-24 15,-2 8 24-15,-7 3 0 0,5 4-96 16,-1 3-256-16,0-9-320 16,4-4-369-16,12-10-447 0,-1-12-728 15,5-3-4026-15,0-9-1087 0</inkml:trace>
  <inkml:trace contextRef="#ctx0" brushRef="#br0" timeOffset="108870.29">27798 3216 10306 0,'0'0'6217'16,"0"0"-5041"-1,0 0 185-15,0 0-97 16,92 9 16-16,-60 1-360 16,4 0-392-16,-5 2-192 15,1-2-143-15,0-1-113 0,-4 1-80 16,0-3-48-16,-5 1-489 0,1 2-1087 31,-7 0-2553-31,-10 3-4273 0</inkml:trace>
  <inkml:trace contextRef="#ctx0" brushRef="#br0" timeOffset="109590.36">26822 2063 17651 0,'0'0'4065'16,"0"0"-3345"-16,0 0 224 0,0 0 81 16,0 0-145-16,0 13-272 15,0 9-160 1,0 7-32-16,0 12 72 15,8 0-64-15,-4 10-32 0,-1-3-207 16,6 0-113-16,-9-4-72 16,4-3-8-16,0-6-449 0,0-13-535 15,-4-22-864 1,0 0-2041-16,0-16-4601 16</inkml:trace>
  <inkml:trace contextRef="#ctx0" brushRef="#br0" timeOffset="110077.06">27013 1791 16363 0,'0'0'2561'16,"0"0"-1409"-16,0 0 408 0,0 0-152 15,0 0-391-15,103 37-409 47,-79-21-88-47,0-3-160 16,-3 6-112-16,-6-3 16 0,-7 6 0 15,-3 1 0-15,-5 2-64 16,0 4-32-16,-13-1-48 0,2-3-48 16,-6-6-8-16,9-6-56 0,-3-4 0 15,7-2 0-15,-1-4 0 16,5-3-8-16,0 0-48 0,0 0-32 15,0 0-40-15,0 0-96 16,0 0-80-16,9 7-56 16,6-1 200-16,6 3 56 15,7 4-40-15,0-1 16 16,0 5 40-16,-5-1 64 16,-3 0 8-16,-5 2-48 0,-2 1 56 15,-9 1 8-15,-4 2 40 16,0 0 48-16,-12 0 48 0,-8 3-72 31,-4-2 16-31,0-1-80 16,1-6-8-16,-2-3-56 0,13-7-424 15,0-6-984-15,5-16-1441 16,3-3-5009-16</inkml:trace>
  <inkml:trace contextRef="#ctx0" brushRef="#br0" timeOffset="110498.93">27543 2070 9642 0,'0'0'9482'0,"0"0"-7818"16,0 0-1216-16,0 0-192 15,0 0-24-15,0 0 128 16,0 0-120-16,0 0-96 0,80-92-72 16,-56 73-16-16,4 2-8 15,-9 12 48-15,-2 5 96 16,-6 0 272-1,6 9 113-15,-2 7 7 16,1 6-160-16,0 3-128 0,0-2-144 16,0-11-152-16,-4 1-56 15,0-7-232-15,-4-6-208 16,0 0-288-16,0 0-81 0,0-15-127 31,8-24-880-31,3 1-1921 16,-2 4-3112-16</inkml:trace>
  <inkml:trace contextRef="#ctx0" brushRef="#br0" timeOffset="111310.76">28093 1641 13434 0,'0'0'2145'32,"0"0"-1249"-32,0 0 920 15,0 0-207-15,0 0-161 0,0 0-424 16,56 61-152-16,-49-36-127 15,2 13-145-15,-9 4-168 16,0 5-72-16,-5 4-144 0,-10 0-96 16,-2-4-48-1,-2-6 56 1,7-5-40-16,0-11-80 0,8-9 48 16,0-7-56-16,4-6-96 0,0-3-24 15,4 0-32-15,12 0-40 16,8-12-112-16,0-7 64 15,8-10-8 1,3-6-136-16,1-5-48 16,5-6 88-16,-2-1 31 0,1-1-23 15,-5 0 96-15,1 4 136 0,-8 9 32 16,-8 10 72-16,-3 9 0 16,-10 7 0-1,-7 9 480-15,0 0 505 16,0 3-377-16,4 19-120 15,0 10-128-15,0 6 120 0,0 2 24 16,5-1-112-16,-2-10-224 16,5-4-160-16,4-12-8 0,0-7-136 31,0-6-216-31,3-3-96 16,2-19 224-16,-1-7-8 0,-5-9 104 15,-2-3 8-15,-9 3 56 16,-4-1 64-16,-9 7 0 15,-10 1 64-15,-5 9-64 0,-4 5 56 32,0 15-56-32,-16 2-272 15,9 15-1272-15,3 8-2673 0</inkml:trace>
  <inkml:trace contextRef="#ctx0" brushRef="#br0" timeOffset="114494.24">23407 851 7641 0,'0'0'280'0,"0"0"3961"15,0 0-2537-15,0 0 97 31,0 0 223-31,-11-61 153 0,7 61-177 16,4 0-528-16,0 0-503 16,0 0-225-16,0 13-240 15,0 8-192-15,0 9-168 0,0 11-24 16,4 6-40-16,7 1-64 16,10 0-8-1,-6-10 32-15,9-6-40 0,-7-7-16 16,2-9 8-16,-7-6 0 15,-4-4-8-15,-8-3 16 16,0-3 0-16,0 3 64 0,0 0 16 16,0 7 88-1,-16 2 0-15,-7 7-120 16,-5 1-40-16,-4 2-8 0,0-6-288 16,-1-4-344-16,1-5-784 15,0-7-1193-15,5-9-3104 16,7-7-8474-16</inkml:trace>
  <inkml:trace contextRef="#ctx0" brushRef="#br0" timeOffset="114659.79">23355 955 14579 0,'0'0'2192'16,"0"0"-248"-16,0 0-311 31,0 0-769-31,104-35-528 0,-60 23-336 15,27-17-1128-15,-6 4-2753 16,-5-1-6721-16</inkml:trace>
  <inkml:trace contextRef="#ctx0" brushRef="#br0" timeOffset="115259.21">24292 1168 6465 0,'0'0'9546'16,"0"0"-8138"-16,0 0 385 31,0 0-145-31,0 0-120 0,0 0-335 16,0 0-345-16,0 3-272 15,4-3-264-15,4 0-312 16,8-12 96-16,7-7 40 0,5-9-40 16,4-4-56-16,5-1-40 15,-2 1 0 1,-3 7 0-16,0 6 0 16,0 3 56-16,-4 3-56 0,0 8 48 15,0-2-48-15,4 7 48 16,0 0 0-16,-1 7-32 0,5 5 64 15,-4 4-8 1,-4 0-56-16,0-1 32 16,0-8-40-16,-9 3 0 15,-2-10-8 1,-2 0 0-16,-2 0-128 16,-6-13 32-16,1-9-168 15,0-10-240-15,0 0-488 0,-4-3-401 16,4-6-943-16,0 10-2065 15,-4 5-10154-15</inkml:trace>
  <inkml:trace contextRef="#ctx0" brushRef="#br0" timeOffset="116159.79">25690 584 13706 0,'0'0'6034'0,"0"0"-5410"31,0 0 112-31,0 0 304 16,0 0 128-16,104 35-343 0,-72-16-265 15,-5 3-256-15,-7 3-112 16,-3 4-88-16,-17 3-32 0,0 3 16 15,-13 6-40-15,-6-3-48 32,-9 0 8-32,8-9 0 15,4-7 8-15,4-12 56 0,8-4-72 16,0-3 192-16,4-3-72 16,0 0-120-16,0 0-40 0,4 0-96 0,12-16 56 15,11-6-56 1,10-10-184-1,6-6-200-15,1-6-88 16,4 2 176-16,-4-2 135 0,-8 6 89 16,-4 3 128-16,-4 9 16 0,-13 8 64 15,-3 5 0-15,-3 7 0 0,-5 2 0 32,-4 4 489-32,3 0 295 15,1 4-104-15,4 11 40 16,5 14 48-16,2-1-184 0,5 4-56 15,1 0-240-15,-2-10-200 16,1 0-88-16,4-12-48 0,-1-7-8 31,2-3-368-31,2-13 16 16,-6-12-16-16,-2-4 0 0,-6-2 256 16,-10-1 24-16,-3-1 144 15,-7 3 48-15,-17-2-40 0,-8 0-8 16,-13 3 0-16,-26 7-680 31,11 9-1393-31,-4 10-6528 0</inkml:trace>
  <inkml:trace contextRef="#ctx0" brushRef="#br0" timeOffset="119526.77">24977 2276 3240 0,'0'0'13307'0,"0"0"-10682"16,0 0-385-16,0 0-1040 15,0 0-335-15,0 0-353 0,0 0-248 16,24 0 56-16,8 0 224 16,8-3 32-16,8 0-16 0,3 0-128 31,9-1-40-31,4 1-32 15,-1 0-24-15,6 0-48 16,2-3-47-16,1-1-9 0,-5-2-184 16,-2-4 24-16,-5 0-72 15,-5 5 16-15,-7-3 32 0,-5 2-40 16,-2 2 88 0,2-2 16-16,-7 6 128 15,0 0-88-15,-5-4-32 16,-7 7-8-16,1-7-64 0,-10 4-40 15,1 1 0-15,0-2 40 16,-4 1-40-16,0 0 0 16,-3 0 8-16,-2 0-8 15,1-1-8-15,-8 4 0 16,4-3 8-16,0 3 40 16,-4 0-48-16,4 0 8 0,1 0-8 15,2 0 8-15,-3 0-8 16,4 0 0-1,4 0 0-15,-8 0 0 16,8 0 8-16,-4 0-8 16,0 0 0-16,-4 0 0 0,4 0 8 15,-4 0-8-15,0 0 8 16,-1 0-8-16,-3 0 8 0,0 0 32 31,0 0-40-31,0 0 0 16,0 0 0-16,0 0-144 15,-7 0-592-15,-29-12-1553 0,0-1-2896 16,1 0-9850-16</inkml:trace>
  <inkml:trace contextRef="#ctx0" brushRef="#br0" timeOffset="120111.21">25531 1374 7153 0,'0'0'3273'0,"0"0"-865"0,0 0-39 16,0 0-513-16,0 0 201 15,0 0-1-15,0 0-512 32,0 0-119-32,0-15-353 0,0 18-336 15,0 9-224-15,0 4-24 16,0 9-8-16,4 11 217 0,0 8-201 15,0 7-152-15,4 16-32 32,-4 15-56-32,4-2-88 15,-8-11-24-15,4-8-48 0,0-17-16 16,-4 1 16-16,3-1-32 0,-3-9-56 16,5-6-8-16,-1-10 40 0,0-3-32 15,-4-4-16-15,4-2 8 16,-4-4-8-1,0 4 8 1,0-7 8-16,0 3-8 0,0-3-8 16,0 1-136-16,0-4-296 0,0 0-296 15,-4-10-369-15,0-12-519 16,-5-13-560-16,6-26-1881 0,-1 7-824 31,0 4-2505-31</inkml:trace>
  <inkml:trace contextRef="#ctx0" brushRef="#br0" timeOffset="120539.06">25551 1371 12778 0,'0'0'2305'16,"0"0"-641"-16,0 0-384 0,0 0-255 15,0 0-433 1,0 0-200-1,0 0 96-15,0 0 120 0,0 0 144 16,0 0 144-16,0 0 225 16,0 0-33-16,0 3-104 0,-8 4-304 0,-4 6-320 15,0 0-72-15,-4 6-80 32,1-1-104-32,-2 1-96 15,2-2-8-15,6-5-128 0,1-6-456 16,8 1-600-16,0-7-624 15,0-3-1137-15,0-7-2272 0,0-2-456 0</inkml:trace>
  <inkml:trace contextRef="#ctx0" brushRef="#br0" timeOffset="120685.67">25551 1371 8665 0,'-40'-3'2649'0,"45"3"136"15,2 0-769-15,1 0 96 16,0 3-415-16,4 4-393 31,0-1-504-31,4 0-504 0,-4 0-224 16,3 5-72-16,5-5-608 15,-8 3-1312-15,1-5-3513 0</inkml:trace>
  <inkml:trace contextRef="#ctx0" brushRef="#br0" timeOffset="147606.73">20367 15011 18291 0,'0'0'2953'0,"0"0"-2193"15,0 98-352-15,-12-41 152 16,1 4 305-16,-2-1-273 15,-2-3-240-15,6-12-40 0,1-7-112 16,5-13-16-16,3-5-128 31,0-11-8-31,0-6-48 0,0 0-48 16,0-3-8-16,0 0 48 0,7 0-32 16,10 0 40-16,7 0 8 15,3 0 40-15,6-3 0 16,10-3 72-1,0-4 16-15,10-3 40 16,3 1 8-16,15-7 16 0,24-6 32 16,25-8-72-16,11-7-64 0,2-2-88 15,-6 4-8 1,-11 3 0-16,2 3 8 0,11 4 8 0,2 2 80 31,4 1-48-31,5 3-48 16,3 6 16-16,4 0-16 0,1 7 0 15,-4 3 0-15,-5-5 0 16,1 5 8-16,2 0 0 0,-2 0 40 16,4 2-32-16,-1-2 64 31,1 0-16-31,-1 3-8 16,-4-1-8-16,1 1 40 0,-1 0-40 15,1 3 32-15,7 0-16 16,0 0-8-16,5 0 8 0,-1 6-16 15,-3-2 72-15,-4-1 32 32,-2 0 9-32,-2-3-9 15,3 0-64-15,5 0 8 0,-4 0-40 16,3 0-48-16,0 0 8 0,-3 0 40 16,-1 0-8-16,4 0-40 0,5 3 40 15,-1 3-40 1,4-2 0-1,-7-1-8-15,0 3 8 16,-9-3-8-16,-7 3 0 0,-1 5 8 16,-11-3 0-16,-8 5 40 0,-9 0-48 15,-12 0 0-15,-15-4-8 0,-13-2 8 32,-18-1-8-32,-6-2-48 15,6-1 56-15,-6 3 0 16,1-3 0-16,-12 0 0 0,-12 0-112 15,0 0 32-15,-12-3 8 0,-1 0 8 16,1 0-64-16,-4 0-64 31,0 0-169-31,0 0-231 16,5 0-376-16,-1-6-96 0,0-9-328 16,4-21-593-16,-5 7-2104 15,-3 1-2472-15</inkml:trace>
  <inkml:trace contextRef="#ctx0" brushRef="#br0" timeOffset="147788.25">28650 14671 16699 0,'0'0'3801'16,"0"0"-2929"-16,4 89 280 15,-4-41-119-15,0 6-409 0,-4 22-624 16,-7-19-961-16,-6-4-4592 16</inkml:trace>
  <inkml:trace contextRef="#ctx0" brushRef="#br0" timeOffset="149113.7">20184 13351 6673 0,'0'0'9082'0,"0"0"-7202"0,0 0-687 15,0 0 111-15,0 0-48 16,0 0-368-16,80 38-320 0,-56-38-128 31,8-16-175-31,0-4-97 31,3-8 0-31,1-4-64 0,0-6-32 16,-1-3-64-16,-2-4-8 16,-10-2 8-16,-2 0 0 15,-6 2-8-15,-2 4 8 0,-13 3 0 16,0 6 40-16,0 3-32 0,0 7-16 16,-8-3 8-16,-1-1 0 0,-2 3 40 15,7 5 8-15,0 2 48 16,4 7 88-16,-4 2 48 15,4 4 40-15,0 3-32 16,0 0-88-16,0 0-32 16,0 0 160-1,0 6 208-15,4 7 168 0,0 9 176 0,3 7-167 16,1 22 47-16,5 25-248 16,-2 26-32-16,6 5-128 15,-6-4-96 1,1-28-24-16,0-24-56 15,-4-13-80-15,4-9-56 0,-4-4-56 16,8 0 40-16,-4 1-32 16,0-11 0-16,-1-4-32 15,-2-9-56-15,-1-2-104 0,3-2-224 32,10-18-304-32,7-12-352 15,24-47-521-15,-1 6-823 0,1-3-3730 0</inkml:trace>
  <inkml:trace contextRef="#ctx0" brushRef="#br0" timeOffset="150104.04">28347 12776 11090 0,'0'0'4801'0,"0"0"-3297"0,0 0-23 15,0 0 903-15,0 0-223 16,0 0-769-16,56 102-496 0,-43-58-200 31,-1 0-192-31,-9-2-144 16,5-4-120-16,-3-4-72 15,-1-8-72-15,-4-10-88 0,0-6-8 16,0-8-56-16,0-2-248 0,0-2-80 16,0-18 88-16,-4-8 72 15,-5-4 88 1,9-6-8-16,-4 0 144 15,4 0-72-15,0 3 72 16,4 3 0-16,9 4 0 0,2 2 0 16,2 7-16-16,2 3-40 0,1 3 48 15,0 4-56 1,0 3-280-16,-4-1-680 16,-4 1-849-16,-5-3-3856 15</inkml:trace>
  <inkml:trace contextRef="#ctx0" brushRef="#br0" timeOffset="155563.44">20073 13995 13834 0,'0'0'2001'15,"0"0"-377"-15,35-6 329 16,-14 6-201-16,6 0-296 0,1 0-311 16,3 0-257-16,1 0-168 15,-4 9-136-15,4 1-112 16,-8 3-72 0,-3-1-88-16,-6 7-8 0,-2 6-88 15,-6 7-40-15,-7 4-56 16,0 5-32-16,-7 3-31 0,-10-3 7 15,-2-3-56-15,-5-6 0 16,3-7 0 0,1-2 0-16,5-11 56 15,-2-2-64-15,10-3 8 16,-1-5-8-16,8-2 0 0,0 0-56 16,0 0-121-16,11 0 9 0,10 0 120 15,7 0 48-15,4 0 8 31,-1 0-8-31,5-2 8 0,-4-2-8 16,-4 1 8-16,-8 3-8 16,-4 0 0-16,-9 0 8 0,-7 9 40 15,0 14 88-15,0 5-15 16,-19 8-49-16,-5 1 0 31,-8 2 8-31,-7 2 40 0,-6-3-72 16,-6 4-48-16,-1-5 0 15,4-2-232-15,4-6-353 16,5-14-391-16,7-15-936 0,-5-19-2097 16,10-16-4825-16,3-2-1000 0</inkml:trace>
  <inkml:trace contextRef="#ctx0" brushRef="#br0" timeOffset="157597">28128 13570 1096 0,'0'0'13339'0,"0"0"-9403"16,0 0-1975-16,108 51-609 0,-72-36-512 16,-4 1-312-16,-4 0-256 31,-4 0-143-31,-8 6 15 31,-4 7-80-31,-12 6-16 0,0 3 56 16,-9 9-16-16,-10 1-32 15,-5 0 176-15,0-7 24 0,-4-3-48 16,5-6-80-16,2-10-8 0,5-6 0 16,8-3 208-1,4-7 8-15,4-3-168 0,0-3-88 0,0 0-64 16,0 0-16-16,0 0-8 15,12-3 0-15,8-3 8 0,8-7 0 16,4 0 8 0,8-3-8-16,4 4 8 15,-4-4-8 1,-1 0-144-16,2-3-624 0,-2-7-792 0,-7 4-1337 16,-8 7-2608-16</inkml:trace>
  <inkml:trace contextRef="#ctx0" brushRef="#br0" timeOffset="158325.04">28702 13345 17723 0,'0'0'3089'0,"0"0"-2249"15,0 0-64-15,0 0-32 0,0 88 129 16,0-56-33-16,4 6-264 16,4 0-112-16,1 6-88 0,2-2-80 15,6-4-144-15,-6 0-64 32,10-6-80-32,-6-1 32 15,5-5-40-15,0-7-120 0,0 0-104 16,0-3-16-16,-4-4-72 15,0-5-48-15,-1-1 16 16,-2-6-8-16,-5 0 8 0,-1 0-16 31,-3 4 120-31,-4-4 136 16,0 0 104-16,0 5 48 0,0 5 256 0,-4 6 88 16,-7 10 24-16,-6 6-16 15,-2 5-112-15,-1 2-64 16,-4 5-56-16,0-6-56 15,0 0-104 1,0-6-8-16,0-6-120 16,0-8-312-16,1-8-800 0,-1-10-865 15,-12-16-2240-15,12-6-2256 16,0 0-3465-16</inkml:trace>
  <inkml:trace contextRef="#ctx0" brushRef="#br0" timeOffset="158535.49">28774 13341 14715 0,'0'0'2896'0,"0"0"-1567"16,0 0-641-16,0 0-472 15,92 0-216-15,-76-16-1633 0,-1-3-3432 0</inkml:trace>
  <inkml:trace contextRef="#ctx0" brushRef="#br0" timeOffset="164174.49">29455 15008 17915 0,'0'0'3105'16,"0"0"-1537"-16,0 0-479 16,0 0-361-1,0 0-168-15,84 25-104 16,-52-27-240-16,7-18-208 0,-2-12-8 15,3-11-56-15,-1-18-16 16,-11 0-216-16,0-5-24 0,-8-5 96 16,-4 18 32-1,-4-7-16-15,-4 5 96 16,-4 14 96-16,-4 9 8 16,0 7 0-16,0 9 72 0,-4 10 32 15,-4 0 256-15,0 6 160 16,0 0 40-16,-4 6 64 0,4 16-96 31,-4 22-168-31,-3 33-160 16,2 22-80-16,2 8 16 0,-2-14-8 15,9-24 113-15,4-31-9 16,0-10 64-16,0 4-112 0,4-6 32 16,5-2-168-16,2-10-48 31,1-5-72-31,4-5-24 15,0-4-24-15,4 0-80 0,0-10-352 16,3-9-353-16,-2-7-119 16,7-28-944-16,-12 7-1881 0,3 6-2424 0</inkml:trace>
  <inkml:trace contextRef="#ctx0" brushRef="#br0" timeOffset="164693.1">30001 14827 16723 0,'0'0'3873'0,"0"0"-3337"16,0 0 496-16,0 0 24 15,0 0-287-15,0 0-465 0,96 38-192 31,-72-41-112-31,0-13-56 16,-5-3 40-16,2-7 16 0,-10 4-8 16,-2-6 16-16,-5 2-8 15,-4 5 8-15,0-6-8 0,0 9 8 16,-8 2 0-16,-1 4 48 31,-2 1-40-31,-1 5 56 16,-4 6 8-16,0 0 56 0,0 6 64 15,-4 10 160-15,4 10-72 16,0 9-96-16,4 4-72 0,4 8-8 16,5 1-8-16,3 2 80 15,0-6-32 1,3-3-64-16,9-9-32 16,4-6-48-16,8-7 0 15,-4-7-8-15,8-2 0 0,0-7-48 16,0-3-24-16,4 0-152 0,-4-20-320 15,0-1-304 1,-5-8-384-16,1-6-465 16,-8-9-199-16,4-27-841 15,-4 12-1152-15,-4 6-360 0</inkml:trace>
  <inkml:trace contextRef="#ctx0" brushRef="#br0" timeOffset="165147.88">30444 14538 10474 0,'0'0'2344'0,"0"0"-183"16,0 0-425-16,0 0 256 16,27 105-599-16,-18-58-105 0,-5 4-328 15,0 3-160-15,-1-6-199 32,-3-7-121-32,0-12-136 15,4-10-224-15,-4-13-112 0,0-6-8 16,0 0-560-16,0-16-104 15,-4-12 319-15,1-4 73 16,-1-6-80-16,0 0 136 0,0 3 88 31,-1 3 120-31,5 3 0 16,0 7 8-16,0 2 0 0,0 5 16 0,0 2 136 16,0 4 136-16,5 6-40 15,3 0 192-15,-1 3 65 16,1 0 263-16,5 0-208 47,-2 13 200-47,6 5 48 15,-2 14-64 1,1 7 1-16,-4 5-241 0,4 0-96 0,-4 0-120 16,0-5-152-16,0-10-136 15,0-11-64-15,4-5-440 16,3-13-753-16,2 0-735 0,18-41-857 15,-7 3-3040-15,0-7-5145 16</inkml:trace>
  <inkml:trace contextRef="#ctx0" brushRef="#br0" timeOffset="165647.62">31053 14490 17379 0,'0'0'4297'16,"0"0"-3825"-1,0 0 160-15,0 0 297 16,0 0-225-16,0 0-344 0,0 0-264 16,88 10-96-16,-68-13-176 15,-1-4-648-15,-2 1-657 16,-2 3-855-16,-2 3-1945 0,-6 0-2161 15</inkml:trace>
  <inkml:trace contextRef="#ctx0" brushRef="#br0" timeOffset="165839.1">31105 14671 17179 0,'0'0'3745'0,"0"0"-2793"15,0 0 112-15,0 0-111 0,0 0-401 16,12 4-160-16,4-4-80 16,-1 0-168-16,6 0-144 0,3 0-168 15,12-7-760 1,-8-9-1553-16,-1 0-2744 16</inkml:trace>
  <inkml:trace contextRef="#ctx0" brushRef="#br0" timeOffset="166470.42">31364 14353 15795 0,'0'0'4625'0,"0"0"-4281"16,0 0 72-16,0 0 520 15,84 26 304-15,-53-10-295 16,-6 7-225-16,3 2-192 16,-4 7-184-16,-5 2-128 15,-3 8 88-15,-8 2-112 0,-4 7-88 16,-4 0-32-16,0 3-24 15,-8-4-48 1,-12-3 16-16,4-5 40 16,0-7 184-16,-3-9 136 15,2-7-32-15,6-10-136 0,-2-2-103 16,6-4 175-16,-1 0-136 16,8-3-24-16,-4 0-72 0,4 0-16 31,0 0-32-31,0 0-96 15,4-9-8-15,7-8 104 16,10 2-8-16,3-11 8 0,-1 8-16 16,5-2 8-16,-4-2-320 15,4 5-561-15,-4-4-751 0,12-8-825 16,-12 1-2736 0,-5 6-4297-16</inkml:trace>
  <inkml:trace contextRef="#ctx0" brushRef="#br0" timeOffset="166957.12">31739 14166 17699 0,'0'0'4649'0,"0"0"-4137"0,0 0 121 16,0 0 615-16,107 39-112 16,-75-20-392-16,-4 3-160 0,-4 0-88 15,0 4-152-15,-8 2-79 16,-9 3 47-16,-7 5-80 0,0-1-80 31,-4 3-64-31,-11-3-32 16,-9 0-40-16,-4-7-16 15,0-2-56-15,0-4 8 0,0-10 40 16,9-1 8-16,2-6 0 16,6-5 0-16,11 4 8 0,0-4-8 15,4 0-280 1,20 0 176-16,4 0 104 16,7 0 8-16,1-4 0 15,0 4 0-15,-1 0 0 0,-3 4-8 16,-8 18 16-16,-3 6 128 15,-14 14 32-15,-7 5 8 16,0 5-16 0,-11-2 8-16,-13-2-88 15,-12-7-88-15,-5-9-384 16,-26-26-624-16,3-6-1633 0,12-6-5993 0</inkml:trace>
  <inkml:trace contextRef="#ctx0" brushRef="#br0" timeOffset="174398.3">20376 15599 8481 0,'0'0'2073'16,"0"0"-929"-16,0 0-1040 15,0 0 64-15,-5 0 1552 16,5 0-47-16,0 0-113 0,0 0 369 15,0 0-505-15,0 0-240 16,0 0-200-16,0 0-184 16,0 0-127-16,5-7 55 15,6 1-8 1,10-4-80-16,2 0-56 0,1-2-24 16,8 2-104-16,-1-2-32 0,5-1-135 15,5 1-73-15,-6-1-64 16,5 0-32-1,-1-3 16-15,6 3-64 16,-6-2-72-16,6 2 88 16,-2-3-40-16,1 3 56 0,8-6 80 15,0 4-56-15,-1-5 64 16,5 1-24-16,0-3-72 0,-4 3-8 31,-1-3-80-31,1 0 112 16,-3 3-56-16,2-4-8 15,1 4-40-15,-4 0 56 0,3 0-24 16,5 0 0-16,-4 4 8 16,4-2 136-16,-1 1-96 0,1 4-32 15,4-1 136 1,0 4-88-16,0-1-40 16,3-3 48-16,5 7-64 15,0 0 32-15,4 2-80 0,-1 1 48 16,2 3 8-16,-6 0-8 15,1 0-40-15,-1 3 56 16,5 4-16 0,-4 2 16-16,0 4-64 15,-1-3 40-15,1-1-48 0,-5-3 8 16,-3 1-8-16,0-4 0 0,-4-3-8 16,-4 3 0-16,-1-3 0 15,-3 0 8 1,0 0-8-16,0 0 8 15,0 0-8-15,-1 0 8 16,2-3-8-16,-2 0 8 16,1-1 8-16,-1 1-8 0,2-1 8 15,-2 4 0-15,5 0 8 0,-4 0-16 32,0 0 8-32,0 0 8 15,3 0-16-15,-7 4 16 16,4 3-16-16,4-1 16 0,-4 0-8 15,3 1 56-15,-3-1-64 16,5 0 8-16,-6-2-8 0,5 2 0 31,0-2-8-31,-1-1 8 16,1-1 40-16,0-2-32 0,-1 0-8 16,2 0 8-16,-6 0 0 15,5 0 0-15,0 0-8 0,0 0 48 16,-1 0-40-1,1 0 0 1,1-2 8-16,-2-11-8 0,1 3 40 16,0-3-40-16,-1-3 0 15,1 4 0-15,0 0 0 0,-8 5-8 16,-1-3 8-16,-2 7 0 0,-2-3 0 31,-7 3-8-31,4 3 8 16,-1-4 8-16,2 4-8 0,-1-3 8 15,3 3-8-15,-3 0 40 16,5 0-40-16,-6 0-8 0,-3 0 8 16,0 3-8-16,0 1 0 31,0 2 8-31,-1 0-8 0,1-2 0 16,0 2 8-16,0 1 40 15,0-1-48-15,0 0 0 0,-1-3 0 16,-3 3-8-16,-3-3 8 15,-6 1 8-15,-3-1-8 32,5-3-16-32,-10 3 8 0,-3-3-48 15,0 0-56-15,-4 3-16 16,-4-3-16-16,0 0-72 0,0 0-136 0,0 0-184 16,0 0-128-1,-4 0-280-15,-4 0-376 16,0-3-561-1,-12-16-743-15,4 0-2546 0,4 0-1839 16</inkml:trace>
  <inkml:trace contextRef="#ctx0" brushRef="#br0" timeOffset="174923.9">26395 14662 13258 0,'0'0'4113'16,"0"0"-2929"-16,0 0 537 31,0 0 175-31,0 0-343 0,0 0-441 16,0 0-192-16,25 0-80 16,-22 9 0-16,5 7 25 0,-4 6-89 15,1 7-128-15,-5-1-152 16,0 7-160-16,0-3-120 31,0 0-40-31,0-3-32 0,0-4-48 16,0-6-80-16,0-3-16 15,0-4 0-15,4-8 0 0,0-1-144 16,-4-3-216-16,0-3-248 0,0-16 16 16,0-10 248-1,0-9-40 1,0-7-144-16,0 4 47 0,0-3 73 15,0 3 200-15,-4 3 112 16,-5 6 24-16,5 3 72 0,-4 7 0 16,1 3 0-16,3 6 48 0,-5 6 176 31,5 2 224-31,-3 5 177 16,3 0 55-16,0 12-128 0,4 17-344 15,0 18-56-15,0 7-80 16,0 10-72-16,0 0-72 0,0-14-672 15,0 11-833-15,-4-20-2159 32,-5-13-5098-32</inkml:trace>
  <inkml:trace contextRef="#ctx0" brushRef="#br0" timeOffset="175915.25">21244 16272 18227 0,'0'0'2289'0,"0"0"-1777"0,0 0-176 16,0 0 584 0,107 3 152-16,-62-13-351 15,2-15-305-15,1-10-208 16,-5-13-104-16,2-5-88 0,-13-8-8 16,-4 4 40-16,-9 0-48 15,-10 3-8-15,-2-1-176 0,-7 8 88 31,0 0 24-31,0 5 0 0,0 4 72 16,-7 7 0-16,2 5 0 16,-3 7 0-16,4 6 120 15,-3 7 112-15,3-1 152 0,-1 7 32 16,1 0 16-16,4 0 24 31,-4 0 96-31,4 10 8 0,0 15-88 16,0 29-247-16,0 32-9 15,4 25-96-15,-4-9 88 16,0-16 8-16,4-32-24 0,1-20 32 16,6 1-152-16,-3 4-56 31,5-4 72-31,2-10-88 0,-2-6-48 16,-2-9-16-16,1-4 8 15,0-6-160-15,-4 0-304 0,3-23-128 16,6-7-177-16,3-9-111 0,-4-12-696 15,8-19-497 1,-5 13-1816-16,-3 9-2448 16</inkml:trace>
  <inkml:trace contextRef="#ctx0" brushRef="#br0" timeOffset="176384.91">21918 16037 17131 0,'0'0'2497'32,"0"0"-1689"-32,0 0-232 0,0 0-120 15,0 0 104-15,91-15-240 16,-72-15-96-16,2-1-64 31,-1-4-80-31,-12 3-80 0,-4 0-56 16,-4 9 8-16,0 2 40 15,-8 5 8-15,-1 6 72 0,-6 4 0 16,3 3 152-16,-4 3 161 0,4 6 47 16,0 10 112-16,0 9-72 15,8 7-136-15,-4 6-16 0,4 0 32 16,4 4 40-1,0-4-64 1,12-4-104-16,0-2-56 0,8 0-72 16,4-3-48-16,-5-7-48 0,6-3 0 15,-5-6-8 1,-1-10-48-16,-2-3-88 0,-2-3-536 0,-2-23-584 31,-2-25-913-31,6-25-2440 16,2-19-968-16,-3 16 2617 0,0 18-6697 15</inkml:trace>
  <inkml:trace contextRef="#ctx0" brushRef="#br0" timeOffset="176730.97">22279 15697 7257 0,'0'0'6513'0,"0"0"-3936"31,0 0 112-31,0 0-817 0,28 98-400 16,-19-56-175-16,-1 5-305 15,-8 1-240-15,4-7-208 16,-4-9-232-16,3-10-184 0,-3-12-72 15,0-8-56-15,4-2-184 32,-4-21-704-32,4-11 360 0,5-13 16 15,-1-2 120-15,3 3 16 16,2-1 159-16,-2 13 169 16,-3 3 48-16,1 14 48 0,-2 5-48 15,1 4 257 1,0 6 175-16,1 0 160 15,2 9 216-15,6 10-88 0,-6 10-80 16,1 6-144-16,4-1-152 16,-4 2-200-16,0-5-80 15,0-3-64-15,-1-8-360 0,-2-7-728 16,6-13-1264 0,-2-4-1457-16,-1-11-5505 15</inkml:trace>
  <inkml:trace contextRef="#ctx0" brushRef="#br0" timeOffset="176925.77">22683 15665 19036 0,'0'0'2760'15,"0"0"-1720"-15,0 0-439 0,0 0 79 16,0 0-200-16,90 10-328 31,-66-10-152-31,8-3-704 16,-4-7-1473-16,-11 7-3128 0</inkml:trace>
  <inkml:trace contextRef="#ctx0" brushRef="#br0" timeOffset="177104.29">22738 15878 5337 0,'0'0'13699'16,"0"0"-11387"-16,0 0-760 16,0 0-1128-16,0 0-335 0,0 0-9 15,0 0-80 1,0 0-72-16,104-26-1385 16,-57 1-1287-16,-11 6-3042 15,1 3-831-15</inkml:trace>
  <inkml:trace contextRef="#ctx0" brushRef="#br0" timeOffset="177394.52">23196 15500 19564 0,'0'0'2656'16,"0"0"-751"-16,0 0-937 0,0 0-152 16,-8 105-144-16,8-67-128 15,0 6-184-15,0 1-96 0,4-1-96 16,4-5-80-16,-4-4-88 16,1-7-8-1,2-12-352-15,-3-10-488 16,4-6-1032-16,4-25-1041 0,-4-7-2016 15,0-6-752-15</inkml:trace>
  <inkml:trace contextRef="#ctx0" brushRef="#br0" timeOffset="177822.37">23372 15186 16483 0,'0'0'2489'31,"0"0"-1169"-31,0 0 240 16,0 0 65-16,0 0-185 0,0 0-448 15,0 0-248-15,67 95-232 16,-59-57 16-16,-4 9-176 0,4 5-127 16,-4 5-33-16,4-6-48 31,-4-4-80-31,8-9-64 15,-4-10-8-15,8-2-64 0,0-10-120 16,4-3-129-16,3-1-111 16,1-5-16-16,1-4-144 0,-1 0-320 15,-1-3-288-15,-3 0-401 16,-3-13-487 0,-6-2 704-16,-3 2 151 15,-8-3 793-15,0 0 440 0,0 3 416 16,-12 4 521-16,-4 0 279 15,-3 9 40-15,-6 0-392 0,-3 0-408 16,-3 5-256 0,-1 12-200-1,-20 5-296-15,12-3-1592 16,4-6-2865-16</inkml:trace>
  <inkml:trace contextRef="#ctx0" brushRef="#br1" timeOffset="182415.11">22746 14414 17643 0,'0'0'2809'0,"0"0"-1585"0,0 89 144 16,8-41-255-16,4 6-49 0,-5 3-360 16,2-3-304-16,3-4-248 15,-5-5-96-15,2-8-56 0,-1-7-304 31,-1-8-352-31,1-9-440 0,-3-4-1105 16,-1-6-3376-16,-4-3-5321 16</inkml:trace>
  <inkml:trace contextRef="#ctx0" brushRef="#br1" timeOffset="184049.73">22818 15002 1712 0,'0'0'12803'0,"0"0"-10779"0,0 0 32 0,0 0-559 31,88 31 15-31,-57-21-200 15,9-5-303-15,-1-1-201 0,10-1-240 16,-2-3-8-16,1 0-176 16,1 0-8-16,-2 0-48 0,1-7-88 15,-1 5 120-15,2-1-144 32,-6-1-32-32,-2 4 33 0,2 0 55 15,0 0 40-15,-2 4-96 16,2 1-8-16,-3 2-64 15,-3 3-96-15,-6 0 48 0,5-1-24 16,-8 1 72-16,4 0-48 31,-4-1-24-31,-5-3-16 0,1 4 88 16,-4-7-72-16,5 1 0 16,-2 1-8-16,1-2 40 0,4-3 8 15,0 4-56-15,4-4-48 0,-4 0 0 16,3 0-8-1,1 0 32 1,0-7-32-16,4-2-32 0,-4 2 32 16,7-2 8-16,-2 0 40 0,-1 6-32 15,-1-4-8 1,5 7 64-16,4 0 64 0,-4 0-80 0,3 0-8 31,5 0-48-31,-4 3 88 16,8-3-32-16,0 0 8 0,-5 0-56 15,2 0-8-15,-6 0 16 16,5 0-8-16,-4-3 8 0,-4 3-8 16,4 0 0-16,-5 0 64 31,-3 0-24-31,1 0 88 0,-2 0-88 16,-7 0 8-16,0 0-48 15,-1 0 40-15,5 0 16 16,5-3-16-16,6 3 0 0,2-4 8 15,2 4-40-15,5-3 56 32,-1 0-64-32,1 3 56 0,-4 0-56 15,4 0 64-15,-8 0 8 16,3-3-32-16,-2 3-32 0,-6 0 40 16,-3 0-56-16,-4-3 16 0,-4 3-8 15,0 0 0 1,-4-3-8-1,0 3 0-15,-5 0 8 0,1 0 40 16,-4 0-32-16,8 0-8 16,4 0 8-16,0 0 64 0,8 0-80 15,3-4 8-15,-2 1 0 0,2-3 32 32,1-1-40-32,8 4 8 15,0-3 8-15,4 3-8 16,0-3-8-16,3 0 8 0,-3-1-8 15,8-3 0-15,-4 4 0 16,3-4-48-16,1 4-24 0,-4 0 56 31,-1 3-56-31,1-1 72 16,-8 4-8-16,-4 0 8 0,0 0-16 16,-8 0 16-16,0 0 0 15,-8 0 0-15,0-3 0 0,-4 3 8 16,3 0-8-16,5 0 16 31,-4 0-8-31,8 0-8 16,4 0 0-16,-1 0 48 0,-3 0-48 15,0 0 0-15,0 0-16 16,-8 0-32-16,-1 0 48 0,5 0 0 16,-4 0 16-16,13 0 32 15,-6 0-48 1,9 0 0-16,0-3 0 15,4 3 0-15,0 0 0 0,-5-3-8 16,5-1-8-16,-4 1 8 16,-5 1-48-16,2-5 48 0,-5 4 8 0,-1 3 0 31,-3 0 0-31,-4 0 16 16,-8 0-8-16,0 0 40 15,-8 0-40-15,-8 0 56 0,4 3-64 16,-4 0 0-16,0 1 0 15,-1-2 0-15,2 1-8 0,-1-3 0 32,0 4 0-32,4 2 0 15,-1-3-40-15,-2 4 40 0,3-1-8 16,0-3-200-16,-4 4 144 16,8-1 0-16,-4 4-48 0,3-4 48 15,2 3 24-15,-2-3-32 31,-7-2-112-31,0-1-88 16,-4-3-184-16,0 0-688 0,-28-9-817 16,0-10-1663-16,-4-4-4498 0</inkml:trace>
  <inkml:trace contextRef="#ctx0" brushRef="#br1" timeOffset="184914.42">28774 14620 13018 0,'0'0'2281'0,"0"0"247"0,0 0-351 15,0 0 319 1,0 0-295-16,0 0-729 16,0 51-576-16,0-6-200 0,0 9-119 15,0 9-169-15,0 4-264 16,0-4-72-16,0-6-72 15,-8 4-792-15,0-13-1521 16,1-20-6097-16</inkml:trace>
  <inkml:trace contextRef="#ctx0" brushRef="#br1" timeOffset="185865.87">24989 15805 17299 0,'0'0'2833'0,"0"0"-1737"15,0 0-192-15,0 0-128 16,96 10-440-16,-69-26-232 15,5-10-96-15,-4-9-8 0,-4-6-256 32,0-4-120-32,-8 1 32 15,-4 2 168-15,-4 5 56 0,-8 5 112 16,0 0 8-16,0 0 8 16,-4 4 56-16,-7-4 40 0,-2 7 48 15,1-1-8-15,0 4 120 16,4 6 152-1,0 7 41-15,1 2 159 16,7 7 64-16,-5 0 16 0,5 0-16 16,0 10 0-16,-4 12-224 0,4 16-296 15,-4 13-88-15,4 6 0 16,0 10-16 0,0-4-56-16,4 0 0 15,5-11-8-15,6-5 8 16,-2-9-8-16,2-9-64 0,5-4 8 15,-4-9 56-15,4-3-80 16,-1-4 16-16,-2-2-144 16,3-7-32-1,-5 0-56-15,2 0-64 16,-2-7-168-16,2-11-352 0,-6-8-512 16,2-3-609-16,-2-25-904 15,1 13-1768-15,-3 3-3016 0</inkml:trace>
  <inkml:trace contextRef="#ctx0" brushRef="#br1" timeOffset="186352.57">25499 15631 16971 0,'0'0'4297'0,"0"0"-3377"16,0 0-16-16,0 0-247 16,0 0-105-16,84 44-304 0,-56-47-232 15,4-13-8 1,-4-3-8-16,-5-3-8 16,-7-4 8-16,-4 3-80 15,-8 5 64-15,0-1-40 16,-4 3-24-16,0 3 80 0,-8 0 0 15,-4 4 16-15,-4-1-8 0,4 7 56 32,-4 3 24-32,1 0 8 15,-2 13 8-15,-2 13 8 16,6 4-56-16,-2 2 88 0,7 4 0 16,3-5 16-16,5-5-88 15,0-1-72-15,5-3-8 0,7 1 8 31,3-8 0-31,5 2-8 16,5-5-56-16,-1-6 56 16,4 1-72-16,-5-7-56 0,1 0-616 15,-4-7-377-15,-4-6-967 16,0-5-689-16,-4-24 409 0,-5 4-1577 16,-2 1-1696-1</inkml:trace>
  <inkml:trace contextRef="#ctx0" brushRef="#br1" timeOffset="186767.46">25830 15420 3272 0,'0'0'8274'16,"0"0"-5922"-16,0 0-775 15,0 0-521-15,0 0 112 16,0 0 49-16,0 0-97 16,28 87 8-16,-16-56-136 15,-5 4-216-15,-3-6-191 0,5-4-113 16,-9-6-248-16,4-9-160 15,-4-4-64 1,0-6-168-16,4 0-817 16,-1-16 225-16,1-3 568 15,-4-6-32-15,4-4-56 0,0 7 96 16,1-3 96-16,3 3 88 16,-5 2-8-16,5 4 0 0,-4 3 8 31,5 4 0-31,-5 6 136 15,3 3 192-15,1 0 184 16,5 12 232-16,2 14 57 0,1 6-97 16,4 3-88-16,0-4-112 15,-5 1-136-15,2-6-184 0,-2-11-176 16,-2-2-8 0,2-3-8-16,-6-4-640 15,6-3-736 1,6-3-1169-1,-6-12-343-15,1-4-5842 0</inkml:trace>
  <inkml:trace contextRef="#ctx0" brushRef="#br1" timeOffset="187013.8">26320 15465 17067 0,'0'0'3137'16,"0"0"-2241"-16,0 0-144 0,0 0-232 31,0 0-256-31,79 3-264 16,-55-3-1088-16,-7 0-1656 15,-6 0-3218-15</inkml:trace>
  <inkml:trace contextRef="#ctx0" brushRef="#br1" timeOffset="187214.26">26371 15618 15699 0,'0'0'4761'15,"0"0"-4201"-15,0 0-416 16,0 0 256 0,0 0 248-16,0 0-288 15,0 0-264-15,96-57-96 0,-72 40-1176 16,4-1-848-16,-8 5-1865 0,0 4-2713 16</inkml:trace>
  <inkml:trace contextRef="#ctx0" brushRef="#br1" timeOffset="187480.56">26710 15265 16835 0,'0'0'4681'0,"0"0"-3753"15,0 0 305-15,0 0-593 16,0 0 88-16,0 96-248 31,9-58-232-31,-5 0-128 0,3 0-112 16,-3-4-8-16,-4 1-168 0,4-3-480 16,-4-13-768-16,0-6-1105 0,4-10-3040 15</inkml:trace>
  <inkml:trace contextRef="#ctx0" brushRef="#br1" timeOffset="188011.13">26949 15059 14547 0,'0'0'2608'16,"0"0"-519"-16,0 0-305 15,0 0-88-15,0 0-391 0,0 73-321 16,-4-42-280-16,1 11-184 15,-5-1-200-15,-1 7 0 32,1 6-56-32,5 0-72 0,-5 3-56 15,8 0-56-15,0-3 40 16,0-4 0-16,0-11-112 0,15-7 0 0,-2-7-8 16,6-12-136-16,1-4 16 15,8-9-192 1,-3 0-344-1,2-6-168-15,-3-13-232 0,0-7 48 16,-9-5-33-16,-6 2 169 16,-1 1 336-16,-4 2 360 0,-4 4 176 15,0 5 0-15,-8 5 72 0,-9 6 56 32,2 6 16-32,-5 0 8 15,-8 0-56-15,5 6-48 0,-5 6-48 16,-9 11-352-16,14-4-1920 15,-1 0-5946-15</inkml:trace>
  <inkml:trace contextRef="#ctx0" brushRef="#br1" timeOffset="192061.3">22874 16338 13258 0,'0'0'6266'0,"0"0"-4850"15,0 0-136-15,0 0-352 0,0 0 353 16,63 16 87-16,-27 6-392 31,4 4-88-31,4 2-127 16,-4 7-105-16,-5 10-80 0,1 2-56 0,8 18-112 16,-4-6-120-16,3 1-88 15,6 4-112-15,-10-20-88 0,6 4 0 16,-10-16 0-1,-3-10-168 1,-4-6-472-16,-13-10-248 16,-6-6-681-16,-5 0-1031 0,-4-15-3049 0,0-2-3369 15</inkml:trace>
  <inkml:trace contextRef="#ctx0" brushRef="#br1" timeOffset="192698.59">24790 16259 18860 0,'0'0'3760'0,"0"0"-2215"15,0 0-289-15,0 0-56 16,0 0-96-16,-108 54-359 0,76-29-193 31,0 4 8-31,-4 3-80 16,-3 2-80-16,-4 7-232 0,-2 7-48 16,-11 16-16-16,-8 22-8 15,-11 18-40-15,-1 11-56 16,5-11-16-16,15-21-56 0,16-26-48 31,8-19-104-31,8-6-280 16,-8 0-456-16,4-7-433 0,0-9-151 15,-11-22-496-15,11-23-2649 16,4-3-6146-16</inkml:trace>
  <inkml:trace contextRef="#ctx0" brushRef="#br1" timeOffset="193641.06">22578 17840 10938 0,'0'0'7305'0,"0"0"-5512"15,0 0 135-15,40 89-640 16,-20-45 33-16,-3 1-433 16,-2 3-304-16,-2-10-184 15,-2-4-176-15,-3-12-104 16,-4-2-8-16,-4-10-112 16,4-8 0-16,-4-2 0 0,0 0-144 15,0-2-528-15,0-11-120 16,0-10 360-16,0-5 288 15,0-4 88 1,0 0 0-16,12-3 56 16,0 7 0-16,12 2 8 0,-4 1 0 15,8 6 40-15,-1 6-32 16,1 7 32-16,0 6 8 16,0 0 112-16,0 13 96 0,-4 6-8 31,-4 3-80-31,-4-3-56 15,-8 3-8-15,-1-9-56 0,-2-4-8 16,-5-2 0-16,0-4 0 16,0-3-48-16,0 0-88 15,0 0-224-15,0-10-48 0,0-6 48 16,0-3 80 0,0-3 136-16,0 0 40 15,0 3 40-15,12 0 8 0,-1 3 8 16,2 3 8-16,2 4-8 15,2 6 72-15,2 3 168 16,-3 0 168-16,5 3-24 16,-2 10 0-16,-3 3-72 15,-4 2-64 1,-4-2-104-16,4 7-56 0,-8-1-40 0,0-3 0 16,-4-3-48-16,0-4-464 15,0 1-784-15,0-10-777 16,0 1-2512-1,0-4-4584-15</inkml:trace>
  <inkml:trace contextRef="#ctx0" brushRef="#br1" timeOffset="194190.59">23591 17843 13618 0,'0'0'4353'0,"0"0"-3000"0,0 0-225 15,0 0-208 1,0 0-232 0,0 0-280-16,0 0-40 0,0 0 120 0,-88-79 9 15,69 73-9-15,2 2 112 16,1 4 96-16,0 10-96 15,5 14-240-15,2 12-200 16,1 5-48-16,8 13-112 16,0-3 96-16,0-1 16 15,8-1 56-15,5-14-96 16,2-10-32-16,1-9-40 16,4-10-120-16,0-6-40 0,0 0-264 15,-4-13-264 1,4-9 16-16,-9-6-32 15,2-4 128-15,-9 3 64 16,0 1 143-16,-4-1 225 16,0 1 96-16,0 5 40 0,0-5 0 15,-4 9 8-15,0 6 8 0,4 3 0 32,0 10 360-32,0 0 353 15,0 0-225-15,12 13-16 16,-1 3 48-16,6 7-56 0,3-5-152 15,-1 1-160-15,1 1-152 16,-4-1-8-16,4-4-480 0,4-2-1280 31,-4-3-2177-31,-4-10-5777 0</inkml:trace>
  <inkml:trace contextRef="#ctx0" brushRef="#br1" timeOffset="194484.81">23770 17770 19780 0,'0'0'3969'0,"0"0"-3313"16,0 0 376-1,0 0-528-15,32 73 296 16,-4-54-272-16,4-3-200 15,3 3-248-15,5 3-8 0,-4 1-24 16,4-1 24-16,-12 0-56 16,-5-3-16-16,-6-4 0 0,-6-5-152 31,-2 0-304-31,-5-7-224 16,-4-3-688-16,0 0-1553 15,-13 0-7153-15</inkml:trace>
  <inkml:trace contextRef="#ctx0" brushRef="#br1" timeOffset="194663.33">23901 17697 9570 0,'0'0'11890'0,"0"0"-9809"15,-24 91-249-15,9-36-968 0,-2 15-280 16,2-3-320-1,-2-4-264-15,2 10-616 16,6-29-1416-16,2-2-5306 16</inkml:trace>
  <inkml:trace contextRef="#ctx0" brushRef="#br1" timeOffset="210480">26371 14648 6065 0,'0'0'7713'0,"0"0"-6256"31,0 0-489-31,0 7-240 15,0-7 304-15,0 0-79 16,0 4-297-16,0-4-192 0,0 0-24 16,0 0-24-16,0 3-48 0,4-3 48 15,-4 6 64-15,5 3 48 32,-1 8 88-32,0-2 49 15,0 8-129-15,-4-1-80 0,3 3-88 16,-3 4-40-16,0 0-128 15,4-4-64-15,-4 3-32 0,4-5-32 16,0-4-8-16,-4-3-64 31,5-3 16-31,-5-8-8 16,0-1 0-16,0-1 0 0,0 0-8 0,0 0 8 16,0-3 0-1,0 7-8-15,0-1 16 0,0-3-16 16,0 4 0-16,0 5-8 15,0 1 0 1,0-1 0-16,0 1-40 16,0 0 48-16,0-3-8 0,0-4 8 15,0 3 0-15,0-2 0 16,0 3 0-16,0-8 0 0,0 5 0 0,0-4-8 31,0-3-40-31,0 0-48 16,0 0 40-16,-5 0-40 15,5 0-72-15,0 0-48 0,0 0 56 16,0 0-8-16,0 0-128 16,0 0-152-16,0 0-24 0,0-12 136 31,0-5-25-31,5-5-55 16,3-7-8-16,-5 1 48 0,1 0 0 15,0-4 80-15,0 3 56 16,-4-3 88-16,0 4-40 15,0-3 184-15,0 1-8 0,0 2 16 32,-4 3 0-32,4 2 8 15,-4 5-8-15,4 5 8 0,-4 3-8 16,1 1 64-16,3 2-64 16,-4 1 104-16,0 6 32 15,4-3 16-15,0 3 40 0,-5 0 32 16,5 0-40-1,0 0-80-15,0 0 8 16,0 0 8-16,0 0 32 0,0 0 0 16,0 0 32-16,0 0-128 15,0 0-40-15,0 0-16 16,0 0-152-16,0 9-696 16,0 4-928-16,0 3-3721 15</inkml:trace>
  <inkml:trace contextRef="#ctx0" brushRef="#br1" timeOffset="-207764.84">8953 16551 21564 0,'0'0'2801'0,"0"0"-2801"0,0 0-168 32,-109 12-1281-32,50-5-3688 15</inkml:trace>
  <inkml:trace contextRef="#ctx0" brushRef="#br1" timeOffset="-205943.61">31069 15779 2664 0,'0'0'13347'0,"0"0"-10434"0,0 0-761 32,0 0-544-32,0 0-375 15,0 0-457-15,0 0-232 0,0 0-16 16,111 20 80-16,-59-17-48 15,4-3 16-15,4 0-48 32,4-3-151-32,-4-4-137 0,3-2-112 15,1 2-40-15,0-3-32 16,-4 1-48-16,3 0-8 0,-3-1 8 16,-4 1-8-16,-13 2 0 15,2 4-160-15,-17 0-8 0,-5 0-272 16,-10-1-353-16,-10 4-103 15,-3-3-272 1,-3-3-528-16,-22-3-921 16,-23-1-2320-16,5 1-2945 0,3 5 1905 15</inkml:trace>
  <inkml:trace contextRef="#ctx0" brushRef="#br1" timeOffset="-204841.56">31483 15802 12946 0,'0'0'7890'0,"0"0"-6890"32,0 0-640-32,0 0 328 15,0 0 201-15,0 0-57 16,-4 98-160-16,-7-66-48 0,-2 6-24 16,2 0-72-16,-13 13-48 15,-12 16-256-15,-16 31-184 0,-23 39-32 16,-13 15-8-1,-8 0 48-15,-3-9-32 16,-5-19 136-16,-7-7 81 16,-9-5-33-16,-4-11-64 0,-7-12-8 15,-1-13-56-15,5-12-24 16,3-19-48-16,8-11 0 16,5-12 8-16,0-12 0 15,0-10-8-15,-1-3 0 16,4-23 8-16,4-9-8 15,-3-6 0-15,3-9-8 0,1-5-64 16,3-5 72-16,16 6 0 16,25 10-8-1,15 9-32-15,8 6 32 16,0 0 16-16,-4-2-8 16,-4-1 8-16,-3 1 40 0,-2-1-32 15,2 3-8-15,-13-9 8 16,0 3-8-16,-3-9 8 0,3-1 64 31,4 4-72-31,9-1 0 16,-2 1 48-16,6 3-56 15,3 3-8-15,4 3 8 0,4 4-8 16,0-1 0-16,4 7-40 16,4 0 40-16,5 2 0 0,-1 2 8 15,8 2-8 1,-1 0 0-16,-2 0 0 15,2-2 0-15,2-5-8 16,-6 1 8-16,6-4 0 0,-1 7 0 16,0 0-8-16,4 7 16 15,4 5 0-15,-4 4 0 16,8 0 0-16,-3-1 0 16,3 2 8-16,-5 2-8 15,1-7 0-15,0 1 0 16,-4-1 0-16,4 1 0 0,-3 0-8 15,2-1 8-15,1 4 0 16,4 0-8 0,0 3 8-16,0 0 0 15,0 0 0-15,0 0-8 16,0 0 0-16,0-3 8 0,0 3 0 16,0 0 0-16,0 0-8 15,0 0 8-15,0 0 0 0,0 0 0 31,0 0 0-31,0 0 0 16,0 0 0-16,0 0 0 16,0 3 0-16,0 7 96 0,0 5 80 15,0 14-40-15,0 9-136 16,0 26-8-16,0-1-160 0,-8 7 64 16,4-1-1041-1,1-17-335-15,-6-8-152 16,5-18-57-16,0-26-871 15,-4-36-3769-15,-3-11 879 16,2-7-1951-16</inkml:trace>
  <inkml:trace contextRef="#ctx0" brushRef="#br1" timeOffset="-204502.47">27547 16176 17307 0,'0'0'3985'0,"0"0"-3537"15,0 0-256-15,0 0 88 16,0 0-8-16,24 0-104 0,-8 0 128 16,8 0-32-16,3-6-120 15,1-1-63-15,4 5-65 16,-4-5-16 0,-4 7-217-16,4-3-783 15,-4 3-1512-15,-8 0-1889 0,0 3-3921 16</inkml:trace>
  <inkml:trace contextRef="#ctx0" brushRef="#br1" timeOffset="-204300">28284 16516 11682 0,'0'0'0'0</inkml:trace>
  <inkml:trace contextRef="#ctx0" brushRef="#br1" timeOffset="-200274.78">25993 8385 15859 0,'0'0'4201'0,"0"0"-3593"16,0 0-88-16,0 0 304 15,0 0 208 1,72 134 17-16,-28-14-153 16,-1 26-136-16,-7 7-208 0,-8-14-56 15,-8-22-112-15,-4-24-56 16,-4-27-64-16,-4-21-216 0,0-17-40 15,0-3 72-15,-4-2-80 32,0-7-120-32,0-10-96 0,-4-6-224 15,0 0 224-15,0-13 168 16,-8-12 32-16,0-13-32 0,0-10 40 16,8 1-88-16,0-4 48 15,8 6-8-15,16 10 40 31,11 4-40-31,10 8 48 0,7 8-8 16,-1 8-32-16,-3 7 40 16,0 0-40-16,-13 7 48 0,-7 8 16 15,-8 8-8-15,-8 2 104 16,-12 4 88-16,0 9 72 16,-8 0 8-1,-16 7-40-15,-8-1-88 16,-3 0 16-16,-9 1-48 0,0-6 17 15,4-9-89-15,5-7-48 0,3-4 0 16,12-9-73-16,4-4-295 16,12-6-256-1,-1 0-312-15,5-16-600 16,0-16-545-16,13-35-2160 0,2 4-3216 16,2 0-2777-16</inkml:trace>
  <inkml:trace contextRef="#ctx0" brushRef="#br1" timeOffset="-199620.53">26874 8534 8953 0,'0'0'8522'15,"0"0"-7065"-15,0 0 7 16,83 13-312 0,-42-13-224-16,-2 0-312 15,5 0-271-15,0 0-169 16,-1-4-128-16,-7-5-48 0,1 2-48 16,-10 1-393-16,-7 4-287 0,-12-5-432 15,0 1-232-15,-8 3 360 31,0-4 711-31,0 4 241 0,0 0 80 16,-8 3 48-16,4 0 497 16,-4 0 487-16,4 3 32 0,-3 10-136 15,-6 6-184-15,5 9-135 16,1 7-33-16,3 22 40 31,-5 19-64-31,1 23-72 0,4 6 64 16,1-20-24-16,3-21 0 15,0-26-152-15,0-6-80 0,0-4-7 16,3 4-129-16,13-3-136 16,0-7 72-16,8-6-88 31,-4-4-64-31,4-5 8 0,0-1-40 16,0-3-281-16,-1-3-303 0,1 0-168 15,-3-6-352-15,7-36-673 16,-9 1-1791-16,-3-3-2522 0</inkml:trace>
  <inkml:trace contextRef="#ctx0" brushRef="#br1" timeOffset="-199404.11">27547 8563 14419 0,'0'0'2880'0,"0"0"-1207"15,0 0-153-15,0 0-352 0,0 0-296 16,0 0-384-16,68-29-296 16,-56 26-192-16,4-1-264 0,-8 2-1096 15,0 2-1424-15,-5 0-1713 32,1 2 88-32</inkml:trace>
  <inkml:trace contextRef="#ctx0" brushRef="#br1" timeOffset="-199224.59">27666 8721 14267 0,'0'0'2512'0,"0"0"-592"0,0 76-399 16,0-34-153-16,0 2-288 16,4 0-151-16,5-5-265 0,-2-8-320 15,1-11-344-15,5-11-88 0,-6-18-1441 16,1-14-2295-1,-8-8-2578 1</inkml:trace>
  <inkml:trace contextRef="#ctx0" brushRef="#br1" timeOffset="-198766.81">27711 8321 9818 0,'0'0'8129'0,"0"0"-6888"0,0 0-265 16,0 0 416-16,103-9-536 31,-71 3-360-31,0-7-216 0,-8 7-120 16,0-4-31-16,-9 4-65 15,-2-1-64-15,-6 7 16 16,-3-3-8-16,0 3 112 0,-4 0 384 15,0 0 144-15,0 0-24 32,4 0-24-32,-4 3-88 0,4 10-128 15,5 6-48-15,-2 6-64 16,1 7 160-16,0 7-103 16,4 5-129-16,4 16-80 0,0 19-8 15,8 17 32-15,-1-7-16 16,-6-20-32-1,-6-21 40-15,-2-13-56 0,3-3-32 16,-5 3-40-16,2 3-8 16,-9-4 0-16,0-5 0 15,-5 3-456-15,-18 3-529 0,-14 3-495 0,-6 3-664 32,-25 7-1577-32,9-12-1984 15,10-6-4281-15</inkml:trace>
  <inkml:trace contextRef="#ctx0" brushRef="#br1" timeOffset="-198195.34">26089 9823 14779 0,'0'0'6753'0,"0"0"-5801"15,0 0-680 1,0 0 449-16,123-6 535 16,-11-10-168-16,55-16-104 0,33-15-160 15,11-14-199-15,-1-8-129 16,-26 2-280-16,-1 0-96 15,-7 3-48-15,-13 10-16 0,-8 7-48 32,-19 12 112-32,-9 10-48 15,-16 9-72-15,-10 0-8 0,-26 9 0 16,-19-2 8-16,-20 6 0 16,-16 0 8-16,-5-1-8 0,2 4-48 15,-9 0-72-15,-5 0-96 31,-3 0-232-31,0 4-393 16,-15 2-847-16,-13 3-768 0,-28 1-2530 16,8 0-3639-16,0-7-649 0</inkml:trace>
  <inkml:trace contextRef="#ctx0" brushRef="#br1" timeOffset="-173812.18">28444 8519 13354 0,'0'0'6402'31,"0"0"-4506"-31,0 0-1096 0,-5 0-344 16,5 0-104-16,0-4-143 16,5 1-153-16,10-1 16 0,9-1 88 15,4-2-16-15,4 1-64 16,0-1-64-16,-8 4 24 31,4-3-40-31,-5 3-384 0,2-1-617 16,2 4-871-16,-6 0-1857 15,-6 0-2016-15</inkml:trace>
  <inkml:trace contextRef="#ctx0" brushRef="#br1" timeOffset="-173582.79">28579 8664 16659 0,'0'0'2425'15,"0"0"-1337"1,0 0-456-16,0 0-56 16,0 0-136-16,0 0-264 0,0 0 88 15,0 0-48-15,71-28-144 16,-43 12-72-16,4-7-632 0,9-11-968 15,-9 5-1409-15,-5 1-3560 16</inkml:trace>
  <inkml:trace contextRef="#ctx0" brushRef="#br1" timeOffset="-173019.3">28906 8131 12362 0,'0'0'7946'15,"0"0"-7018"-15,0 0-792 16,0 0-80-16,0 0 616 16,0 0-80-1,51 5-304-15,-27-1-96 0,-3-4-72 16,-2 3-48-16,1-3-23 15,-3 4 31-15,-10-4 16 0,5 0-8 16,-8 0 16-16,0 0 128 16,-4 0 8-1,0 3 16-15,0-3 56 16,0 0 24-16,0 0 48 0,0 0-8 16,0 0 32-16,0 0 16 15,0 0-40-15,0 3 48 0,0-3-56 16,0 6 57-16,4 1-161 31,4 9-88-31,4 9-32 0,0 4-56 16,8 9 72-16,4 0-56 15,0 0-40-15,4 4-40 0,4-2-32 16,-4 2-8-16,3-1 8 16,1-3 8-16,0-3-8 31,-4-1 0-31,-5-7-8 0,-2-5-8 15,-1 0 16-15,-5-7-8 16,-2-2-40-16,-6 0-136 0,1-7-176 16,0 1-200-16,-8-4-161 15,5 0-143-15,-5-3-360 16,0 0-688 0,-5-3-1073-16,-11-13-2656 15,4 1-4241-15</inkml:trace>
  <inkml:trace contextRef="#ctx0" brushRef="#br1" timeOffset="-172731.07">29423 8277 12186 0,'0'0'4665'0,"0"0"-2809"31,0 0-79-31,0 0-177 0,0 0-175 16,0 0-217-16,-83 89-456 16,63-45-328-16,0 10-136 0,0 7 24 15,0 2-56-15,0 0-96 16,8-2-112-16,1-4-48 31,-2-6-280-31,6-7-416 0,-1-5-752 16,0-2-945-16,-1-14-2064 15,6-4-2464-15</inkml:trace>
  <inkml:trace contextRef="#ctx0" brushRef="#br1" timeOffset="-170183.89">27527 10335 12762 0,'0'0'7362'0,"0"0"-5978"15,0 0-1040-15,0 0-184 16,0 0 160-16,8-10 328 0,16 7 137 16,4-4-89-16,8 4-208 31,3 3-88-31,2 0-160 16,-5 0-64-16,-5 0-8 0,-3 16-24 15,-8 9 0-15,-8 10 24 0,-8 10 16 16,-4 9-32-16,-12 9-96 0,-12-2-48 15,0-1 80 1,-4-9 56 0,4-7-48-16,9-12-16 15,-2-10-72-15,10-9 72 0,3-7-16 16,0-3-56-16,4-3-8 0,0 0-88 16,8 0-16-16,7-6 104 0,5-10-8 31,8-10 16-31,4-2-8 15,4-3 16-15,0-8-8 16,-1 1-8-16,-7 4-136 0,0-5-640 16,0 4-592-16,-4-15-737 0,-3 5-1807 15,-6 7-1434-15</inkml:trace>
  <inkml:trace contextRef="#ctx0" brushRef="#br1" timeOffset="-169764.01">28001 10042 17531 0,'0'0'2857'16,"0"0"-2073"-16,0 0-504 0,0 0 480 16,0 0 128-16,0 0-327 15,88-29-201-15,-60 21-168 0,-4-3-88 16,0 5 16-16,-5 0-72 15,-6 3 72 1,-5 3-24-16,-5-4 32 16,1 4 176-16,-4 0-8 0,0 0 64 15,4 0 24-15,0 0-8 16,0 7-8-16,8 9 40 0,-4 6 24 16,9 4 25-1,-6 6-113-15,9 2-176 16,4 4-8-16,4 6-56 15,3 1-88-15,6 6-8 0,6-4 40 16,1-2-40-16,-4-3-8 16,-4-11 0-16,-4-3-16 0,-4-8-56 31,-13-8-168-31,2-5-705 16,-13-4-423-16,-4-10-488 0,-4-8-953 15,-9-8-4312-15</inkml:trace>
  <inkml:trace contextRef="#ctx0" brushRef="#br1" timeOffset="-169507.7">28587 9934 6361 0,'0'0'9626'0,"0"0"-7946"15,0 0 505-15,0 0 287 0,0 0-175 16,0 0-937-1,-60 86-560-15,28-7-224 16,-4 23-120-16,5-3-192 0,6-17-63 16,10-31-81-16,2-19-120 15,10-4-112-15,-5-3-449 16,4-6-423-16,4-9-768 16,0-13-2217-16,8-16-1432 15,-1-3-2345-15</inkml:trace>
  <inkml:trace contextRef="#ctx0" brushRef="#br1" timeOffset="-169010.03">28790 9801 17971 0,'0'0'4569'0,"0"0"-4105"16,0 0-200-16,0 0 97 0,0 0 591 15,0 0-96 1,79 6-416-16,-42-2-88 15,7-2-88-15,4 2-168 0,-5-4 32 16,-3 0-80-16,-8 0-40 16,-4 0 64-16,-12 0-64 15,-4 0 72-15,-9 0 80 16,-3 0 272-16,0 0 201 16,0 0 103-16,0 9 32 15,-7 10-208-15,-14 14-376 0,-7 11-104 16,-7 9 8-16,-5 5-8 15,4 5-8-15,1-6-64 16,3 1 0 0,8-11 0-16,7-5-8 15,6-11-8-15,7-12-128 0,0-6-440 16,4-7-696-16,0-6-601 16,4-9-983-16,20-43-801 15,-1 5-1240-15,1-3-5897 0</inkml:trace>
  <inkml:trace contextRef="#ctx0" brushRef="#br1" timeOffset="-168202.19">29591 9394 11322 0,'0'0'8490'16,"0"0"-7106"-16,0 0-608 0,0 0-168 31,0 0-24-31,0 0 169 16,40 0-265-16,-20 0-328 15,-1 0-160-15,2 0-24 0,-1 0-848 16,3 0-969-16,-7-2-2408 16,1 2-2280-16</inkml:trace>
  <inkml:trace contextRef="#ctx0" brushRef="#br1" timeOffset="-167866.09">29786 9610 9962 0,'0'0'8009'16,"0"0"-6808"-16,0 0 343 16,0 0 240-16,20 100-191 0,-16-66-313 15,4 7-416-15,-4 0-232 0,0-3-232 32,4-3-248-32,0 0-136 15,0-3-16-15,-1 0-144 16,2 6-848-16,-5-10-1352 0,0-5-4434 15</inkml:trace>
  <inkml:trace contextRef="#ctx0" brushRef="#br1" timeOffset="-164342.52">20376 15062 3576 0,'0'0'0'0</inkml:trace>
  <inkml:trace contextRef="#ctx0" brushRef="#br1" timeOffset="-159174.35">12459 15963 1120 0,'0'0'1280'16,"0"0"-968"-16,0 0-312 31,0 0-2328-31</inkml:trace>
  <inkml:trace contextRef="#ctx0" brushRef="#br1" timeOffset="-131363.56">20395 15065 12338 0,'0'0'5097'16,"0"0"-3152"-16,0 0-201 16,0 0-464-16,0 0 9 15,0 0-233-15,0 19-280 0,0 6-152 16,0 7-176-16,0 10-24 15,0 8-24-15,-4 1 16 0,-7-1-200 32,-2 2-71-32,1-7-73 15,5-1-72-15,-2-10-8 16,5-5-80-16,0-13-305 0,4-7-471 16,0-9-552-16,0 0-440 0,0-15-385 15,0-20-712-15,0 3-2008 16,0 3-3520-1</inkml:trace>
  <inkml:trace contextRef="#ctx0" brushRef="#br1" timeOffset="-131001.5">20164 15332 13274 0,'0'0'5129'0,"0"0"-3928"16,0 0 311-1,0 0-496-15,0 79-96 16,12-51-159-16,-1 5-289 16,2-5-56-16,-5-2-104 0,4-1-168 15,-4-6-40-15,0 0 64 16,-4-6-32-16,-1-7-40 31,-3 1-88-31,4-4 40 0,-4-1-40 16,0-2 0-16,0 0-8 15,0 0 16-15,0 0-8 0,0 0-8 16,0 0-40-16,0 0-376 16,5 0-664-16,7-18-1489 15,-1-1-2128 1,-2-7-1496-16</inkml:trace>
  <inkml:trace contextRef="#ctx0" brushRef="#br1" timeOffset="-129832.64">20288 15656 13178 0,'0'0'2137'0,"0"0"-1273"15,0 0 144-15,-96-32 216 16,80 16-39-16,1 7-257 0,6-1 56 16,5 7-472-16,4-4-232 15,0 1-184-15,8-1-32 31,20-2 176-31,3 0 232 0,18 2 25 16,3 7-105-16,-1 0-88 16,1 3-128-16,-12 14-32 0,-5-2-48 15,-7 8-24-15,-11-7 72 16,-13 6 96-16,-4-3-24 31,-8 0-40-31,-20 0-128 0,-8-4 40 0,-4-5-80 16,-8-10 64-16,0 0 0 15,5-13-72-15,7-15 8 0,8 0 0 16,8-7-8-16,20-4-8 16,0 4 0-1,16 3 8-15,12 1 0 16,8 3-48-16,3 2 48 0,1 7 0 16,1 3 8-16,-10 10-8 15,-3 6 0-15,-5 0 16 0,-10 12 80 16,-9 7 224-16,-4 10 64 31,-4 0-72-31,-16 3-136 0,-8-7-64 16,-4-3-104-16,-8-12 8 15,5-10-16-15,-6-13-8 0,9-19-40 16,0-12-40-16,13-8 80 16,7-2-56-16,12 4 56 31,8 5 0-31,24 7-48 0,12 10 56 15,8 9 8-15,-1 9-8 16,5 7 0-16,-8 3 16 0,-8 6-8 16,-12 10 48-16,-8 7-8 15,-12 5 184-15,-8 10 16 32,-4 0 112-32,-20 1-119 0,-8-5-73 15,-8-5-160-15,-4-10 88 0,-3-12-80 16,-6-7-16-16,10-17-48 0,6-11 40 15,5-7 0-15,21-3-8 16,11 3-104 0,8 6 48-16,20 4-8 15,16 6 72-15,3 9 0 16,9 7 0-16,-4 3 8 16,-8 9 0-16,-5 10 0 0,-11 13 8 0,-11 4 56 15,-13 5 16-15,-4 6 16 31,-4-5-8-31,-20-1-16 16,-4-12-24-16,-8-14 8 0,-4-15-56 16,-4-6-16-16,-3-26-32 15,6-13-80-15,5-5-8 0,16-5-16 16,16 11 15-16,4 9 41 31,24 13 16-31,16 13 8 0,4 9 72 16,8 0 48-16,-4 9-32 15,-4 13 32-15,-12 7-40 0,-9 6 48 16,-14 3 177-16,-9 7 79 16,-5 3-48-16,-18-4 0 31,-5-6-72-31,-8-7-24 0,-1-5-96 16,-2-13-72-16,-1-13 0 0,1 0-72 15,-2-10-352-15,9-16-513 0,13-2-287 16,7-13-544-16,12-32-865 15,0 12-2896 1,3 5-5025 0</inkml:trace>
  <inkml:trace contextRef="#ctx0" brushRef="#br1" timeOffset="-127765.15">22786 14900 12442 0,'0'0'2817'0,"0"0"-1649"0,0 0 56 15,0 0-71 1,0 0 7-16,-76-86-208 16,76 58-152-16,0 2-296 0,8 2-136 15,8 1 64-15,8 7-64 16,-4 3-7-16,-1 10 7 15,2 3 24-15,-6 0 64 0,-2 16 16 32,-2 6 160-32,-11 10 40 0,0 6-40 15,-4 4-40-15,-11-2-127 16,-9-2-17-16,0-9-176 16,0-6-104-16,4-18-72 0,-4-5 40 15,0-12-136-15,9-23 0 31,2-9-48-31,9-11-48 0,4 1-16 16,8 7 32-16,16 3-8 16,8 15 16-16,4 7-8 15,-5 12-8-15,1 7-8 0,-4 3 88 16,-7 16 8-16,-2 12 80 16,-10 4 32-1,-9 13 56-15,0-1 48 16,-4 7-16-16,-13 0-8 0,-3-10-128 15,-3-9-56-15,3-13 48 16,-5-13-48-16,1-6 32 0,5-15-40 16,-5-17-8-1,9-7-248-15,6-5 40 16,9-1 64-16,4 4-40 16,16 13 72-16,4 5-64 15,8 8-40-15,0 5 32 0,-4 7 96 16,0 3 48-16,-9 3 0 0,-3 17 48 31,-8 5 120-31,-4 10 64 16,-4 2 136-16,-12 8-104 0,-8-1 64 15,-4-5-64-15,-3-7-40 16,-1-14-16-16,4-5-8 0,0-13-48 16,4-6-96-16,0-14-16 31,8-8-80-31,8-3-24 15,4-1-40-15,9 0 16 0,10 3 32 16,5 7-64-16,4 0-40 16,0 6 56-16,-4 3 104 0,-9 8 48 15,-3 1-8-15,-3 4 0 16,-9 6 8 0,0 16 240-16,-4 10-40 15,-13 9-104-15,-3 1-88 0,1-8 0 16,-1-7 0-16,4-19 0 15,0-8-8-15,0 0-168 0,4-22-168 16,0-10-24 0,5-12-96-1,7-10 71-15,0-2 1 0,19-3 168 16,9 9 104-16,4 9 104 16,-4 15 8-16,3 7 0 0,-6 10 0 15,-1 9 96-15,-9 0 128 0,2 9 128 31,-10 14 153-31,-3 8-25 16,-4 7-112-16,-8 10-88 16,-12 3-128-16,-8 3-152 0,-4-7-72 15,-3-9-144-15,3-9-368 0,4-13-441 16,-8-16-671-16,8-16-1337 31,8-6-5881-31</inkml:trace>
  <inkml:trace contextRef="#ctx0" brushRef="#br1" timeOffset="-120825.61">22850 13764 7113 0,'0'0'2625'16,"0"0"-801"-16,0 0-128 31,0 0 513-31,0 0 31 16,0-13 89-16,0 13-369 0,0 0-335 15,3 0-321-15,-3 0-248 16,4 2-112-16,-4 5-32 0,0 3-191 16,0 9-169-16,0 13-360 31,0 5-144-31,-4 11-48 16,-3-3 0-16,7-4-8 0,0-6-136 15,0-10-408-15,0-6-337 0,0-10-327 16,0-2-416-16,0-7-617 0,7 0-623 15,10-22 55 1,-2-3-1032 0,2-1-1984-16</inkml:trace>
  <inkml:trace contextRef="#ctx0" brushRef="#br1" timeOffset="-120427.68">23005 13675 8369 0,'0'0'2737'15,"0"0"-1113"-15,0 0-15 16,0 0 455-16,0 0 152 0,0 0-463 16,15 19-217-16,-6 0-352 0,-1 6-143 15,3 1-241-15,-2-1-216 32,3 0-128-32,-1-3-200 15,6 0-160-15,-2-5-48 0,5-5-48 16,1-2-64-16,-2-7 8 15,1-3-32-15,0 0-160 0,-4-16 8 16,0-3 8-16,-4-3 56 31,-4-3 64-31,-4-4 104 16,-4 0 0-16,0 1 0 0,-8 2 8 16,-8-3 0-16,0 4 16 15,-3 3-8-15,-2 3 8 0,1 3-8 0,1 10 56 16,-2 2-16-1,1 4-40 1,1 0 56-16,-5 7-64 16,12 9-192-16,-4-1-528 0,8 5-833 15,4-5-2135-15,-1-5-2290 16</inkml:trace>
  <inkml:trace contextRef="#ctx0" brushRef="#br1" timeOffset="-120255.14">23447 13713 17075 0,'0'0'72'15,"0"0"-72"-15,0 0-4345 0</inkml:trace>
  <inkml:trace contextRef="#ctx0" brushRef="#br1" timeOffset="-117152.45">17506 15631 4416 0,'0'0'6202'0,"-8"-83"-3970"0,-7 42-519 15,-9 2 111-15,0 17 256 32,-4 13-143-32,-4 9-713 0,0 6-288 15,4 16-184-15,-4 7 17 16,8 15-41-16,1 23-296 0,7 34-88 16,8 36 32-16,4 25-184 15,4 0-72-15,12-7-40 31,0-25-72-31,4-15 56 0,0-26-56 16,-4-26-8-16,-5-21-64 16,1-13-360-16,1-4-280 0,-2-3-424 15,-3-3-465-15,-4-19-1255 16,-11-7-2377-16,-10-15-8138 0</inkml:trace>
  <inkml:trace contextRef="#ctx0" brushRef="#br1" timeOffset="-116958.96">16929 16424 14683 0,'0'0'3088'15,"0"0"-751"-15,0 0-329 16,0 0-792-16,0 0-535 0,0 0-521 16,0 0-160-16,0 0-8 15,44-25-8-15,0 19 8 0,3-1-704 16,9-9-633-16,23-16-863 31,-10 7-2681-31,-9-7-6074 0</inkml:trace>
  <inkml:trace contextRef="#ctx0" brushRef="#br1" timeOffset="-116723.59">17558 15805 15795 0,'0'0'2640'0,"0"0"-1559"15,0 0-705-15,0 0-232 16,0 0 328 0,0 0 176-16,0 0-176 15,108 0-144-15,-80-6-152 0,-1-4-112 16,-6 0-64-16,-1 1-312 0,-1-7-1200 15,-6 0-1521-15,-6 7-3064 16</inkml:trace>
  <inkml:trace contextRef="#ctx0" brushRef="#br1" timeOffset="-116443.33">17726 15789 14403 0,'0'0'3104'31,"0"0"-455"-31,0 0-1041 0,-12 120-784 16,12-43-208-16,0 24-279 16,0-5-169-16,0-20-72 15,0-22-32-15,7-19-64 0,-2 0 16 16,3-3-16-16,3 2 0 31,2-9-8-31,-1-8-40 0,4-4 32 31,-4-13-112-31,3 0-401 16,1 0-319-16,0-13-664 0,16-22-384 16,-12 1-745-16,0 2-3328 0</inkml:trace>
  <inkml:trace contextRef="#ctx0" brushRef="#br1" timeOffset="-115372.21">18415 15637 12762 0,'0'0'2481'0,"0"0"-1897"16,0 0 72-16,0 0 200 16,0 0-344-16,0 0-328 15,88-10-184-15,-60 10-304 0,-5 0-1184 16,-3 0-3905-16</inkml:trace>
  <inkml:trace contextRef="#ctx0" brushRef="#br1" timeOffset="-115125.87">18539 15706 11498 0,'0'0'2336'15,"0"0"-591"1,0 73-609-16,3-34-72 0,9-1-7 15,4-3-369-15,1 3-296 16,-2-4-112-16,2 2-72 16,2-5-72-16,-3-2-24 0,-4-7-64 15,-1-3-40 1,-6-3 0-16,3-6-8 16,-4-7-256-16,0-3-1248 0,-4-20-1657 15,0-5 40-15,0-7 161 16</inkml:trace>
  <inkml:trace contextRef="#ctx0" brushRef="#br1" timeOffset="-114393.83">18861 15497 14163 0,'0'0'2184'0,"0"0"-1192"16,0 0 376-16,0 0-663 0,104 10-193 15,-80-10 208-15,3 0-440 16,-10 0-192 0,-1 0 8-1,-4 0-24-15,-9 0 40 0,-3 0 360 0,0 0 488 16,0 6 105-16,0 3-137 15,0 7-400-15,0 12-288 0,0 11-128 16,0 8-64 0,0 5-48-16,4-8 0 15,4-3 0-15,-3-12-240 16,-1-4-784-16,0-9-505 16,-4 19-631-16,0-10-2177 0,-13 7-2176 15</inkml:trace>
  <inkml:trace contextRef="#ctx0" brushRef="#br1" timeOffset="-113843.3">17407 17230 12122 0,'0'0'2777'0,"0"0"-561"31,0 0 1-31,-83-19-473 15,55 19-464-15,-4 0-288 16,0 0-103-16,-1 6-273 0,10 17-88 16,3 6-152-16,8 21-80 15,12 30-176-15,4 27-56 0,24 11-16 32,8-6-40-32,0-21 0 15,-8-21 64-15,-4-16-72 0,-9-13-72 16,5-6 0-16,-4 4-192 15,0-1-624-15,-12-7-560 0,0-12-1025 16,-4-9-2816-16</inkml:trace>
  <inkml:trace contextRef="#ctx0" brushRef="#br1" timeOffset="-113625.89">16984 17967 13362 0,'0'0'4281'16,"0"0"-3096"-16,0 0-177 16,0 0-360-16,0 0 336 0,33-32-304 15,-6 20-160-15,17-1-216 0,4-3-184 16,4 3-120-16,4-3-256 16,15-2-1440-1,-15-2-2497-15,-8 4-3240 16</inkml:trace>
  <inkml:trace contextRef="#ctx0" brushRef="#br1" timeOffset="-113389.5">17479 17478 15403 0,'0'0'4033'15,"0"0"-3481"-15,0 0-320 0,0 0-88 32,0 0 712-32,92-29-160 15,-57 17-352-15,5-5-240 0,-8 5-56 16,0-1-48-16,-4 8-560 16,-13-2-680-16,2 4-600 15,-10 3-2105-15,-3 0-2409 0</inkml:trace>
  <inkml:trace contextRef="#ctx0" brushRef="#br1" timeOffset="-112022.17">18264 17237 15211 0,'0'0'2624'16,"0"0"-1904"-16,0 0 169 15,0 0-329-15,0 0-24 0,0 0-176 16,87 28-152 0,-66-24-88-16,-10 2 16 15,5-3 72-15,-4 4 96 16,-4-1 136-16,-4-4 72 0,0 5 209 15,-4-1 159-15,3 7-48 16,2 3-248-16,7 10-200 16,-1 5-104-16,6 4 24 15,-2 0 216 1,6 0 56-16,-1 0-23 16,-5-3-49-16,2 3-64 0,-10-4-8 0,1 4-144 15,-4 4 16-15,-4-5 8 16,0 1-112-1,0-3-152-15,-8-3 40 16,-3-1-32-16,-10-2-56 16,6-1 0-16,-9 0-120 15,4-3-384-15,-1-2-424 0,2-8-440 16,3-16-825-16,4-14-1976 0,8-10-3304 16</inkml:trace>
  <inkml:trace contextRef="#ctx0" brushRef="#br1" timeOffset="-111631.22">18793 17093 17419 0,'0'0'2457'16,"0"0"-1713"-16,0 0-88 0,0 0 240 15,0 0-288-15,88 0-328 0,-64 0-192 32,0 0-88-32,-1 0-736 15,-6 0-1968-15,-6 0-4754 0</inkml:trace>
  <inkml:trace contextRef="#ctx0" brushRef="#br1" timeOffset="-111336.02">18873 17183 15595 0,'0'0'3745'0,"0"0"-1889"0,0 0-848 16,0 92-296-16,0-42-31 15,8 8-297 1,4 2 56-16,-4 1-80 16,0-14 48-16,4-6-176 15,-4-13-88-15,0-1-88 0,4-12-48 16,-4-1 0-16,4-2 0 16,-1-3-8-16,10 0-56 15,-6-2 48-15,5-7 8 16,-3 0-168-16,2 0-600 15,-6-12-585-15,-2-27-1143 16,-7-3-1409-16,0 5-1448 0</inkml:trace>
  <inkml:trace contextRef="#ctx0" brushRef="#br1" timeOffset="-107317.74">18120 15913 9922 0,'0'0'2272'15,"0"0"-792"-15,0 0-615 0,0 0-345 16,0 0-168 0,0 0-152-16,95 13-112 15,-74-13-16-15,-9 0-56 16,4 0-8-16,-5 0-8 16,2 0 8-16,-6 0 0 0,-3 0 8 15,4 0-8-15,-3 0 0 0,-5 0 8 31,0 0 88-31,0 0 184 16,0 0 248-16,0 0-8 0,0 0 176 16,0 0-64-16,0 0 17 15,0 0-169-15,0 0-216 0,4 0-96 16,-4 3-40-16,7 6-8 31,1 7-24-31,0 0-32 16,4 3 16-16,0 3-16 0,4 4 136 15,0-1 120-15,-4 4 48 16,4-4-48-16,-4 0-24 0,-8 1-64 16,4-1-48-16,-4-2 48 31,0 2-16-31,-4 0-63 16,0 7-33-16,0 0-16 0,-12 6-64 15,4-3 8-15,-4-7-48 16,0-2 0-16,0-4-8 0,0-9 0 0,-3-7-601 15,-2-6-623 1,-7-10-1008 0,5-8-2633-16,-1-5-2081 15</inkml:trace>
  <inkml:trace contextRef="#ctx0" brushRef="#br1" timeOffset="-106498.95">18710 15757 5121 0,'0'0'0'0</inkml:trace>
  <inkml:trace contextRef="#ctx0" brushRef="#br1" timeOffset="-105215.37">18164 15944 7209 0,'0'0'2064'0,"0"0"457"0,0 0 136 16,0 0-1017-16,0 0-144 0,0 0-207 15,-44 71-497-15,24-36-384 16,0 6-64-16,-4 0-48 16,-4 0-24-16,9 4-8 15,-5-7-96 1,3-7-56-16,10-5-32 16,-1-10-32-16,4-7-48 0,4-2 48 0,0-4-48 15,4-3 8-15,0 0-8 16,0 0-8-1,0 0 0-15,0 0-56 16,0 0 8-16,4 0 56 16,8 0 48-16,8-7 144 15,4 0 152-15,8-2 24 0,-4 3-104 16,3 0-80-16,-3-1-128 0,0 1-40 31,-4 3-8-31,-4 0-8 16,0 0-96-16,-5 3-688 15,2-7-736-15,-9-8-1017 0,-1-2-1439 16,-7 2-1194-16</inkml:trace>
  <inkml:trace contextRef="#ctx0" brushRef="#br1" timeOffset="-105017.9">18104 16109 11082 0,'0'0'3145'16,"0"0"-969"-16,0 0-552 0,0 0-247 15,0 0-281-15,0 0-152 16,0 0-216 0,12 90-112-16,8-14-176 15,0-3-183-15,-4-3-129 16,4-10-112-16,-8-19-16 0,8-3-176 16,8-9-969-16,0-10-1807 0,-9-16-3282 15</inkml:trace>
  <inkml:trace contextRef="#ctx0" brushRef="#br1" timeOffset="-104103.35">18677 15516 13586 0,'0'0'2801'0,"0"0"-1641"16,0 0 0-16,0 0-7 0,0 0-217 15,0 0-424-15,84 35-216 16,-67-20-64-1,-6 8 40-15,-3 3-48 16,1 5-80-16,-9 1-48 16,0-4-88-16,0 0 72 0,-5-5-64 15,-3-1-16-15,-3-6 64 16,7-3-64-16,-5-3 8 16,5-4-8-16,0 0-8 15,4-6-48-15,0 0-128 16,0 3-144-16,8-3 136 15,5 4 96-15,2-4 32 0,2 2 64 16,-2 2-8-16,-2 3 8 31,-2-1 0-31,-3 10 48 0,1-1 32 16,-6 14 184-16,-3 3 8 16,0 6-88-16,0 0-112 0,-3-3-24 15,-10-10-48-15,-2-5-256 16,-6-11-1632-16,6-3-4321 0</inkml:trace>
  <inkml:trace contextRef="#ctx0" brushRef="#br1" timeOffset="-103434.14">17977 17138 13530 0,'0'0'4073'15,"0"0"-2000"-15,0 0-609 16,0 0-520-16,-9 114-208 16,-2-37-272-1,-5 18-183-15,0-6-137 0,-4-16-48 16,8-22-24-16,0-23-64 15,4 4 40-15,-4 0-40 0,1-3 104 16,2-14-8-16,5-5 80 16,0-7 64-1,4-3-248-15,0 0-24 16,8 0-88-16,8 0 104 0,8-13 8 16,0 1 8-16,4-1 112 15,3-3 0-15,5 7-72 0,-3-1 72 16,3 7-56-16,-5-1-56 31,1 2-8-31,0-1-120 0,-4-4-984 16,0-18-905-16,-9 3-2024 15,-6-5-1048-15</inkml:trace>
  <inkml:trace contextRef="#ctx0" brushRef="#br1" timeOffset="-103251.64">18045 17380 12946 0,'0'0'4409'0,"0"0"-3121"15,0 73-399-15,3-13-297 16,9 26-184 0,8 16-168-16,-3-4-240 0,2-9-456 15,-7-35-2169-15,-8-26-3592 16</inkml:trace>
  <inkml:trace contextRef="#ctx0" brushRef="#br1" timeOffset="-102770.91">17603 17459 12938 0,'0'0'4281'0,"0"0"-3121"15,35 105-23-15,-7-22-81 0,0-7-136 16,-5-4-392-16,-2-8-304 16,-6-17-120-16,-2 11-16 31,2-2-80-31,-6-4 0 0,-5-8 40 16,-4-6-48-16,0-9 48 0,0-7 24 15,0-6 96-15,0-10 224 0,-4-2 81 16,4-1-41-16,0-3-256 15,0 0-160 1,0 0-16 0,0 0-72-16,0 0-112 0,4 0 136 15,11-7 48-15,9 1-8 0,4-7 0 16,8 0 0-16,28-15-1321 16,-8 3-1415-16,-4 2-2977 0</inkml:trace>
  <inkml:trace contextRef="#ctx0" brushRef="#br1" timeOffset="-101340.75">19136 17202 12858 0,'0'0'4209'15,"0"0"-2649"-15,0 0-447 0,0 0-361 16,8 83 56-16,0-52-200 16,-4-2-96-1,4 2-112 1,-4-2-200-16,0-4-72 0,4 1-128 0,-4-1-88 15,0-6-560-15,0-13-1400 16,-4-6-2601-16,0 0-5041 0</inkml:trace>
  <inkml:trace contextRef="#ctx0" brushRef="#br1" timeOffset="-100996.67">19240 17259 10298 0,'0'0'5689'15,"0"0"-4257"-15,0 0-31 0,0 0-585 16,47 86-208-16,-26-77-360 0,-1-9-200 16,-1 0-40-16,-2-9 40 31,-2-11-48-31,1-5 0 15,-8 0-8-15,-4-1-608 0,-4 4 592 16,0 0 24-16,-16 3 488 16,0 3 104-16,-8 0-160 0,1 3-136 15,3 4-80-15,-1 2-120 16,6 7 16 0,2 0-48-1,2 0-64-15,3 4-192 0,-1 12-1144 0,5-3-2401 16,4-1-3736-16</inkml:trace>
  <inkml:trace contextRef="#ctx0" brushRef="#br1" timeOffset="-100495.02">19323 16913 14010 0,'0'0'2321'0,"0"0"-1521"15,0 0 264-15,0 0-415 0,96 19-153 16,-69-19-280-16,1 0-72 31,-3-3-40-31,-5-1-8 16,-9 4 80-16,-3 0 264 0,-3 0 480 15,-5 0 264-15,0 4 1 16,0 5-385-16,0 4-224 0,0 6-184 16,-5 1-64-16,5 5-128 31,0 3 32-31,0 1-16 16,0 3-40-16,0-4-24 0,9 7-40 15,6 6-64-15,2 3 24 16,2 4 8-16,1 3-16 0,1 0-8 15,-6-4 32 1,-3-5-8-16,-4-10 8 16,-4-7 56-16,-4-6 56 15,0-6-32-15,-12 2-71 0,-8 2-97 16,-8-2-56-16,-7 1-345 16,-1 3-439-16,-9-5-496 0,-11-5-897 0,9-3-2536 31,8-6-4272-31</inkml:trace>
</inkml:ink>
</file>

<file path=ppt/ink/ink1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32767" units="deg"/>
          <inkml:channel name="T" type="integer" max="2.14748E9" units="dev"/>
        </inkml:traceFormat>
        <inkml:channelProperties>
          <inkml:channelProperty channel="X" name="resolution" value="3854.94116" units="1/cm"/>
          <inkml:channelProperty channel="Y" name="resolution" value="5461.1665" units="1/cm"/>
          <inkml:channelProperty channel="F" name="resolution" value="91.01945" units="1/deg"/>
          <inkml:channelProperty channel="T" name="resolution" value="1" units="1/dev"/>
        </inkml:channelProperties>
      </inkml:inkSource>
      <inkml:timestamp xml:id="ts0" timeString="2020-07-27T07:18:53.482"/>
    </inkml:context>
    <inkml:brush xml:id="br0">
      <inkml:brushProperty name="width" value="0.05292" units="cm"/>
      <inkml:brushProperty name="height" value="0.05292" units="cm"/>
      <inkml:brushProperty name="color" value="#002060"/>
    </inkml:brush>
    <inkml:brush xml:id="br1">
      <inkml:brushProperty name="width" value="0.05292" units="cm"/>
      <inkml:brushProperty name="height" value="0.05292" units="cm"/>
      <inkml:brushProperty name="color" value="#FF0000"/>
    </inkml:brush>
    <inkml:brush xml:id="br2">
      <inkml:brushProperty name="width" value="0.05292" units="cm"/>
      <inkml:brushProperty name="height" value="0.05292" units="cm"/>
      <inkml:brushProperty name="color" value="#7030A0"/>
    </inkml:brush>
  </inkml:definitions>
  <inkml:trace contextRef="#ctx0" brushRef="#br0">8032 3740 11266 0,'0'0'8458'0,"0"0"-6874"0,0 0-912 15,0 0-112-15,0 0 168 16,0 0 137-16,0 0-369 0,71 0-256 15,13-3 192-15,40-7 16 32,24-3-104-32,15-6-104 0,0-3-128 15,-8-6-112-15,4-1 96 16,5 7 40-16,-5 3 8 16,1 6-32-16,-9 7-16 0,-3-1-40 15,-17 4-48-15,-15-3-8 31,-28 0-16-31,-21-1-64 0,-27 1-16 16,-9-1-48-16,1 1 32 16,0 3 0-16,-4-3 0 0,-15 2-8 15,-6 2 112-15,-3-2 0 16,0 4 8-16,-4 0 0 16,0 0 0-1,0 0-8-15,0 0 8 16,0 0-464-16,-4-3-544 0,-3-1-1257 15,-6-2-4096-15</inkml:trace>
  <inkml:trace contextRef="#ctx0" brushRef="#br0" timeOffset="978.38">12498 3366 3424 0,'0'0'16332'0,"0"0"-14620"16,111 15-1232-16,-14 0-352 16,34 12 136-16,28-2 264 0,8-3 89 0,5-10-193 31,-5-8-112-31,9-4-104 15,-1 0-192-15,-8-6-8 0,-3-7 0 16,-5 3 48-16,-11 10-48 16,-5 0 80-16,-16 7-80 15,-11 11-8-15,-13 1-8 0,-27 1-96 32,-16-7-456-32,-24-4-673 0,3-3-895 15,-11 1-2921-15,-7-1-8706 0</inkml:trace>
  <inkml:trace contextRef="#ctx0" brushRef="#br1" timeOffset="15585.51">11917 5540 2864 0,'0'0'13427'0,"0"0"-11763"16,0 0-671-16,-21 3-241 0,21-3-264 16,0 0 0-16,0 0-160 15,0-9-72-15,17-4-64 0,2-3-40 16,9 3 16 0,9-2 24-16,-5 2-24 15,3 3-32-15,5 1 24 16,-4 6 40-16,3-1 8 0,-2 4-32 15,2 0 88-15,-3 12-39 16,0 2-9-16,-1 4 48 0,2-1 40 31,-5 2-80-31,4-3 72 16,-5 0-56-16,5-4 40 0,4 1 40 16,-5-7 40-16,10-2-224 15,-6-4-80-15,6 0-48 0,2 0 48 16,5-7-56-16,-1-5 0 31,1-1 0-31,4 0 0 16,-4 0 8-16,-4 1 0 0,-4 2 0 15,-4 1-8-15,-5 5 0 16,-7 4 0-16,0 0-8 0,0 0 8 16,-4 0 0-16,-4 0-8 15,4 4 8 1,0 5 0-16,0-3 0 15,3-2 0-15,6-1 0 0,-6-3-48 16,5 0 48-16,-4 0 0 16,4-7 0-16,-1-2-56 0,-3-4 56 15,0 1-8 1,-4-4-88-16,-3 0-112 16,-6 0 104-16,5 3 32 15,-8 4-48-15,1 2 56 0,-6 1 56 16,9-1 0-16,-4 7-64 15,4 0 72-15,0 0 8 0,0 0-8 32,0 0 0-32,-1 7-120 15,2 6-32-15,-6 3-80 16,2 6-56-16,-1-3-448 0,-5 6-729 16,2-5-775-16,-9-8-2689 0</inkml:trace>
  <inkml:trace contextRef="#ctx0" brushRef="#br1" timeOffset="17291.93">13953 4575 11962 0,'0'0'5809'0,"0"0"-5081"16,0 0-207-16,0 0 535 15,80-35 48 1,-37 19-136-16,9-3-176 16,8 3-231-16,4 0-169 0,7-2-88 15,0-2 64-15,6 1-104 16,-6-3-120-16,1 3-80 15,0 0-56-15,-5 3 40 0,-3 3-40 32,-8 4 56-32,-4 2-16 15,-8 7 16-15,-5 0-56 0,-2 0-8 16,-5 0 8-16,-1 0 64 16,-11 3-72-16,0 1 0 15,-8-1 8-15,0 0 0 0,-8 0-8 16,-4 1 0-1,0-1-128-15,0-3-256 16,-4 0-560-16,-12 2-865 16,-20 2-1880-16,8-1-391 0,-4 0-2226 15</inkml:trace>
  <inkml:trace contextRef="#ctx0" brushRef="#br1" timeOffset="17666.93">14777 4156 10242 0,'0'0'10082'16,"0"0"-8754"-16,0 0-536 0,0 0 32 15,88 47-31-15,-48-34-105 16,8-6-304-16,-5 2-152 0,-3-6-104 31,4 0-64-31,-8 1-8 16,-4-1-8-16,-4-3-48 15,0 0 8-15,-9 0 152 0,-2 0-40 16,-10 0-48-16,-3 0 24 16,-4 7 72-16,0 5 144 0,0 10-24 15,-7 13-72 1,-10 10-72-16,-6 5-88 15,-1 7-8-15,-4-3-48 16,4-2-216-16,0-6-496 0,-8-1-720 16,9-10-2313-16,-2-13-5737 15</inkml:trace>
  <inkml:trace contextRef="#ctx0" brushRef="#br1" timeOffset="21405.93">15586 4067 13474 0,'0'0'6890'0,"0"0"-5050"16,0 0-792-16,0 0-247 0,0 0 359 15,68 3-296-15,-37-9-232 16,10-6-232-16,-1-2-176 16,-1-1-176-16,-3 2-40 0,-4-1-8 0,-8 6 0 31,-8-2-296-31,0 0-240 15,-13 4-400-15,-3-7-216 0,0 1 88 16,-3-4-153-16,-17 0-7 16,-4 6 336-16,-4 1 552 15,4 3 336-15,0 6 192 0,5-3 488 32,2 3-120-32,10 0 128 0,-1 0 64 15,4 0 65-15,4 0-185 16,0 0-144-16,0 0-152 15,0 12 16-15,12 11 368 0,3 11-48 32,5 23 8-32,0 20 24 15,5 24-39-15,-6 7-161 16,1-16 8-16,-8-25-176 0,0-23-104 16,-4-5-128-16,0-2-104 15,3-2-24-15,-2-3 24 0,-1-10-224 16,-8-12-352-16,0-7-432 15,0-3-721 1,-12-38-1039-16,-4 0-3402 16,0-3-1711-16</inkml:trace>
  <inkml:trace contextRef="#ctx0" brushRef="#br1" timeOffset="21589.44">15773 4121 13410 0,'0'0'4201'15,"0"0"-1920"-15,0 0-161 0,-11 86-439 16,-2-36-305-16,-2 7-464 16,-2-3-480-16,2-6-248 0,-2-9-184 31,10-17-368-31,3-10-640 16,0-12-961-16,4 0-2888 0,0-12-720 15</inkml:trace>
  <inkml:trace contextRef="#ctx0" brushRef="#br1" timeOffset="21744.03">15754 4295 9882 0,'0'0'3152'15,"0"0"-583"-15,0 0-449 0,111-41-383 16,-75 32-281-16,-1-1-312 16,-2 7-480-16,-6 0-440 0,-10 3-224 15,-6 0-760-15,-2-4-1760 16,-9 2-3634-1</inkml:trace>
  <inkml:trace contextRef="#ctx0" brushRef="#br1" timeOffset="21958.45">15964 3994 16739 0,'0'0'3033'0,"0"0"-593"0,0 0-799 15,28 90-449-15,-19-47-336 16,-1 8-320-16,-1 3-240 0,-3-2-160 31,-4-5-136-31,0-12-48 16,0-10-720-16,0-25-824 0,0-7-2465 16,-4-15-3865-16</inkml:trace>
  <inkml:trace contextRef="#ctx0" brushRef="#br1" timeOffset="22338.44">15932 3796 11690 0,'0'0'2216'0,"0"0"-551"0,0 0-1 16,0 0-151-16,0 0-345 15,88-37-576 1,-68 27-160-16,0 1-32 15,-4 3-16-15,1 2-184 0,-10 1 160 16,1 3 152-16,0 0 113 16,-4 7 47-16,4 2 88 0,0 7-112 15,0 6-96 1,4 3-48-16,-4 7-88 16,4 10-8-16,0 8 72 15,4 16-23-15,-4-1-25 0,4 4-56 16,0 1-40-16,-4-13-88 15,3 4-88-15,1-7-152 0,-4-10 80 32,0 0-80-32,0-8-8 15,1-5 0-15,-10-2-48 0,5-10-336 16,-8-13-552-16,0-6-729 16,-8-38-1223-16,-8-3-3298 0,-3-6-1695 15</inkml:trace>
  <inkml:trace contextRef="#ctx0" brushRef="#br1" timeOffset="22800.21">16040 4073 10850 0,'0'0'2944'15,"0"0"-583"-15,0 0-89 0,0 0-1063 16,0 0-617-16,0 0 88 16,0-21 248-1,28 21-320 1,0 0-232-16,0 2-208 0,-4 5-112 0,-4 2-40 15,-9 1 48-15,-2 2-56 16,-9 1 96-16,-9 9-56 0,-10-3-40 16,-9 3 0-1,0 1 64 1,-4-7-23-16,8-4 39 16,0-2 208-16,9-4 64 0,2-3-72 15,9 1-160-15,4-4-128 0,0 0-32 16,9 0-136-16,10 0 112 15,1-4-64 1,12 1-120-16,-8-3-232 16,0 6-113-16,-8 0 9 15,-8 0-32-15,-4 16 312 0,-4 6 200 16,-8 6 88-16,-8 4 8 16,-8 3 8-16,4-3 88 15,5-1 88 1,-2-4-24-16,9-9-56 15,5-8-40-15,3-4-64 0,0-6-208 16,11-2 80-16,13-18-144 16,8-9-352-16,15-25-408 15,2 7-1241-15,-14 2-2896 0</inkml:trace>
  <inkml:trace contextRef="#ctx0" brushRef="#br1" timeOffset="23061.51">16559 3559 15755 0,'0'0'4841'0,"0"0"-3385"16,0 0 209-16,0 0-857 0,-28 92 176 15,15-42-240-15,-2 8-120 16,-2 2-240-1,2-2-232-15,-2-8-152 16,6-13-24-16,3-7-456 16,-1-18-536-16,9-8-680 0,0-20-1233 15,0-10-1896-15,0-5-1664 0</inkml:trace>
  <inkml:trace contextRef="#ctx0" brushRef="#br1" timeOffset="23231.05">16587 3517 12778 0,'0'0'3881'0,"0"0"-1752"0,0 0-241 31,0 0-600-31,75 86-528 16,-59-66-472-16,4-8-288 0,-8-2-336 15,0-4-1336-15,-8 0-2393 16,-4-2-3673-16</inkml:trace>
  <inkml:trace contextRef="#ctx0" brushRef="#br1" timeOffset="23771.61">16550 3788 10762 0,'0'0'4153'16,"0"0"-3529"-16,0 0 224 0,0 0-152 15,0 0 192 1,0 0-352-16,84 3-279 15,-64-3-169-15,-1 3-88 16,-2 3-937-16,-9 0-95 0,-8 11-104 16,0 2-633-16,-4 3 417 15,-17 3 984-15,2 0 368 16,-5 1 632 0,4-2 601-16,-3-4 303 15,6-1 400-15,9-6-391 0,5-4-673 16,3-5-392-16,0-4-384 15,0 0-40-15,11 0-8 16,9-4 40-16,4-5-80 0,0-4 64 31,4 6-56-31,-8 5 168 16,-1 2 176-16,-2 0 96 0,-10 0 40 16,-3 12 24-16,-4 11-80 15,0 0-271-15,-7 2-169 16,-5-3 0-16,-4 0-505 0,-4-6-239 15,4-7-696 1,-1-2-464-16,6-7-265 16,-1 0 617-16,4 0 512 0,0 0 879 15,4-4 161-15,0 4 1369 16,4 0 271-16,0 4-928 16,0 5-56-16,8 4 249 15,4-1-89-15,4-3-208 16,-5 2-104-16,6-5-152 15,-1-6-352-15,4-3-472 0,-8-13-1464 16,0-7-2609-16</inkml:trace>
  <inkml:trace contextRef="#ctx0" brushRef="#br1" timeOffset="24185.49">16746 3486 15171 0,'0'0'2528'32,"0"0"-591"-32,0 0-377 15,0 0-424-15,83-4-208 0,-67 4-287 16,4 0-321-16,-8 7-152 16,0 5-96-16,-8 4 8 15,-4 1-16-15,0-2-56 0,0-2-8 16,0 0-16-1,0-7-152-15,0-3-80 16,0 1 56-16,0-1-80 16,0 0 112-16,8-1 104 0,4 5 56 15,4 0 0-15,3 2 0 16,-2 0 0-16,2 1 8 16,-2 0 0-16,-6 3 40 15,2-1 336-15,-9 4-88 16,-4 7-128-16,0-1-104 15,0 0-64-15,-17 0-272 0,-2-6-424 16,-5-4-737-16,-4-5-591 16,-4-7-569-1,4-10-1632-15,9-5-1352 0</inkml:trace>
  <inkml:trace contextRef="#ctx0" brushRef="#br1" timeOffset="24388.95">16825 3584 11322 0,'0'0'2817'31,"0"0"159"-31,0 0-687 16,0 0 39-16,0 0-487 15,48 89-473-15,-24-13-328 0,-1 32-128 16,-6 10-144-16,-6-4 33 16,-2-22-249-16,-5-31-264 0,-4-17-176 15,0-9-112 1,0 0-392-16,0-4-977 15,0-8-1063-15,4-10-3385 16</inkml:trace>
  <inkml:trace contextRef="#ctx0" brushRef="#br1" timeOffset="24838.74">17331 3534 15955 0,'0'0'3033'16,"0"0"-1417"-16,0 0 16 0,0 0-375 15,80 28-233-15,-45-28-408 0,6 0-104 16,-5 0-184-16,-1-9-248 16,-7 2-16-16,-8-2-64 15,-12 2-696-15,-4 4-600 16,-8 3-569 0,-12 0-3552-16,-3 3-10162 0</inkml:trace>
  <inkml:trace contextRef="#ctx0" brushRef="#br1" timeOffset="25031.25">17255 3743 14723 0,'0'0'3904'0,"0"0"-1751"16,13 73-721-16,-2-35-288 0,6 7-399 31,-6-4-257-31,6 3-224 15,-6-3-192-15,10-9-72 16,-6-5-464-16,1-19-1097 0,0-8-3112 16,-8 0-4112-16</inkml:trace>
  <inkml:trace contextRef="#ctx0" brushRef="#br1" timeOffset="25365.34">17339 3861 14579 0,'0'0'2840'15,"0"0"-303"-15,0 0-753 16,120-45-624-16,-68 23-255 16,-1-1-305-16,9-2-168 0,-8 0-232 0,0 3-88 15,-5 3-104-15,-11 6 0 16,-4 7 8-1,-8 6 32-15,-8 0-40 16,0 6 88-16,-8 13 72 16,0 9 48-16,-8 4-48 15,0 6 0-15,-8 1-72 0,-8-1-48 16,0-7-40-16,-4-2-8 31,-7-10-304-31,-13-13-928 0,-1-6-1745 16,6 0-7113-16</inkml:trace>
  <inkml:trace contextRef="#ctx0" brushRef="#br1" timeOffset="25548.84">17423 3625 15443 0,'0'0'2208'0,"0"0"345"16,0 0-697-16,0 0-327 0,47 99-513 15,-43-57-512 1,-4 2-328 0,0-6-176-16,0-6-1032 0,0-17-1761 15,0-5-5025-15</inkml:trace>
  <inkml:trace contextRef="#ctx0" brushRef="#br1" timeOffset="25717.39">17495 3800 12578 0,'0'0'3873'16,"0"0"-1000"-16,0 0-1193 0,87 29-520 15,-63-13-496-15,0-4-664 32,0-12-456-32,-4 0-2624 0,-8 0-6138 15</inkml:trace>
  <inkml:trace contextRef="#ctx0" brushRef="#br1" timeOffset="25908.88">17626 3566 15835 0,'0'0'2640'15,"0"0"-263"-15,4 72-953 16,-4-33-368-16,0 2-327 15,0 0-337 1,0-12-392-16,0-7-464 0,-4-13-1865 16,4-5-4136-16</inkml:trace>
  <inkml:trace contextRef="#ctx0" brushRef="#br1" timeOffset="26029.56">17622 3766 13658 0,'0'0'2737'0,"0"0"-336"0,0 0-929 15,0 0-600-15,88 30-840 16,-45-32-32-16,-2-14-2448 0,-6 0-5778 16</inkml:trace>
  <inkml:trace contextRef="#ctx0" brushRef="#br1" timeOffset="26398.57">18183 3289 17179 0,'0'0'2433'15,"17"77"-105"-15,-9-30-1112 0,-1 7-495 16,2-9-553-16,-1-11-168 15,-4-14-913-15,8-18-1495 0,-4-2-2553 16,-4-6-2105-16</inkml:trace>
  <inkml:trace contextRef="#ctx0" brushRef="#br1" timeOffset="26569.11">18299 3394 9922 0,'0'0'3032'16,"0"0"-191"-16,0 0-569 31,0 0-663-31,0 0-345 0,100-13-360 16,-80 10-248-16,0 0-248 15,-4-1-288-15,-9 4-120 0,-7 0-968 16,-4 0-1112-16,-7 10-5746 0</inkml:trace>
  <inkml:trace contextRef="#ctx0" brushRef="#br1" timeOffset="26789.52">18132 3594 12898 0,'0'0'5425'0,"0"0"-3520"16,28 70 167-16,-8-33-791 0,-4 2-329 15,-1-4-408-15,2-4-376 16,-2-8-168-16,-2-10-592 15,-5-10-961-15,-5-6-1527 0,1-10-2025 32,-4-6-2169-32</inkml:trace>
  <inkml:trace contextRef="#ctx0" brushRef="#br1" timeOffset="27093.72">18243 3638 9337 0,'0'0'2417'0,"0"0"112"31,0 0-753-31,0 0 0 0,0 0-151 16,105-19-353-16,-78 23-208 16,-3 5-328-16,-4 7-256 15,-4 0-96-15,-12 0-231 0,-4 3-81 16,0 0-72-16,-16 3-48 31,-4-3-104-31,-8-3-33 0,4 0 89 16,4-4 88-16,5-9 8 0,2 1 120 15,9-4 73-15,4 0-65 16,0 0-120-16,0-10-8 0,13 1 0 16,2-4 0-1,6 3 0-15,-6 1 0 16,-3 3-8-16,0-1-449 16,-12 4-1279-16,0 3-2273 0,-12 0-8810 15</inkml:trace>
  <inkml:trace contextRef="#ctx0" brushRef="#br1" timeOffset="27510.6">18092 3956 15307 0,'0'0'2192'0,"0"0"-231"31,0 0-1193-31,0 0-352 0,80 38-256 15,-60-29-152-15,3-2-8 16,-2-1-168-16,3-6-416 16,0 0-761-16,-1 0-415 0,-3-16-88 15,1-3-65-15,-2 2 441 32,-3-1 376-32,4 6 128 0,0 2-57 15,-4 4 113-15,0 2 592 16,4 2 224-16,-5 2 96 0,2 0 600 15,-2-4 128-15,2 1-80 0,7-1 89 16,-5-2 359 0,9 3 56-1,0 3 80-15,4 0-167 0,0 0-105 16,-8 0-32-16,4 0 48 16,-13 0 104-16,2 0-87 0,-10 0-9 15,-3 0 24-15,-4 3-448 0,0 16-560 31,-4 1-400-31,-3-1-3721 16</inkml:trace>
  <inkml:trace contextRef="#ctx0" brushRef="#br1" timeOffset="29908.25">19144 3594 16123 0,'0'0'2937'0,"0"0"-761"16,0 0-1024-16,0 0-111 16,-3 0-233-16,6 2-392 0,13 5-80 15,4 0-24-15,12-4-216 16,0-3 0-16,0 0-88 0,3 0 0 31,-3 0 8-31,-4-7-16 16,-4 4-352-16,-8 0-232 0,0-1-264 15,-8 2-577-15,-4 2-719 16,0-6-1545-16,-4-1-488 16,0 4-3384-16</inkml:trace>
  <inkml:trace contextRef="#ctx0" brushRef="#br1" timeOffset="31099.06">19259 3289 15875 0,'0'0'3089'16,"0"0"-689"-1,0 0-1000-15,0 0-207 16,0 86-105-16,0-42-280 16,9 17-152-16,10 21-176 0,9 23-168 15,0 6 24-15,-7-16 56 16,-6-25-39-16,-6-29-81 0,-2-9-64 31,1 0-144-31,0-3-64 16,0-4-8-16,0-9-40 15,-8-10-64-15,0-6-344 0,0 0-481 16,-4-10-703-16,-8-15-817 16,-8-26-1751-16,4 7-513 0,5-1-1025 0</inkml:trace>
  <inkml:trace contextRef="#ctx0" brushRef="#br1" timeOffset="31261.62">19291 3689 10986 0,'0'0'3201'16,"0"0"-281"-16,0 0-743 15,0 0-281-15,0 0-512 16,0 0-479-16,0 0-49 16,-8 77-96-16,1-43-360 15,-6 1-280-15,2-3-120 16,-5-7-400-16,4-9-568 0,0-10-577 15,4-6-1239-15,3 0-3346 16</inkml:trace>
  <inkml:trace contextRef="#ctx0" brushRef="#br1" timeOffset="31422.19">19248 3771 9097 0,'0'0'2585'0,"0"0"88"15,0 0-417-15,0 0-176 0,0 0-567 31,95-3-441-31,-74 10-152 16,-2 2-528-16,-3-2-392 16,0-2-48-16,0-5-1432 0,-4-2-2497 15,-4-14-3384-15</inkml:trace>
  <inkml:trace contextRef="#ctx0" brushRef="#br1" timeOffset="31751.32">19467 3549 8889 0,'0'0'6458'16,"0"0"-5450"-16,0 0 360 15,0 0-568 1,0 0-351-16,0 0-241 16,88-41-120-16,-73 28-72 0,1 0-8 15,-8 4 0-15,1 6 0 0,-5 3 88 16,-4 0 272-16,0 0 296 15,0 3 160 1,0 17-72-16,0 8-192 16,0 13-80-16,-4 7-152 15,-5 6-23-15,-2 0-89 0,3-4-48 16,-5-8-96-16,6-7-72 16,-1-13-184-16,-5-5-713 0,2-12-903 31,-10-5-1233-31,6-9-2712 15,-1-7-4473-15</inkml:trace>
  <inkml:trace contextRef="#ctx0" brushRef="#br1" timeOffset="31924.85">19431 3689 10162 0,'0'0'2648'0,"0"0"-111"15,0 0-681-15,0 0-135 16,0 0-521-16,96 89-152 0,-68-73-208 0,0 3-224 15,3-3-304-15,-6 3-216 16,-2-6-96-16,-3-10-536 16,-4-3-1744-1,-4 0-4106-15</inkml:trace>
  <inkml:trace contextRef="#ctx0" brushRef="#br1" timeOffset="32538.21">19666 3534 9642 0,'0'0'6921'0,"0"0"-5977"15,0 0 793-15,0 0-473 0,0 0-64 16,80-80-448-16,-52 64-328 31,0 1-128-31,-4 2-152 0,4-1-96 16,-9 2-48-16,-3 3-104 15,-8-4-384-15,-4 3-384 0,-4-2-136 16,0 2 8-16,0 1-369 16,-15-1 185-16,2 0 16 31,1 2 216-31,1-3 536 0,-2 2 416 16,6 3 96-16,-1 3 608 15,3 0 536-15,1 3 633 0,4 0-49 16,0 0-272-16,0 3-480 0,0 9-431 15,0 13-129 1,9 8 184 0,2 8-64-16,1 9-104 0,4 1-48 15,-4 7-64-15,4-1-16 16,-4 0-32-16,0-6-79 0,4-4-81 16,-5-5-32-16,2-11-88 0,-1-2-88 31,-4-10 8-31,-4-2 0 15,0-9-8-15,-4-8-328 0,0 0-353 16,0 0-223-16,-13-3-72 16,-6-9-48-16,-9-8 144 0,0 1 287 15,-7-3 169-15,7 6 232 32,0 4 144-32,3-1 48 0,10 6 96 15,2 1 120-15,10 3-48 16,-1-3-64-16,4-4-104 0,0-6 0 15,16-10-200-15,20-21-912 16,-4 3-3041-16,-4 5-3208 0</inkml:trace>
  <inkml:trace contextRef="#ctx0" brushRef="#br1" timeOffset="32990.01">20284 3093 10882 0,'0'0'4657'0,"0"0"-2281"0,0 0-175 16,0 0-521-16,0 0-31 15,23 82-297-15,-10-25-352 32,2 4-248-32,-2 5-144 0,-2 0-88 15,-3-9-152-15,5-2-175 16,-6-11-193-16,1-9-80 0,1-13-505 16,-5-6-455-16,-4-13-832 15,0-3-1953-15,0-3-1928 0</inkml:trace>
  <inkml:trace contextRef="#ctx0" brushRef="#br1" timeOffset="33139.6">20423 3410 10730 0,'0'0'3176'16,"0"0"-175"-16,0 0-952 15,0 0-609-15,0 0-512 0,92 13-408 16,-72-13-328-16,-1 0-192 15,-2 0-824-15,-6 0-1368 0,-2-4-2729 16</inkml:trace>
  <inkml:trace contextRef="#ctx0" brushRef="#br1" timeOffset="33400.9">20200 3724 16971 0,'0'0'3985'16,"0"0"-3041"-16,0 0 24 15,0 0 217-15,0 0-105 0,107 16-328 16,-62-16-248-16,-2-6-112 16,5-7-136-16,-1-3-128 15,-6 3-56 1,-5 3-56-16,-4 1-16 0,-8 3-144 15,-5 3-544-15,5-7-1552 16,-8 4-3049-16,0-1-4602 16</inkml:trace>
  <inkml:trace contextRef="#ctx0" brushRef="#br1" timeOffset="33811.8">21200 3610 10970 0,'0'0'8170'0,"0"0"-7018"16,0 0 272-16,0 0-1024 0,0 0-400 16,0 0-1016-1,0 0-1336 1,-44 72-2770-16</inkml:trace>
  <inkml:trace contextRef="#ctx0" brushRef="#br1" timeOffset="34462.08">21347 3308 18291 0,'0'0'4457'0,"0"0"-3536"0,0 0-233 16,0 0-120-16,0 0 384 15,0 0-376-15,120-28-208 16,-72 12-120-16,3-3-160 0,-2 2-8 16,-2 2-80-16,-7-2-384 31,-8 2-688-31,0 3-512 0,4-5-713 16,-8 5-1992-16,-4-1-2880 0</inkml:trace>
  <inkml:trace contextRef="#ctx0" brushRef="#br1" timeOffset="34744.32">22129 2648 15779 0,'0'0'4961'0,"0"0"-4185"15,0 0 32-15,0 0-176 0,0 0 233 16,0 0-281-16,0 0-224 16,51 25-96-16,-38-5 8 15,-2 4-40-15,-3 8-88 0,-8 10-48 32,4-5-88-32,1 2 0 0,-5-7-8 15,7-14-584-15,1-11-1176 16,0-7-2233-16,0 0-2337 0</inkml:trace>
  <inkml:trace contextRef="#ctx0" brushRef="#br1" timeOffset="35351.69">21965 3057 17339 0,'0'0'2497'16,"0"0"-1017"-16,0 0-680 0,0 0 376 15,0 0-239-15,32 64-425 16,-20-45-296-16,-4-3-216 0,-4-3-144 15,3-7-664-15,-7-3-497 32,4-3-567-32,1 0 640 15,-5-12 736-15,4-5 392 0,0-2 88 16,4 0 16-16,3-3 216 16,6 3 496-16,-2 0 464 0,9 0-8 15,4 0-168-15,4 4-119 16,9-5-249-1,2 1-128-15,0 0-88 16,2 6-64-16,2-4 8 0,-6 8-80 16,-6 1-88-16,-7 1-96 15,-9 3-96-15,-2 2-192 0,-13 2-632 16,0-4-544 0,-8 4-57-16,-17 0-1639 15,2 10-3314-15</inkml:trace>
  <inkml:trace contextRef="#ctx0" brushRef="#br1" timeOffset="35712.73">22216 3082 7681 0,'0'0'5873'31,"0"0"-4432"-31,0 0 103 16,0 0-32-16,0 0-15 0,0 0-433 16,0 0-416-16,84-2-152 15,-56-8-160-15,-4 1-64 0,-5-1-40 16,1 4-112-16,-8-1 0 31,0 7-16-31,-4 0 8 16,-4 0 96-16,4 10 57 0,-8 6-73 15,5 9-80-15,-5 0-32 16,0 7-32-16,-5 0-32 0,-3-7 40 16,4-5-8-16,0-5-40 15,4-8-8 1,0-1-48-16,0-6-96 15,0 0-184-15,4 0 7 0,4 0 145 16,4-6 168-16,0-4 8 16,1-2 8-16,-2-5 0 0,1 5 0 15,-9-4-8 1,2-3-696-16,-5 0-1392 16,0 6-2793-16</inkml:trace>
  <inkml:trace contextRef="#ctx0" brushRef="#br1" timeOffset="35900.24">22236 3178 15019 0,'0'0'2952'0,"0"0"-807"16,0 0-225-16,0 79-343 0,4-43-497 15,-4-2-472-15,0-2-400 31,0-3-208-31,0-7-168 16,0-13-888-16,0-5-1169 0,-8-4-3536 0</inkml:trace>
  <inkml:trace contextRef="#ctx0" brushRef="#br1" timeOffset="36101.69">22272 3299 13234 0,'0'0'4201'15,"0"0"-1760"-15,0 0-425 16,112 31-503-16,-69-15-265 0,1 0-376 16,0-3-400-1,8-4-232-15,-1-2-136 16,5-7-104 0,0 0-1104-16,4-13 288 0,20-28-1057 0,-16 3-1935 15,-5 0-2162-15</inkml:trace>
  <inkml:trace contextRef="#ctx0" brushRef="#br1" timeOffset="36694.11">23140 2845 10266 0,'0'0'6873'0,"0"0"-5361"16,0 0 305-16,0 0-697 0,104-45-152 15,-76 26-432-15,4 0-312 16,-9 3-176-16,-6 0-48 16,-2 3-584-1,-6 6-240-15,-9 2-72 16,0 1 200-16,0-2 48 0,-4 0 304 16,-5-1 248-16,-6 1 88 0,2 0 8 15,2-1 136-15,-1 1 408 16,3 6 424-1,2 0 56-15,3 0-56 16,4 0 97-16,0 10-313 16,0 9-344-16,0 9-88 0,0 7 184 15,7 3-48-15,6 7-16 16,-1 3-56-16,4-1 48 0,-4 7-80 31,3-3-63-31,-2-1-65 16,-2-5-80-16,2-6-80 0,-6-11-64 15,1-6-8-15,-4-6-168 16,-4-10-345-16,0-6-231 16,0 0-432-16,0 0-688 0,-15-28-969 31,-2 2-2400-31,-2-2-1144 0</inkml:trace>
  <inkml:trace contextRef="#ctx0" brushRef="#br1" timeOffset="36882.6">23264 2854 13482 0,'0'0'4169'0,"0"0"-2224"15,0 0-113-15,0 0-88 0,-24 86-383 16,12-48-401-16,-4 0-456 16,-4-3-264-16,0 0-240 0,1-7-128 15,-6-9-920 1,-3-3-833-16,8-9-1855 15,1-4-1818-15</inkml:trace>
  <inkml:trace contextRef="#ctx0" brushRef="#br1" timeOffset="37038.19">23209 2975 11018 0,'0'0'2896'0,"0"0"-159"0,0 0-1009 16,103-32-495-16,-71 16-617 15,-1-1-616-15,-3-4-8 16,0-5-1857-16,-8 4-2175 0,-4 3-4370 0</inkml:trace>
  <inkml:trace contextRef="#ctx0" brushRef="#br1" timeOffset="37274.56">23551 2616 13970 0,'0'0'2801'0,"0"0"-224"16,0 0-409-16,0 0-464 0,19 98-479 15,-15-53-425-15,-4 6-232 16,0 2-184-16,0 5-72 16,-4-8-32-16,0-5-40 15,-3-10-128-15,7-13-112 16,0-13-256-1,0-9-520-15,0 0-952 0,0-37-817 0,0-2-1688 16,4-1-2248-16</inkml:trace>
  <inkml:trace contextRef="#ctx0" brushRef="#br1" timeOffset="37624.62">23551 2419 10506 0,'0'0'1944'15,"0"0"225"-15,0 0-961 0,0 0 224 32,0 0-64-32,0 0-215 15,0 0 143-15,0 0 8 16,75-28-288-16,-58 43-287 0,-6 5-121 16,1 2-40-16,0 3-152 15,0 7-16-15,1 2-112 0,-2 11-16 16,6 6 16-1,-6 3-40-15,1 3-56 16,4 0 96-16,-4-3-48 16,4 3-96-16,-4-5 1 0,-1-2-33 15,-2-2-104-15,-1-1 56 16,3-9-64-16,-6-3 0 16,3-9 0-16,-4-8-288 15,-1-14-593-15,-3-4-911 16,0-51-521-16,0 0-1583 15,-11 1-1858-15</inkml:trace>
  <inkml:trace contextRef="#ctx0" brushRef="#br1" timeOffset="38081.39">23591 2762 12482 0,'0'0'1761'0,"0"0"-657"16,0 0 256-16,0 0 240 0,0 0-543 31,0 0-449-31,91 19-320 16,-74-19-136-16,-6 3-48 15,-7 0-8-15,-4 4 136 0,0 2 232 16,-8 4-264-16,-8 3-144 16,1 0-8-16,-2-4-32 0,2 4 160 15,6-6 8 1,5-1-80-16,4-5-104 15,0 2-96-15,9-6-600 16,6 0-264-16,9 0 8 0,-3-6-473 16,-2 2-287-16,-3 4-240 15,-8 0 71-15,-4 4 361 16,-4 11 976-16,0 1 128 16,-8 3 416-16,-8 3 336 15,4 5 1240-15,-8-2 240 16,1 6-423-16,2 4-113 0,-3-3-280 15,8-4-128-15,5-2 305 16,7-13-433 0,0-7-576-16,7-6-168 15,14-3-72-15,2-19 16 16,5-10-136-16,16-25-1040 0,-8 5-2577 16,-4 5-3977-16</inkml:trace>
  <inkml:trace contextRef="#ctx0" brushRef="#br1" timeOffset="38479.33">24141 2305 10546 0,'0'0'5689'15,"0"0"-4441"-15,0 0 657 0,0 0-1 16,0 0-16-16,0 0-359 15,3 79-401 1,-6-37-208-16,-10 8-296 16,-2 4-80-16,-6 0-183 15,6-3-241-15,-2-13-120 0,10-13-64 16,3-9-521-16,0-13-623 16,4-19-1512-16,0-9-2041 0,8-6-1609 15</inkml:trace>
  <inkml:trace contextRef="#ctx0" brushRef="#br1" timeOffset="38656.85">24180 2343 10850 0,'0'0'4393'0,"0"0"-1825"32,0 0-631-32,0 0-761 15,0 0-136-15,96 38-480 16,-80-28-264-16,-1-3-296 0,-2-2-32 0,-9 5-784 15,-4-1-768-15,0 10-1097 16,-13 3-2160-16,2-5-2848 0</inkml:trace>
  <inkml:trace contextRef="#ctx0" brushRef="#br1" timeOffset="38846.35">24197 2539 11146 0,'0'0'2432'15,"0"0"-1119"-15,0 0-321 16,0 0 80-1,0 0 56-15,0 0-471 16,43 39-361-16,-27-36-168 16,4-3-112-16,-4 0-16 15,-1 0-593-15,-6 3-687 0,-5 4 16 16,-4 12-1137-16,-9-1-2320 31,-6 2-3768-31</inkml:trace>
  <inkml:trace contextRef="#ctx0" brushRef="#br1" timeOffset="39079.72">24188 2762 4729 0,'0'0'6113'0,"0"0"-2272"0,0 0-1401 16,0 0-591-16,0 0-625 16,0 0-688-16,0 0-456 31,0 0-16-31,-12 51-8 0,40-70-32 16,0 0-16-16,4 3 40 15,-4 3-48-15,0 4 8 0,-9 2 48 16,-2 7-8-16,-6 0 208 0,-7 0 64 15,0 3 96 1,-4 13-152 0,0 1-144-16,-4 1-120 0,-11 1-336 15,2 0-952-15,-2-6-392 16,3-3-793-16,-4-7-1352 0,-1 0 593 16,6 0-2394-16</inkml:trace>
  <inkml:trace contextRef="#ctx0" brushRef="#br1" timeOffset="39222.33">24240 2863 1768 0,'-4'7'5873'15,"4"-1"-2896"-15,0 4-977 0,0-1-391 16,4 1-89-16,12-1-208 16,4 4-48-16,0-7-503 0,4-2-353 15,4-1-184-15,-5-3-224 32,1-3-88-32,0-17-1673 0,-8 2-1215 15,-4-8-6914-15</inkml:trace>
  <inkml:trace contextRef="#ctx0" brushRef="#br1" timeOffset="39648.19">24567 2198 15427 0,'0'0'2224'16,"0"0"-1552"-16,0 0 249 15,0 0 119 1,0 0 56-16,0 0-432 0,0 0-296 16,0 0-208-16,79 56-80 15,-90-34-80-15,-6-3-8 0,2 0-8 16,2-3-224-16,5-7-224 16,5 1-432-1,-1-7 208-15,4-3-24 16,0 0-273-16,11 0 673 0,6-6 248 15,3-1 56-15,3 5 0 16,-3-2 8-16,1 4 80 0,-2 4 361 16,-3 8 223-16,-4 4 160 31,-4 3 224-31,-3 3-200 0,-5 4-288 16,0-1-96-16,-17 0-191 15,-7 1-257-15,-4-7-16 0,0-7-729 16,1-5-695-16,-6-14-408 15,10-8-2553-15,3-7-2193 0</inkml:trace>
  <inkml:trace contextRef="#ctx0" brushRef="#br1" timeOffset="39836.69">24479 2251 12306 0,'0'0'4353'0,"0"0"-2617"16,0 0 129-1,16 95-41-15,-4-28-295 0,8 25-273 16,0 29-288-16,0 12-296 16,-12 3-120-16,-1-3-216 0,-3-18-240 15,0-23-96-15,9-3-456 16,-6-29-1728 0,-3-16-9243-16</inkml:trace>
  <inkml:trace contextRef="#ctx0" brushRef="#br1" timeOffset="52631.57">2924 9222 15795 0,'0'0'6929'0,"0"0"-5880"15,0 0 231-15,0 0-536 16,0 109-152-16,0-68 24 16,0 7-192-16,12 0-80 0,4-6-184 31,8-12-152-31,-1-4-8 16,5-13-144-16,4-7 0 0,0-6-320 15,0-13 56-15,0-9-24 16,-4-10-48-16,-8-3 72 0,-4 1 24 15,-12-8 216-15,-4 1 168 16,0 3 48 0,-4 3 16-16,-12 3 112 15,-4 7 56-15,-4 6 32 0,0 6-24 16,4 6-72-16,-4 4-64 16,5 3-104-16,-2 0-472 0,1 7-464 15,5 2-705 1,3 10-799-16,3 1-2137 15,6-5-2393-15</inkml:trace>
  <inkml:trace contextRef="#ctx0" brushRef="#br1" timeOffset="53035.49">3100 9474 13170 0,'0'0'5425'15,"0"0"-4104"1,0 0 583-16,0 0-159 16,0 0-345-16,0 0-272 0,0 0-120 15,-41 57-160-15,18-28-175 16,-9 12-33-16,-5 9-40 16,-6 17-160-16,0 0-152 15,-9 3-128-15,3-3-80 16,6-10-8-16,3-3-72 15,0-6-256-15,12-14-560 0,8-12-424 16,4-15-657-16,5-7-879 16,3 0-3890-16</inkml:trace>
  <inkml:trace contextRef="#ctx0" brushRef="#br1" timeOffset="53486.28">2417 10150 12458 0,'0'0'4513'0,"0"0"-3297"16,0 0 649-1,0 0-201-15,13 76-440 16,-5-38-231-16,4 10-193 0,8 3-120 16,0-1-152-16,-1-8-200 15,5-4-136-15,0-16-168 16,4-12-24-16,-4-7-72 16,1-3-48-16,-2-6-16 15,-3-13 80-15,0-13-8 16,-8-10 8-16,-4-5-16 0,-8-4 0 15,0 1 64-15,-8-2-48 16,-12 8 56-16,-8 6 144 16,4 9 24-1,-4 10-40-15,8 7 104 16,0 8-104-16,8 4-8 0,-3 0-120 16,6 0-216-16,5 0-648 15,-3 10-1072-15,3-4-2897 16,0 3-7858-16</inkml:trace>
  <inkml:trace contextRef="#ctx0" brushRef="#br1" timeOffset="54165.46">2473 10468 4488 0,'0'0'11131'0,"0"0"-7994"15,0 0-289-15,0 0-679 0,0 0-265 16,0 10-288-16,-7-1-407 16,-14 7-345-16,2 3-344 15,-5 9-176-15,-8 7-88 16,0 13-128 0,1 2-32-16,-1 4-32 0,0-2-64 15,4-5-8-15,4-12-160 0,3 0-360 16,6-13-456-16,3-3-441 15,0-6-575 1,-4-9-777-16,0 1-3160 16,1-5-5601-16</inkml:trace>
  <inkml:trace contextRef="#ctx0" brushRef="#br1" timeOffset="54505.55">2011 11026 15067 0,'0'0'4113'0,"0"0"-2233"0,0 96-256 16,4-49-415-16,5 4-257 15,2-3-280-15,1-7-336 0,1-9-168 32,2-13-168-32,5-7 0 15,0-5-72-15,0-7-8 16,-4-3-184-16,3-19 0 0,-6-10 72 0,-1-12 0 15,-4-4 24-15,-8-6 168 16,0 0 8-16,0 6 40 16,-16 7 72-1,-4 12 128-15,-4 7 8 16,0 9-56-16,0 4-104 16,0 6 16-16,0 3-112 0,9 0-392 0,-6 0-312 15,10 0-520-15,-6 0-697 16,10 0-2296-1,-5 0-2216-15</inkml:trace>
  <inkml:trace contextRef="#ctx0" brushRef="#br1" timeOffset="55176.76">2007 11296 7561 0,'0'0'6009'0,"0"0"-3520"31,0 0-25-31,0 0-95 0,0 0-281 16,0 0-191-16,0 0-505 16,-15 68-480-16,-5-28-192 0,-12 11-287 15,0 6-145-15,-4 0-120 16,1 4-88-16,3-7-72 15,0-10-8 1,4 1-560-16,4-14-545 0,4-2-143 16,0-13-264-16,-4 0-961 15,4-14-3608-15,4 5-7338 0</inkml:trace>
  <inkml:trace contextRef="#ctx0" brushRef="#br1" timeOffset="55533.8">1569 11947 1168 0,'0'0'16915'16,"0"0"-14434"-16,4 102-633 31,0-52-559-31,4 1-281 0,4-7-280 16,0-8-392-16,4-14-232 15,0-7-104-15,0-11-56 0,8-4-40 16,-4-4-144-16,0-17-216 15,0-11 152-15,-1-13-168 32,-6-2 88-32,-9-8 216 0,-4 5 120 15,0-3 40-15,-9 1 0 16,-10 7 8-16,-5 8 8 0,0 11 72 16,-8 7 56-16,4 13 16 15,-4 6 360-15,8 3-104 16,4 16-296-1,0 0-112-15,5 0-208 0,11-3-544 16,4-6-497-16,8-10-1447 16,11 0-1897-16,1-16-2721 0</inkml:trace>
  <inkml:trace contextRef="#ctx0" brushRef="#br1" timeOffset="56071.36">2247 11230 5449 0,'0'0'12850'0,"0"0"-10377"0,0 0-865 16,0 0-495-16,0 0-249 15,0 0-376 1,0 0-200-16,39 85-24 16,-15-40 72-16,0 6 8 0,4 6 32 15,4-3-48-15,-4 0 8 16,0-4-48-16,-5-2-176 0,2-3-8 15,-1-10-96-15,-4-4-8 32,-5-5-248-32,-3-11-440 0,-7-2-552 15,3-9-897-15,-5-4-2263 16,-3-7-1258-16,0-9-6160 0</inkml:trace>
  <inkml:trace contextRef="#ctx0" brushRef="#br1" timeOffset="56355.62">2550 11767 15715 0,'0'0'2968'15,"0"0"-319"-15,19 92-825 16,1-55-527-16,0-5-529 16,5-3-520-1,-2-7-168-15,1-10-80 16,-4-9-56-16,-1-3-320 0,-2-5-176 15,-2-20 40-15,-6-7 48 0,-5-7 127 16,-4-2 161-16,-8 0 104 16,-16-1 72-1,-12 5 64-15,-8-2 0 16,0 7-56-16,0 4 8 16,5 6-16-16,7 3-104 0,0-6-1104 15,12 2-2985-15,0 1-4737 16</inkml:trace>
  <inkml:trace contextRef="#ctx0" brushRef="#br1" timeOffset="56885.19">2582 10503 12578 0,'0'0'3785'0,"0"0"-2785"0,0 0 953 31,0 0-337-31,91 38-424 16,-55-22-296-16,3 3-31 0,-3 6-209 16,5 0-176-16,-6 10-88 15,1 4-16-15,0 5-32 0,-4-3-152 16,-8 0-128-16,0-2-56 31,-5-8-8-31,-6-9-232 0,-2-5-624 16,-7-11-784-16,-4-6-1249 15,0-4-1824-15,-4-5-3529 0</inkml:trace>
  <inkml:trace contextRef="#ctx0" brushRef="#br1" timeOffset="57169.43">2995 10824 12170 0,'0'0'3961'16,"0"0"-1865"-16,28 76 217 0,-11-41-417 0,2-1-359 15,1-2-609 1,-3-7-472 0,2-2-240-16,1-11-144 0,0-8-72 15,-4-4-184-15,-1-4-232 16,-2-21-80-16,-1-7 8 16,-9-6 152-16,-3-6 192 0,0 2 144 0,-7-2 8 31,-17 6 88-31,0 6-8 15,-12 1 32-15,0 8 8 0,0 7-32 16,5 7 0-16,-1 2-96 16,-4-8-408-16,12 2-1817 15,8-3-4536-15</inkml:trace>
  <inkml:trace contextRef="#ctx0" brushRef="#br1" timeOffset="57718.95">3151 9404 13866 0,'0'0'4185'0,"0"0"-3056"0,0 0 95 16,0 0 264-16,0 0-240 15,88 74-247-15,-49-40-153 16,9 7-272-16,1 0-120 0,2 1-16 15,-3 0-144-15,-1-5-128 32,-2-2-8-32,-10-3-16 15,1-7-136-15,-8 1 64 0,-8-7-72 16,0-3-72-16,-12-3-392 16,-4-4-688-16,-4-3-848 0,0-3-2569 15,0-3-4073-15</inkml:trace>
  <inkml:trace contextRef="#ctx0" brushRef="#br1" timeOffset="58055.06">3713 9871 16523 0,'0'0'3945'16,"0"0"-2809"-16,27 73 296 0,-10-42-111 15,3 1-345-15,-1-10-456 16,2 1-328-16,3-7-192 0,-9-10-16 31,2-6-344-31,-2 0-272 16,-3-16 136-16,-4-9 48 0,-4-7 208 16,-4-3 144-16,0-6 0 15,-8-3 96-15,-16 2 48 0,-4 1 0 16,-4 3 0-16,-3 6-40 31,3 7 64-31,0 12 0 16,8 6 48-16,0 7-120 0,4 16-656 15,4 7-1137-15,4 2-3432 0</inkml:trace>
  <inkml:trace contextRef="#ctx0" brushRef="#br1" timeOffset="58516.82">3805 9934 16179 0,'0'0'3089'0,"0"0"-1593"0,47 95 176 16,-19-46-287-16,4-2-257 15,4 4-376-15,-4-7-176 0,3 4-144 16,6-4-160-16,-5-6-112 16,-5 0-104-1,5 0-48 1,-8-6-8-16,4-7-144 0,-12-2-584 0,3-7-424 15,-6-7-833-15,-2-3-2047 16,-10-6-1041-16</inkml:trace>
  <inkml:trace contextRef="#ctx0" brushRef="#br1" timeOffset="58868.88">4279 10478 2896 0,'0'0'17004'16,"0"0"-15076"-16,11 75-183 15,2-34-505-15,-2-2-256 0,6-1-296 16,2-6-368-16,-2-7-240 0,2-9-80 16,-3-10-88-16,4-6-256 31,-4 0-192-31,0-15-8 15,-4-14 32-15,-4-3 160 0,-5-6 232 16,-3 3 64-16,0 0 56 16,-11 4 8-16,-6 2 72 0,-10 6 16 15,0 5 16-15,-5 5-32 32,0 7 56-32,0 6-40 15,0 0-96-15,-5 0-480 0,-10 12-1409 16,8-5-3704-16,2 6-7338 0</inkml:trace>
  <inkml:trace contextRef="#ctx0" brushRef="#br1" timeOffset="59472.26">4486 10607 14459 0,'0'0'6169'0,"0"0"-5321"16,0 0 232-1,47 76 121-15,-22-34-17 16,-1-1-360-16,4 4-208 0,0-4-120 15,-1 0-208-15,1 1-48 16,0-4-72-16,3 0-24 0,-3 0-80 16,0-4-64-16,-3-2-48 15,-1-6-96-15,-9-3-496 16,-2-11-616 0,-9-9-992-16,-1-3-2706 15,-3 0-2527-15</inkml:trace>
  <inkml:trace contextRef="#ctx0" brushRef="#br1" timeOffset="59778.44">4821 11179 18147 0,'0'0'4073'0,"0"0"-2624"16,0 95-409-16,12-54-240 0,3-2 8 15,5-8-496 1,1-9-224-16,6-6-88 16,-3-6-160-16,0-10-104 0,-4 0-336 15,-5-16 0-15,-2-9-200 16,-5-10 272-16,-8-3 71 16,0-3 49-16,0 2 184 15,-21 1 16-15,2 3 208 16,-9 6 0-16,-4 4 48 15,-8 3-8-15,-4 6-40 0,-27-6-1120 16,2 6-2809-16,11 4-3656 16</inkml:trace>
  <inkml:trace contextRef="#ctx0" brushRef="#br1" timeOffset="60124.52">4331 10594 12226 0,'0'0'6810'16,"0"0"-5546"-1,0 0 632-15,0 0-527 16,0 0-209-16,-48 89-256 0,27-57-128 16,-2 10-104-16,-5 5-112 15,0 7-200-15,-8 0-47 16,5 7-57-16,-10-1-256 16,5-3-40-16,1-6-272 15,-1-7-417-15,12-12-543 16,-4-13-728-16,9-13-1985 0,2-2-4201 15</inkml:trace>
  <inkml:trace contextRef="#ctx0" brushRef="#br1" timeOffset="60482.56">3864 11220 17379 0,'0'0'4153'0,"0"0"-3289"16,0 0 297-16,0 83-337 0,0-58-152 15,5 4-272-15,10-4-152 16,5 0-152-16,4-9-96 16,-4-3-8-16,8-6-64 0,0-4-120 15,-4-3-312 1,0-13 16-16,-5-9-40 15,-2-10 48-15,-6-6 143 16,-7 0 161-16,0 0 32 0,-4 3-8 16,-8 6 144-16,-12 7 8 15,-3 7 96-15,-13 5-8 16,-1 10 8-16,-6 0-72 16,3 18-24-16,-15 11-688 15,10 0-1320-15,9-7-2985 16</inkml:trace>
  <inkml:trace contextRef="#ctx0" brushRef="#br0" timeOffset="64230.53">2836 8626 13154 0,'0'0'8898'16,"0"0"-7489"-16,0 0-417 15,24 95-104-15,-12-56-192 16,-3-2-360-16,-2 2-336 0,1-7-128 16,-4-1-1144-1,-4-3-2681-15,0-11-5793 16</inkml:trace>
  <inkml:trace contextRef="#ctx0" brushRef="#br0" timeOffset="64866.83">2143 9613 16899 0,'0'0'4449'15,"0"0"-3793"-15,0 0 0 16,0 0 321-16,0 0-129 0,0 0-256 15,92 20-136-15,-69-11-112 16,1 0-40-16,-3 4 16 0,-6 1 48 31,-6 1-16-31,-2 7-88 16,-7 3-112-16,0 4-40 0,-12 3-40 16,-7 6-72-16,-5-6 8 15,-1 0 0-15,6-4 56 0,3-9-64 16,0-3-8-16,8-7 8 31,4-2 16-31,0-4-16 16,4-3-56-16,0 0-40 0,0 0-120 15,16 0 64-15,4-3 16 16,8-6 64-16,3-7 64 0,5-4-72 16,0-5-480-16,4-23-688 15,-4 7-1041 1,-16 3-3184-16</inkml:trace>
  <inkml:trace contextRef="#ctx0" brushRef="#br0" timeOffset="65488.17">1785 10236 11826 0,'0'0'5777'16,"0"0"-4568"-16,0 0 871 0,0 0-616 0,0 0-351 15,0 0-385-15,75 69-176 16,-67-49-184-16,-4-1-136 0,-4 3-104 16,0 0-64-1,0 1-16-15,-4-5-40 16,-4-1-8 0,4-8-48-16,-4 1 0 0,4-7 0 0,4 0 40 15,0 0-40-15,0-3-56 16,0 4-88-16,8-2 80 0,8 1 104 31,-4 4-48-31,4-4 8 16,-4 0 48-16,-4 4 8 15,-1-4 80-15,-2 6 112 0,-1 4 56 16,-4 9-128-16,0 1-128 0,-9-2-128 16,-22 11-1096-16,-1-9-2393 31,5-4-6281-31</inkml:trace>
  <inkml:trace contextRef="#ctx0" brushRef="#br0" timeOffset="66109.5">1151 11735 12050 0,'0'0'8634'31,"0"0"-7586"-31,0 0-168 16,0 0-15-16,0 0-193 0,0 0-104 15,3 82-64-15,-3-60-104 16,-7 4-80-16,-5 0-176 16,4-2 144-16,0-2 200 0,0-5-16 31,0-5-32-31,4-5-15 16,1-4 7-16,-2-3-72 0,1 0-120 15,4 0-48-15,0 0-152 16,0 0-40-16,0 0-80 0,0 0-40 15,9 0-64-15,6 0 64 16,9 0 72 0,4 0-8-16,8 0 48 15,3-3-88-15,-3-6 32 0,1-1-304 16,-2 0-393-16,-7 1-327 16,-8-4-456-16,-12-10-937 0,-4 4-2744 15,-4 0-1816-15</inkml:trace>
  <inkml:trace contextRef="#ctx0" brushRef="#br0" timeOffset="66272.08">1227 11757 5025 0,'0'0'12354'16,"0"0"-9577"-16,0 0-1089 15,15 86-768-15,9-17 41 0,8 23-401 16,0 1-312-16,0-21-160 15,-4-20-88-15,11-2-624 16,-2-12-1969-16,-10 0-8377 0</inkml:trace>
  <inkml:trace contextRef="#ctx0" brushRef="#br0" timeOffset="67017.07">2692 12173 15195 0,'0'0'5625'0,"0"0"-4209"15,0 0-167-15,0 0-353 16,0 79 16-16,9-60-184 16,-1-3-320-16,3 0-224 15,2-7-176-15,6 1-8 16,2 0 0-16,3 2 0 0,4-2-8 15,-5-2 8-15,1 6 0 16,-8-8 0-16,-4 3 8 16,0 1 88-1,-8-3-24-15,-4 6 0 16,0-1 8-16,0 5-16 0,-4-2-56 16,-12 7-8-16,1 0-168 15,-10-3-488-15,-2 0-592 16,-9-9-977-16,-16-10-2408 0,12 0-3240 31,0-10-1233-31</inkml:trace>
  <inkml:trace contextRef="#ctx0" brushRef="#br0" timeOffset="67165.67">2606 12214 15843 0,'0'0'4041'0,"0"0"-3273"15,0 0 688-15,0 0-512 16,0 0-527-16,0 0-345 0,111-60-72 16,-80 34-1841-16,-3-5-4648 15</inkml:trace>
  <inkml:trace contextRef="#ctx0" brushRef="#br0" timeOffset="67880.75">3167 10560 6673 0,'0'0'12227'16,"0"0"-10627"0,0 0-592-16,0 0 112 0,0 0 193 15,0 0-377-15,0 0-352 0,4 3-112 16,4 7 40-16,-4 2 112 15,4 7 176 1,0 6-55-16,0 11-177 16,-1-1-136-16,2 2-136 15,-1-1-104-15,0-2-48 16,4-2-88-16,0-3-56 0,3-7 0 16,-2 0-8-16,2-9-72 0,2-3-56 31,-2-10-328-31,-2 0-88 15,2 0-112-15,1-20 55 16,-8-2 209-16,0-10 40 0,-4 4 48 16,-4-1 64-16,0 7 192 15,0 3 48-15,-12 6 8 0,-3 10 48 32,-9 0 40-32,-1 3 16 15,-3 3-96-15,0 13 56 16,4 3-64-16,1 0-440 0,-5-9-808 0,12-7-1481 15,4-3-6137-15</inkml:trace>
  <inkml:trace contextRef="#ctx0" brushRef="#br0" timeOffset="68517.06">3733 9283 11570 0,'0'0'7306'0,"0"0"-6178"0,0 0-584 15,95 38-88 1,-63-31-192-16,0-1-120 15,-4-6-64-15,-4 0-24 16,-4 0-40-16,-8 0-8 16,-8 0 80-16,-1 0 352 0,-3 0 696 15,0 0 145-15,0 0-129 32,0 13-128-32,0 6-448 0,-11 9-384 15,-1 11-144-15,4 9-40 16,4-1-8-16,4-3-48 0,0-6-608 15,12-6-1120-15,8-10-2489 16,0-5-6009-16</inkml:trace>
  <inkml:trace contextRef="#ctx0" brushRef="#br0" timeOffset="69185.27">4836 10108 14715 0,'0'0'2248'31,"0"0"-1360"-31,0 0 1 0,0-97-321 16,0 65 192-16,0 0-336 15,0 3 40-15,0 7 136 0,-11 0-48 16,-6 3 32-16,-3 6-64 15,-7 0-95-15,-1 1-129 32,0 8 80-32,0 4 88 0,8 0 48 15,5 16-112-15,-2 10-112 16,9 2-112-16,1 7-104 0,7 0 0 16,0-3 24-16,4 3-88 15,15-6-8-15,5 3-32 16,8-1 32-1,0 1 8-15,3 0-8 0,2-1-8 16,-5-2 0-16,-4-4 8 16,-9-3 32-16,-2 0-24 0,-10-2 32 15,-7-5-32-15,0-2-8 16,0 3-176 0,-11-6-72-16,-6-1-176 15,-7-5 16-15,1-4 16 0,-1 0 88 16,0-16-72-16,7-3-56 15,6-7-89-15,7 0-375 0,4-5 80 16,8-1-304-16,12 1-144 31,12-14-673-31,-4 7-823 0,0 9-2778 16</inkml:trace>
  <inkml:trace contextRef="#ctx0" brushRef="#br0" timeOffset="69920.3">4359 11779 4809 0,'0'0'7913'16,"0"0"-6697"-16,0 0 249 0,0 0-401 16,0 0 280-16,0 0-175 15,-76-67 23-15,55 67-16 31,6 0-232-31,-5 0-112 0,0 16-47 16,-4 6-265-16,4 4 0 16,4 6-272-16,0-1-176 0,8 1 24 15,1-4-88-15,7 1-8 16,0-7-8-16,0-6-64 31,4-3-24-31,7-7-176 0,5-2-152 16,4-4 80-16,0 0 128 0,0-7-8 15,0-9 16-15,0 0 87 0,0 1 17 16,-4-1 40-16,-5 3 56 16,-2 6 0-1,-5 1 8-15,0 6 8 16,-4 0 112-16,3 6 369 16,5 14 31-16,-4 8-72 0,9 10-48 15,-2 10-56-15,2-1-40 16,-6 1-80-16,1-3-152 0,0-10-64 31,1-7-8-31,-2-5-432 0,13-20-1280 16,-4-3-3297-16,0 0-3785 15</inkml:trace>
  <inkml:trace contextRef="#ctx0" brushRef="#br0" timeOffset="70306.28">4936 11592 13730 0,'0'0'4737'16,"0"0"-3152"-16,0 0-33 16,0 0-360-16,0 0 41 0,0 0-385 15,35 88-296-15,-30-62-224 0,3 3-136 31,-4 0-96-31,4-4-88 16,-5 0-8-16,1-6-392 0,1-9-640 16,-1-10-961-16,4 0-2744 15,-4-7-1192-15</inkml:trace>
  <inkml:trace contextRef="#ctx0" brushRef="#br0" timeOffset="70615.44">5136 11623 13378 0,'0'0'3769'16,"0"0"-2265"-16,0 0 409 31,39 76-505-31,-23-56-440 0,-4-4-407 16,3-7-393-16,-2-3-160 15,2-6-8-15,2 0-56 16,-6 0-16-16,2-13-185 0,-5-5-263 0,-1-8 184 15,-7-6 64 1,4 4-136 0,-4-1 248-16,0 1 160 0,-11 9 0 15,-6-1 352-15,-6 8 232 16,3 6-104-16,-8 2-87 16,4 4-193-16,1 0-200 0,-10 20-176 0,10-1-1401 31,2-1-4936-31</inkml:trace>
  <inkml:trace contextRef="#ctx0" brushRef="#br0" timeOffset="72146.37">9896 9493 3896 0,'0'0'13883'0,"0"0"-11306"16,0 0-689-16,0 73-391 0,4-29-145 16,-4 7-88-1,0 3-216-15,0 6-215 16,0 1-177 0,0-7-224-16,0-7-80 0,5-5-224 0,-5-10-128 15,4-4-56-15,-4-9-608 16,0-6-809-16,0-13-855 0,0 0-3297 31,0-7-10291-31</inkml:trace>
  <inkml:trace contextRef="#ctx0" brushRef="#br0" timeOffset="72889.37">10534 9217 11122 0,'0'0'4265'31,"0"0"-2753"-31,0 0 64 16,95 25-583-16,-59-12 247 0,0-7-192 15,-3 4-272-15,-1 2-40 16,-9 4-183-16,-3 6-97 16,-12 7-64-16,-4 13-136 0,-4 5-88 31,-16 7-88-31,-16 6-64 16,-3 4 56-16,-10-3 32 0,2-5 8 15,7-8 136-15,-1-10 32 16,10-13 64-16,7-6-104 0,9-12-96 15,2 0 24-15,9-7-120 16,0 0-48 0,0 0-112-16,20-7 112 15,4-3 16-15,12-2 64 0,3-4 40 16,6 0-32-16,-2 0-16 16,1 3-16-16,4 0 0 15,-5-2-56-15,2 2-208 16,-2 0-472-16,2 1-904 15,6-11-1081-15,-7 5-3320 16,-12 1-9034-16</inkml:trace>
  <inkml:trace contextRef="#ctx0" brushRef="#br0" timeOffset="73421.94">11323 9153 10986 0,'0'0'8442'0,"0"0"-7330"0,0 0 312 16,0 0-288-16,96 32 81 15,-72-10-297-15,-1 7-248 16,-10 6-240-16,-2 0-144 0,-11 9-112 15,0 0-32 1,-15 1-128-16,-9-1 64 16,-4 1-72-16,-8-13 8 0,4-4-8 15,0-9 0-15,8-6 0 16,8-11 8-16,4-2-8 16,8 0-8-16,4 0-8 15,4 0-64-15,20-5 0 16,8-5 72-16,8 1 0 15,4-4 0-15,-4 0-8 0,-5 1 8 16,-3 2 0-16,-8 4 0 16,-4 2 0-16,-8 4-8 15,-4 7 0 1,-4 15 8-16,-4 10 72 16,0 6 40-16,-16 6-16 0,-4 1 8 15,-4 0-40-15,-4-5 32 16,-4-8-88-16,4-9-8 15,1-8-8-15,-1-11-440 0,8-4-720 32,-4-42-1000-32,8 2-3026 15,4-2-5736-15</inkml:trace>
  <inkml:trace contextRef="#ctx0" brushRef="#br0" timeOffset="73998.39">12231 9103 11906 0,'0'0'7178'0,"0"0"-5242"0,0 0-304 31,0 0-599-31,-24 85-81 16,5-40-184-16,-5 2-320 0,0 4-232 15,-4-7-96-15,3-6-64 16,2-6-40-16,7-9 64 16,0-8-80-16,4-2 8 0,4-10 40 15,4 1-40 1,4-1 64-16,0 1 32 15,4-4-104-15,20 2 104 16,8-2 176-16,12 0 56 0,8 0-16 16,7-9-32-16,5-7-31 15,-4 0-81-15,4-4-32 16,-5 5-48-16,-11-1-88 16,-12 6 0-16,-8 1-8 15,-16 6-713-15,-4-1-399 16,-8 2-640-16,-8-5-1113 0,-4 1-4080 15</inkml:trace>
  <inkml:trace contextRef="#ctx0" brushRef="#br0" timeOffset="74211.83">12267 9160 15211 0,'0'0'3929'0,"0"0"-2033"0,0 0-136 31,0 0-591-31,4 104 55 16,12-58-280-16,8 19-240 16,4 18-208-16,0-7-256 0,-1-9-160 15,1-10-80-15,-4-19-608 16,21 0-1216-16,-6-3-2609 0,-7-16-4361 0</inkml:trace>
  <inkml:trace contextRef="#ctx0" brushRef="#br0" timeOffset="75079.5">13455 9026 18916 0,'0'0'2688'0,"0"0"-623"16,0 0-833-16,24 77-40 16,-17-49-336-16,5 7-288 0,4-4-248 31,4 1-160-31,4-6-104 16,4-1-40-16,4 1-8 15,0-4 1-15,-4 0 7 0,-4-3-8 16,-4 0 80-16,-1 0-32 0,-6-4 160 15,-6 5-48-15,-7-1 48 16,0 3-56 0,-16 5-112-16,-7-3-48 15,-18 2-8-15,-6-1-576 16,-5-12-449-16,-19-13-679 0,15-13-1249 16,4-12-4720-16</inkml:trace>
  <inkml:trace contextRef="#ctx0" brushRef="#br0" timeOffset="75246.07">13530 9001 18740 0,'0'0'2816'0,"0"0"-1000"0,84 13-999 15,-45-13-769-15,-2 0-48 16,14-13-1929-16,-11 0-3376 0,0 4-10610 15</inkml:trace>
  <inkml:trace contextRef="#ctx0" brushRef="#br0" timeOffset="75768.66">14227 8712 16067 0,'0'0'2745'0,"0"0"-473"0,0 0-736 16,0 0-143-16,104 92-153 31,-72-67-424-31,-8 4-240 0,0 0-232 16,-13-1-136-16,-7 10-88 15,-4 1-48-15,-15 5-72 0,-13 0-48 16,-8 1-24-16,0-4 16 15,1-6-8-15,2-7-8 32,6-8-48-32,3-8-24 0,4-2-56 15,12-7 120-15,8-3-16 16,0 0 24-16,11-6 72 0,17-7 56 16,8-6 88-16,8 0-40 15,0-1-40-15,4 2-64 16,-4-1 0-1,-5-3-360-15,17-17-1416 0,-12 8-2809 16,-4 5-5113-16</inkml:trace>
  <inkml:trace contextRef="#ctx0" brushRef="#br0" timeOffset="76153.63">15036 8477 16051 0,'0'0'3761'16,"0"0"-1641"-16,0 0-447 31,0 0-153-31,0 111-240 0,0-35-272 16,0 20-95-16,-4 8-257 16,0-21-232-16,0-23-176 0,4-22-112 15,0-9-128-15,0 0-8 16,12-5-48-16,1-1-128 31,6-16-232-31,1-7-256 0,0 0-41 16,0-23-111-16,0-5-24 15,-5-7 16-15,-2-3 64 0,-1 2 200 16,-9 2 288-16,-3 9 160 16,0-1 104-16,-3 10-8 15,-13 7 8 1,-8 2-56-16,0 7 64 0,-4 0-64 15,-4 16-161-15,0-2-359 16,0-12-352-16,12-2-1608 0,1 0-6338 16</inkml:trace>
  <inkml:trace contextRef="#ctx0" brushRef="#br0" timeOffset="76947.5">16052 8664 20468 0,'0'0'2464'0,"0"0"-879"16,0 0-889-16,104 7 112 31,-56-7-272-31,4 0-224 0,0-10-160 15,-5 0-88-15,-4 4-64 16,-10 0 48-16,-10 3-32 16,-14 3 16-16,-5 0-24 0,-4 0 160 15,0 0 432-15,0 9-135 32,-16 10-161-32,0 10 40 0,0 12-40 15,-5 17 40-15,6 24 16 16,-1 13-48-16,4-3-32 15,4-19-16-15,4-22-160 0,4-19 56 0,0-4-80 16,0 1-80 0,0 0-56-1,8-11-480-15,4-8-848 0,4-10-1089 16,0-10-2792-16,-4-5-7306 16</inkml:trace>
  <inkml:trace contextRef="#ctx0" brushRef="#br0" timeOffset="77447.17">16961 8877 19868 0,'0'0'2192'16,"36"-83"-1088"-16,-12 27-727 15,-1-5-41-15,-3 6-64 16,-8 2-88-16,-4 9-48 0,-8 2 72 16,-8 13 40-16,-11 11 248 31,-9 4 272-31,0 14 80 0,-4 0-200 16,4 23-191-16,4 3-145 15,4 11-112-15,12 5-64 16,8 5-40-16,0 1-40 0,20 3 8 0,12-3 32 15,3-4-88 1,6 4 80 0,2-7-80-16,-3 0 0 0,-8-3 40 15,-4 0-48-15,-12 1-40 16,-12-1 40-16,-4-3 8 16,-13-3 40-16,-14-7-48 0,-4-6-48 15,-2-7-72 1,-3-12 0-16,0-2-8 15,1-24 56-15,7-15-48 0,0-7-208 16,12-7-249-16,16 2-127 16,0 2-192-16,28 10-248 15,23-7-713-15,2 13-2367 0,-6 13-3714 16</inkml:trace>
  <inkml:trace contextRef="#ctx0" brushRef="#br0" timeOffset="77936.86">17913 8445 12458 0,'0'0'3025'0,"0"0"848"16,-16-76-1977-16,0 41-480 15,-8 3-183-15,-4 1-313 0,0 5-160 16,-3 7-32-16,-1 13-104 15,-4 6-136 1,4 0 104-16,8 16-111 0,0 12-145 16,8 10-64-16,8 7-128 15,8 5-24-15,0 2 24 16,8-5-144-16,8-5 8 0,8-11-8 16,0-12-64-1,4-12-320-15,0-7-432 16,-1 0-57-16,-3-16-95 0,0-7 208 15,-3-2-104-15,-2 0-16 16,-7 2 424-16,-4 4 287 16,0 4 121-16,0 5 48 0,-8 3 0 31,0 7 249-31,4 0 511 0,-4 17 40 16,0 14-32-16,0 16-72 15,4 23-8-15,0 20 96 16,0 11-103-16,0-2-257 0,0-23-200 15,0-22-8-15,-4-16-120 32,0 10-96-32,0-4-72 15,0 3-384-15,3-8-833 0,2-14-951 16,3-9-3889-16</inkml:trace>
  <inkml:trace contextRef="#ctx0" brushRef="#br0" timeOffset="79571.48">18630 8906 12074 0,'0'0'1736'0,"0"0"-551"16,0 0-297-1,52-105 72-15,-32 70-80 16,0-4-160-16,-5 2-95 0,-2-4-89 16,-9 2-200-16,-4 1 16 15,0 6 80-15,-21 4 64 0,-10 6-88 16,-5 6-112-1,-4 9-8-15,1 7 144 16,2 0 0-16,5 10 257 16,9 12-89-16,3 10-136 0,7 6-160 15,9 3-160-15,4 7-72 16,13 2-64-16,19 5 56 0,11 2-8 31,13 0 16-31,4 0-8 16,0 1-8-16,-8-5-56 0,-5-5 8 15,-11-1 8-15,-16-2 24 16,-4-4-40-16,-12-6 0 16,-4 0 40-16,-4-10 8 0,-16-2 8 31,-8-7-48-31,-7-10-8 16,-14-6 8-16,-7 0-8 0,1-13 0 15,-4-9 8-15,3-6 0 16,11-4 0-16,17 0-8 0,13-3 8 15,11-6 0-15,4-4-8 16,19-5-8 0,22-1-40-16,10 0 32 15,14 6-640-15,-2 4-832 0,24 0-1105 16,-14 12-2520-16,-18 4-3945 16</inkml:trace>
  <inkml:trace contextRef="#ctx0" brushRef="#br0" timeOffset="79843.75">19231 8563 10642 0,'0'0'8602'16,"0"0"-6946"-16,0 0 8 15,0 82-535-15,0-37 79 0,0 3-344 16,0 21-184-16,0-2-96 15,0 6-88-15,0-3-88 16,0-10-71-16,0-6-233 0,5-6-104 31,3-20-152-31,-4-9-377 16,3-16-551-16,6-3-1016 0,-5-19-609 16,12-34-1312-16,-5 2-896 15,-3 0-5689-15</inkml:trace>
  <inkml:trace contextRef="#ctx0" brushRef="#br0" timeOffset="80163.89">19399 8734 12586 0,'0'0'3009'0,"0"0"1112"15,0 0-1657-15,0 0-215 16,16 76-753-16,-4-32-296 16,0 5-239-16,8 1-217 15,-1-9-328-15,5-6-200 16,1-9-216-16,3-13-48 15,3-10 0-15,1-3-16 0,0-10-80 16,0-15-144-16,-8-10-24 31,0-10-24-31,-8-5-25 16,-9-2 89-16,-7-1-56 0,0 2 128 16,-19 4 152-16,-17 2 48 0,-4 4 16 15,0 12 56-15,1 10 0 16,-2 19 248-16,5 6-64 15,1 26-256-15,7 10-24 0,-12 30-960 32,8-8-3217-32,4-10-16643 0</inkml:trace>
  <inkml:trace contextRef="#ctx0" brushRef="#br0" timeOffset="83523.98">20208 9064 15563 0,'0'0'2416'0,"0"0"-951"16,0 0-265-16,60-79-200 0,-44 41-208 15,-1-6-400-15,2-8-128 16,-6 2-96-16,-3-1-112 16,-8 7 8-1,0 2-15-15,-11 7 95 16,-14 7 152-16,-3 6-32 0,-3 3-16 15,-5 9-8-15,4 7 48 0,0 3 96 16,8 0 24-16,0 13-8 16,12 6-64 15,9 3-192-31,3 13-16 16,7 6-128-16,21 9 0 15,8 5 72-15,3 5-64 0,6-3 8 16,-2 0-8-16,-2 1 0 0,-9-4 0 15,-9-1 0-15,-11 1 0 16,-8 0 0-16,-4-3 0 16,-4-3-8-16,-20-4-136 0,-4-6 32 15,-7-12 24-15,-1-11-32 16,0-8 56-16,-1-7 40 0,6-19-32 16,8-10 48-16,10-6 0 31,9 4-72-31,4-7 72 0,24 3-8 15,8-3-224-15,4-1-728 16,20-30-1177-16,-8 8-3472 0,-8 7-10210 16</inkml:trace>
  <inkml:trace contextRef="#ctx0" brushRef="#br0" timeOffset="83926.9">20774 8597 18707 0,'0'0'2561'0,"0"0"-1641"16,0 0-328-16,100 7 41 0,-69-4-57 15,5-3-112-15,-4 3-296 0,-4 1-104 31,-8-1-56-31,-8 0 8 16,-5-1 80-16,-3-2-88 0,-4 0 256 16,0 4 408-16,0 2 152 15,0 4-120-15,0 12-128 16,-4 10-23-16,4 12-153 0,0 10-40 31,0 10 24-31,0 3-40 0,13-4 16 16,-1-6-192-16,3-9-104 15,-2-10-64-15,-2-9-216 16,6-10-544-16,-6-13-777 0,13-12-1135 16,-3-16-3729-16,-6-8-5450 0</inkml:trace>
  <inkml:trace contextRef="#ctx0" brushRef="#br0" timeOffset="84109.41">21547 8607 21404 0,'8'89'2961'15,"-4"16"-625"-15,-4 19-863 16,0-10-297-16,0-35-528 16,-4-18-648-16,4-14-48 0,0-18-1736 0,0-10-3634 15</inkml:trace>
  <inkml:trace contextRef="#ctx0" brushRef="#br1" timeOffset="117080.38">8897 11137 6905 0,'0'0'9738'0,"0"0"-7193"15,0 0-169-15,0 0-1000 16,0 0-191-16,0 0-25 0,0 0-152 16,52 105-232-1,-41-60 32 1,1 5-295-16,-3 5-89 0,-6-4-152 15,1-7-136-15,0 0-88 0,-4-6-40 16,0-3-8-16,4-9-72 16,-4-4-416-16,4-9-513 15,-4-7-551-15,12-6-1024 16,0 0-2466 0,-4 0-855-16</inkml:trace>
  <inkml:trace contextRef="#ctx0" brushRef="#br1" timeOffset="117251.92">9247 11550 14403 0,'0'0'4345'16,"0"0"-3129"-16,0 0 592 16,0 0-712-16,0 0-447 0,0 0-465 31,0 0-184-31,67 86-1793 15,-58-70-5920-15</inkml:trace>
  <inkml:trace contextRef="#ctx0" brushRef="#br1" timeOffset="118111.62">10008 11106 15811 0,'0'0'3065'0,"0"0"-2273"16,0 0-88-16,0 0 272 16,84 35 8-1,-48-26-240-15,-1 1-287 16,5-4-113-16,-8-6-176 0,0 0-96 15,-4 0-24-15,-4-12-40 16,-8-1 48-16,0 0-48 0,-9 4-8 16,-3 2 16-16,1 3 112 15,-5 4 216-15,0 0 136 16,0 0-48 0,0 0-8-16,0 0-136 15,0 4-24-15,0 6-160 16,0-1-96-16,0 10 40 0,4 0-48 15,4 10 72-15,8 3-72 16,-1 9 8-16,6 3 48 0,-2 7 32 31,5-3-40-31,-4-3-48 16,0-8 0-16,-4-5-40 16,-4-13 32-16,0-6-344 0,-8-13-648 15,0 0-512-15,-4-25-2209 16,0-7 8-16,0-3-1704 0</inkml:trace>
  <inkml:trace contextRef="#ctx0" brushRef="#br1" timeOffset="118334.03">10530 11020 13018 0,'0'0'4033'15,"0"0"-1328"-15,0 0-433 0,0 0-239 16,0 0-369-16,0 0-696 15,-32 105-224-15,12-51-23 16,1 6-297-16,-9 0-280 0,4-2-112 16,-1-8-32-16,5-9-360 15,5-5-681 1,3-14-711-16,4-9-2161 16,8-10-4625-16</inkml:trace>
  <inkml:trace contextRef="#ctx0" brushRef="#br1" timeOffset="118804.77">10880 10826 14643 0,'0'0'3952'0,"0"0"-2663"15,0 0 231-15,0 0-312 16,0 0-327-16,0 0-505 0,0 0-240 31,88 82-136-31,-68-72-240 16,-4-6-801-16,0-11-1343 15,-4-8-2521-15,-4-9-1905 0</inkml:trace>
  <inkml:trace contextRef="#ctx0" brushRef="#br1" timeOffset="119052.11">11040 10629 12706 0,'0'0'4065'0,"0"0"-1336"0,0 0-657 16,0 0-488-16,-8 99-215 15,8-54-289-15,0 6-192 16,0 18-200-16,0 14-216 16,0 19-80-1,0-11-63-15,-4-18-129 0,-4-22-136 16,-4-19-64-16,0-3 0 0,-8-1-112 15,-3-3-513-15,-5-9-383 16,0-9-520 0,-17-7-521-16,10-4-671 15,3-5-2313-15</inkml:trace>
  <inkml:trace contextRef="#ctx0" brushRef="#br1" timeOffset="119434.08">10738 11103 3744 0,'0'0'11619'0,"0"0"-9579"0,0 0 305 15,91-23-889-15,-51 8-552 16,7-8-352-16,1-5-336 0,4-1-120 16,0-6-88-1,0 3-8 1,-4 4-192-16,-9 3-16 15,-11 6 112-15,-8 9 48 0,-4 0 40 0,-8 10 8 16,1 0 0-16,-6 0 136 16,1 13 248-1,4 9 40-15,-4 4 105 16,0 9-1-16,0 0-64 16,4 6-8-16,-4-3-176 15,0 6-64-15,0-2-120 0,4 2-24 16,0-3-64-16,-4 0-8 0,0-2 8 31,0-7-16-31,-4-7-32 16,0-3-176-16,0-9-456 0,-4-3-576 15,-20-10-985-15,4-4-2984 16,0-12-3985-16</inkml:trace>
  <inkml:trace contextRef="#ctx0" brushRef="#br1" timeOffset="119577.71">11148 11164 13778 0,'0'0'4097'0,"0"0"-2080"0,0 0-889 16,0 0-760-16,0 0-296 15,0 0-72-15,87-56-1504 32,-47 31-5394-32</inkml:trace>
  <inkml:trace contextRef="#ctx0" brushRef="#br1" timeOffset="119959.68">11757 10747 14131 0,'0'0'2592'16,"0"0"-15"-16,0 0-593 15,0 0-512-15,72 79-327 0,-56-56-305 16,4 2-256-16,-4 1-280 16,3-4-208-16,-2-3-96 31,3-6-416-31,-5-10-736 0,6-13-1393 16,-6-9-2744-16,1-9-3097 0</inkml:trace>
  <inkml:trace contextRef="#ctx0" brushRef="#br1" timeOffset="120169.11">12012 10566 11706 0,'0'0'5553'0,"0"0"-3400"16,0 0 191-16,4 95-527 0,0-48-105 16,0 21-448-16,-4 17-144 15,-4 20-183 1,-15 7-337-16,-6-26 96 15,5-20-272-15,5-31-232 0,-2-7-192 16,-2 1-48-16,-9-1-456 16,-20-6-1032-16,4-5-2553 0,9-14-3641 15</inkml:trace>
  <inkml:trace contextRef="#ctx0" brushRef="#br1" timeOffset="120672.77">12710 10487 14859 0,'0'0'2832'0,"0"0"-711"16,0 0-905-16,0 0-752 0,-108 63-360 15,64-34-104-15,4-4-784 32,4 0-560-32,4-2-929 0,8-7-1552 15,9-10-2936-15</inkml:trace>
  <inkml:trace contextRef="#ctx0" brushRef="#br1" timeOffset="120860.28">12495 10674 13002 0,'0'0'2809'0,"0"0"-73"16,0 0-815-16,31 95-417 16,-23-53-232-16,4 2-287 15,-4 1-265-15,4 2-312 0,0-2-256 16,-4-7-88 0,4-7-64-16,-4-9-408 15,4-22-760-15,-8 0-1729 0,0-5-5057 16</inkml:trace>
  <inkml:trace contextRef="#ctx0" brushRef="#br1" timeOffset="121219.31">12570 10728 14595 0,'0'0'1904'0,"0"0"-392"16,0 0-471-16,0 0-313 31,99-45-240-31,-71 33-232 0,-4 2-40 16,-3 1-72-16,-6 3 0 15,-6 2 32-15,-2 4 136 16,-7 0 384-16,0 0 160 0,0 0-55 16,4 7-153-16,0 9-136 15,0 6 40 1,4 6-32-16,4 7-104 15,-4 7-32-15,0-4-48 0,0 3 0 16,0-4-24-16,0 2-39 16,0-7-65-16,0-4-128 0,-4-5-72 15,4-4-8 1,-8-7-352-16,4-5-665 16,-4-10-759-16,-4-16-2273 15,-4-3-5177-15</inkml:trace>
  <inkml:trace contextRef="#ctx0" brushRef="#br1" timeOffset="121915.44">12626 10849 5281 0,'0'0'8842'0,"0"0"-7626"16,0 0-632-16,0 0 192 16,0 0 224-16,0 0-88 0,0 0-287 15,95-13-257-15,-83 16-136 31,4 16-56-31,-8 6 120 0,-4 4 192 16,-4 6 16-16,0-3 32 16,0-7 96-16,0-3-168 15,0-12-32-15,0-7-183 0,0-3-249 16,0-15-8-16,0-30-40 16,12-31-337-1,8-20-551-15,0 1-256 16,4 19 304-16,-12 22 376 15,4 19 320-15,-8 0 184 0,3 1 8 16,2-2 152-16,-9 14 472 0,0 9 280 16,0 10 24-1,-1 3 168 1,-3 0-351-16,4 9-233 0,9 4 8 16,-2 0-200-16,2 0-208 15,6-7-64-15,-6-3-48 0,6-3-8 16,-3 0 0-16,0 0-40 0,4 0 40 31,0-3-48-31,-4 3 8 16,0 0 0-16,0 7 40 0,-4 11 8 15,4 7 8-15,-5 8 88 16,2 5 112-16,-5 7 56 0,3 2 8 16,-6 0-16-16,-1 1-56 31,0-7-56-31,-4-6-40 0,0-9-56 15,0-7-40-15,-4-6-8 16,-5-7-160-16,-6-4-176 16,-2-2 80-16,-6 0 64 0,3-8 48 15,0-9 0-15,-4 5 48 32,4-1 88-32,0-3-8 0,4 4 8 15,0-1 8-15,12-3-8 16,0-3 8-16,4-3 0 15,8-3-56-15,12-14 40 0,4 1-784 0,16-13-1129 16,0 10-2952 0,-5 6-3456-1</inkml:trace>
  <inkml:trace contextRef="#ctx0" brushRef="#br1" timeOffset="122361.25">13650 10296 9217 0,'0'0'5274'0,"0"0"-2690"31,0 0 161-31,0 0-649 16,0 0-239-16,0 0-473 0,0 0-408 15,31 70-272-15,-31-48-224 16,0 1-168-16,0-5-96 0,0-1-112 15,9-8-96-15,6 1-8 16,6-7-8 0,2-3 0-16,5 0-40 15,4 0 40-15,-4-13-152 0,-4-3-280 16,0 1-328-16,-9-5-408 16,2 1-664-16,-9-6-1825 0,-5 2-1344 15,1 4-4521-15</inkml:trace>
  <inkml:trace contextRef="#ctx0" brushRef="#br1" timeOffset="122510.85">13872 10211 10602 0,'0'0'2928'0,"0"0"-255"0,0 0-225 15,0 0-327-15,0 0-505 0,0 0-744 32,-23 41-223-32,23-12 167 15,0 5-232-15,-4 1-328 0,0-3-256 16,0-1-352-16,-4-5-864 15,-4 13-1177-15,-4-11-2248 0,1-3-2152 16</inkml:trace>
  <inkml:trace contextRef="#ctx0" brushRef="#br1" timeOffset="122854.93">13610 10629 7921 0,'0'0'5785'0,"0"0"-3224"15,0 0-169-15,0 0-1519 0,0 0 159 16,0 0 24-16,0 0-384 15,84-5-264 1,-48-15-144-16,3-2-88 16,-3 0-56-16,0 3-72 0,-12 3-40 15,-8 6 8-15,-4 3-8 16,-8 5 81-16,-4 2 63 0,0 0 272 16,0 0 304-1,0 6-56-15,-8 7-240 16,0 12-192-16,-4 7-48 15,-4 12 48-15,4 1 88 0,-4 6 48 16,8-7-32-16,5-3-56 16,-6-6-128-16,9-9-120 0,0-11-40 31,0-2-144-31,0-9-432 16,0-4-712-16,0-4-1040 0,0-27-1793 15,0 2-488-15,0 0-1209 0</inkml:trace>
  <inkml:trace contextRef="#ctx0" brushRef="#br1" timeOffset="123058.38">13900 10604 8489 0,'0'0'2585'0,"0"0"416"0,0 0-537 16,0 0-55-16,0 0-281 16,0 0-208-16,88 79-351 0,-71-44-369 15,-2 4-232-15,1-11-152 16,4-2-263-1,0-7-241-15,-4-10-256 16,4-6-56-16,0-3-48 0,0-12-240 16,0-17-345-16,0-6-335 15,4-28-584-15,-5 9-993 0,-2 6-3216 16</inkml:trace>
  <inkml:trace contextRef="#ctx0" brushRef="#br1" timeOffset="123367.56">14391 9887 16915 0,'0'0'2497'0,"0"0"-857"15,0 0-408-15,0 0-400 16,0 0-407-16,0 0-425 16,76 44-481-16,-61-41-1055 0,-2 10-1024 15,-9-3-2586 1,-4 2-7832-16</inkml:trace>
  <inkml:trace contextRef="#ctx0" brushRef="#br1" timeOffset="123678.72">14387 10144 13754 0,'0'0'2937'16,"0"0"-688"-16,0 0-1217 16,0 0-368-1,0 0-104-15,0 0-272 0,88 32-168 16,-64-39-112-16,0-2 0 0,-5-1 0 15,-6 7-8-15,-2 0 8 16,-7 3 0 0,-4 0 96-16,0 0 128 15,0 6 168-15,-4 13-88 16,-4 4 216-16,-4 8 33 0,0 7 39 16,1 6-88-16,-2 11-40 15,5 2-40-15,-3 0-64 0,-2 0-88 31,6 0 24-31,-1-3-160 16,3-13-64-16,5-6-80 0,0-6-192 16,0-16-520-16,0-13-968 15,0 0-2257-15,0-3-3905 0</inkml:trace>
  <inkml:trace contextRef="#ctx0" brushRef="#br1" timeOffset="123873.2">14502 10525 14771 0,'0'0'2368'16,"0"0"89"-16,8 88-1049 16,-4-52-192-16,0-9-616 0,1 0-400 15,-1-12-200-15,-1 2-656 0,-3-11-1144 16,0 0-2409-16,0-6-7217 15</inkml:trace>
  <inkml:trace contextRef="#ctx0" brushRef="#br1" timeOffset="124039.76">14538 10525 13618 0,'0'0'3913'31,"0"0"-1912"-31,0 0-409 15,0 0-752-15,0 0-304 0,80 0-392 16,-60-10-144-16,-4-5-1192 16,-1-2-1272-16,-6 5-3122 0</inkml:trace>
  <inkml:trace contextRef="#ctx0" brushRef="#br1" timeOffset="124305.05">14722 10118 16835 0,'0'0'2673'15,"0"0"-73"-15,0 0-1095 16,24 76-9-16,-17-37-464 0,1 9-328 16,1 2-240-16,2 4-200 15,-3-3-144-15,-4-7-48 0,5-9-8 16,-6-9-64-1,1-14-456-15,-4-12-360 16,0 0-608-16,0-12-96 16,0-14-681-16,-7-28-1864 0,-2 6-608 15,-3 1-2480-15</inkml:trace>
  <inkml:trace contextRef="#ctx0" brushRef="#br1" timeOffset="124648.13">14705 9944 10546 0,'0'0'2328'0,"0"0"-167"16,0 0-585-16,0 0-88 16,0 0-47-16,0 0-169 0,0 0-240 31,0 0-208-31,84-32-96 16,-64 38 33-16,1 7-49 0,-6 3-24 15,5 6-136-15,0 7-64 16,0 2-24-16,-5 11-104 15,6 2-24-15,-5 4-72 0,-1 6-7 16,-2 3-57 0,6 0-32-16,-2 0 40 15,-2 1-40-15,1-11-48 0,0-3-40 16,0-8-80-16,-8-8 0 16,0-9-232-16,0-10-448 15,-8-2-369-15,0-7-591 16,-4-10-528-16,-16-15-609 15,-15-19-952-15,-2 2-568 16,1 1-2840-16</inkml:trace>
  <inkml:trace contextRef="#ctx0" brushRef="#br1" timeOffset="124985.23">14770 10252 9962 0,'0'0'2112'15,"0"0"-103"-15,0 0-233 16,0 0 320-16,0 0-527 0,0 0-561 15,87-3-176-15,-67 6-160 16,-9 6-64-16,-2 1-136 0,-9 6-63 31,0 5-129-31,-12 2-176 16,-8 6-40-16,-4-4-56 16,-8 3 0-16,8-5 64 0,0-4 192 15,9-6 320-15,7-3 32 16,-1-8-80-16,9-2-344 0,0 0-192 15,17 0 8 1,2 0 0-16,5-2 0 16,4-2 0-16,0-2 0 15,-4-1-8-15,0 4 0 0,-4 0-176 16,-4 0-536-16,-8 3-304 16,-4 0-433-16,-4 9-903 15,-12 4-1969-15,-8 6-2312 16</inkml:trace>
  <inkml:trace contextRef="#ctx0" brushRef="#br1" timeOffset="125245.53">14598 10725 14307 0,'0'0'4441'16,"0"0"-1665"-16,0 0-1064 16,0 0-703-16,0 0 119 15,0 0-184-15,124 3-120 0,-61-23-40 16,5-1-87-16,-1-1-185 15,6 3-224-15,-10-1 0 0,1 5-96 32,-12 2-112-32,-8 7-72 15,-5-1 48-15,-7 4-56 16,-4 3 16-16,-8 0-16 0,-4 0-48 16,-8 0-264-16,-4 0-280 15,0 0-344-15,-4 0-465 0,0-3-1223 16,0-7-3578-1</inkml:trace>
  <inkml:trace contextRef="#ctx0" brushRef="#br1" timeOffset="126165.1">15885 10512 17035 0,'0'0'2529'16,"0"0"-185"-16,0 0-1256 0,0 0-591 31,-56 80-401-31,17-55-96 16,7-6-1065-16,4-6-3400 0</inkml:trace>
  <inkml:trace contextRef="#ctx0" brushRef="#br1" timeOffset="127172.41">16893 10261 12410 0,'0'0'2537'0,"0"0"175"0,0 0-743 16,0 0 7-16,0 0-504 16,4-48-263-16,12 61 79 15,8 19-64-15,4 22-216 0,-4 28-167 16,-1 24-281-16,-6-8-16 16,-10-20-176-16,1-23-112 0,-3-26-128 15,3 5-56-15,-1-4-64 16,-3-5-8-16,4-6-72 15,-3-13-288 1,-5-6-472-16,0 0-593 0,0-22-719 16,-21-38-1537-16,1 3-1760 15,5-2-4529-15</inkml:trace>
  <inkml:trace contextRef="#ctx0" brushRef="#br1" timeOffset="127452.66">16873 10194 13530 0,'0'0'3097'15,"0"0"-360"-15,0 0-529 16,0 0-512-16,0 0-391 0,103-18-417 16,-54 18-264-16,2 0-176 31,1 0-96-31,0 9-88 0,-9 11-80 16,-2-2-40-16,-18 11 24 15,-3 2 96-15,-16 1 121 16,-4 10-89-16,-11-5-64 0,-13 5-112 15,-4 0-64-15,-4-8-48 32,8-5-8-32,4-13-472 0,4-7-425 15,12-9-335-15,4-9-1024 16,4-40-1505-16,12 6-792 16,4-5-1616-16</inkml:trace>
  <inkml:trace contextRef="#ctx0" brushRef="#br1" timeOffset="127724.93">17363 10242 10906 0,'0'0'4169'0,"0"0"-1241"0,0 0-543 16,0 0-249-16,76 95-495 15,-56-66-329-15,0-1-496 0,-1-9-400 16,-2-8-320 0,2-9-96-16,1-2-16 15,1-9 8-15,-6-16 0 0,1-7-56 16,-4-3-64-16,-4-3 32 15,-4 3 40-15,-4-4 48 16,-4 7-40-16,-12 8 48 0,-4 2 0 31,-8 5 0-31,4 14-16 0,1 3-104 16,-1 7-120-16,7 11-152 16,6 2-200-16,11-4-448 15,4-11-1353-15,16-5-3568 0</inkml:trace>
  <inkml:trace contextRef="#ctx0" brushRef="#br1" timeOffset="128446.01">17977 9992 15315 0,'0'0'4233'0,"0"0"-1729"16,0 0-799-16,0 0-353 15,0 0-344-15,-80 28-328 0,52-6-208 16,4 4-16-16,-3 5-95 15,10-2-89-15,2 3-64 0,10-7-120 16,5 1-88-16,0-4-88 0,20-3 40 16,8-7-8-1,8-2-64-15,-4-1-112 16,4-5-9-16,-5-1 65 16,-6 0 128-16,-9 0-16 15,-8 4 64-15,-4 2 0 0,-4 7 96 16,0 3 96-16,-21 7 25 0,-2 2-97 31,-9 0-112-31,-4-2-8 16,4-3-48-16,4-8-433 0,9-8-311 15,11-11-584-15,3-12-1185 16,5-3-3928-16</inkml:trace>
  <inkml:trace contextRef="#ctx0" brushRef="#br1" timeOffset="128682.36">18215 9947 19436 0,'0'0'2272'0,"0"0"-535"16,0 0-689-16,0 0-48 15,105 0-376-15,-77 0-384 0,3-3-168 0,-7-4-72 16,0 4-512 0,-12 3-1008-1,-8 0-1385-15,-4 0-2408 0,0 0-9090 16</inkml:trace>
  <inkml:trace contextRef="#ctx0" brushRef="#br1" timeOffset="128937.68">18383 9963 12066 0,'0'0'4097'16,"0"0"-1312"-16,-11 98-601 16,2-41-376-16,5 4-271 0,0 2-321 15,4 0-304-15,0-2-248 16,0-3-16-16,0-11-143 0,12-10-169 31,0-8-216-31,0-13-112 16,0-3-8-16,4-10-72 0,0-3-24 15,0 0-16-15,4 0 104 16,-5-3-72-16,6-6-449 0,-6-7-567 16,5-17-528-16,-3 5-1321 31,-6 0-3880-31</inkml:trace>
  <inkml:trace contextRef="#ctx0" brushRef="#br1" timeOffset="129198.98">18670 10122 15955 0,'0'0'3161'16,"0"0"-625"-16,0 0-880 16,0 0-215-16,80 83-313 0,-56-62-352 15,3 5-336 1,6 0-64-16,-6 1 56 15,1-1-183-15,-4-7-113 16,-4 0-136-16,-8-9-369 0,-5-7-487 16,-2-3-424-16,-5 0-848 15,0-22-617-15,0-1-1856 0,-5-2-2993 16</inkml:trace>
  <inkml:trace contextRef="#ctx0" brushRef="#br1" timeOffset="129394.46">18853 9985 15971 0,'0'0'3161'0,"0"0"-425"16,0 0-831-16,-8 86-313 0,1-39-416 16,-2 11-304-16,-6-1-272 15,2-7-231-15,1-5-249 0,5-13-120 16,3-16-609-16,0-13-743 15,-1-3-1440 1,1 0-4250-16</inkml:trace>
  <inkml:trace contextRef="#ctx0" brushRef="#br1" timeOffset="129796.38">18957 9855 17587 0,'0'0'2665'0,"0"0"-1033"0,0 0-648 31,0 0 17-31,104 26-449 16,-76-20-400-16,-4-3-56 0,-5 0-80 15,-7 0-16-15,-4 0 48 16,-4-3 24-16,-4 4 312 0,0-4 192 15,0 3 24-15,0 3 32 32,0 4-152-32,0 8-72 15,0 11-248-15,4 9-15 0,-4 4 175 16,4 2 32-16,4-6-152 16,-4-3 40-16,4-3-80 0,-4-4-16 15,-4 4-24-15,0 3-72 16,0 3 0-1,0 7-48-15,-8 5 8 16,4-5-8-16,-4-8 0 0,4-10-120 16,4-27-1184-16,0 0-2569 15,0-17-5745-15</inkml:trace>
  <inkml:trace contextRef="#ctx0" brushRef="#br1" timeOffset="130367.86">20140 9988 13986 0,'0'0'6306'0,"0"0"-4682"15,0 0-87-15,-67 93-729 16,35-62 40-16,-4 1-336 16,4-3-104-1,-4-8 0-15,8-4 48 0,8-5 0 0,4-2 48 16,4-4-95-16,9-3-49 15,-1 1-120-15,4 2-112 16,0-3-120 0,15 6-8-16,5 5 64 15,8 1 64-15,4-3 40 16,4-2-48-16,0 0-120 0,3-10 0 16,6 0-56-16,-2 0-776 15,13-13-689-15,-8 1-1095 0,-8-5-3490 16</inkml:trace>
  <inkml:trace contextRef="#ctx0" brushRef="#br1" timeOffset="130789.73">20750 9868 14491 0,'0'0'5073'0,"0"0"-2897"16,0 0-7-16,12 92-569 15,-5-23-256-15,2 24-144 0,-1 2-303 16,-4-12-209-16,7-26-208 16,-6-16-168-16,3-10-168 0,-1 1-48 31,5 0-48-31,-3 0-48 15,-2-10-192-15,1-6-400 0,-4-10-352 16,-4-6-777-16,0-22-983 16,-12-10-2617-16,-4-9-2017 0</inkml:trace>
  <inkml:trace contextRef="#ctx0" brushRef="#br1" timeOffset="131045.04">20702 9937 13778 0,'0'0'2289'0,"0"0"351"16,0 0-439-16,84-6-513 16,-41 6-503-1,13 0-457-15,-4 0-224 16,-8 6-144-16,-4 1-96 0,-17 6-48 16,-6 3 72-16,-17 5 184 15,0 5 24-15,-21 9-160 0,-7 0-248 16,-7 0-80-1,3-7-8-15,0-2-208 16,12-13-392-16,8-11-416 16,12-4-920-16,0-14-2721 0,12-10-1345 15</inkml:trace>
  <inkml:trace contextRef="#ctx0" brushRef="#br1" timeOffset="131322.31">21287 9940 17395 0,'0'0'3977'16,"0"0"-1576"-16,8 112-769 0,1-71-272 31,-1-9-624-31,3-10-536 16,2-9-200-16,2-13-264 0,2 0-224 15,-2-16-40-15,1-10-168 16,-4-5-8-16,-3-4 280 15,-5 3 248-15,-4-3 120 0,0 0 56 16,-17 3 0 0,2 4 0-16,2 2-8 15,2 11-264-15,3 5-881 0,8 7-1087 16,0 3-2225-16,0 0-5089 16</inkml:trace>
  <inkml:trace contextRef="#ctx0" brushRef="#br1" timeOffset="131668.38">21650 9757 17515 0,'0'0'4121'16,"0"0"-1840"-16,0 0-721 15,0 0-344-15,-99 44-208 31,82-25-239-31,6 0-297 0,7-3-352 16,4-3-120-16,8 2-64 16,7 1-32-16,9 0-240 0,0-3-177 15,1-1-7-15,-10-2 160 16,5 0 240-16,-12-1 72 16,1 4 48-16,-9 3 48 0,0 6 104 15,0 0 32-15,-13 4-32 16,-7 2-88-16,1-2-16 0,-6-4-48 15,10-6-200 1,-5-10-400-16,7-6-1176 16,2-16-3049-16,7-3-5913 15</inkml:trace>
  <inkml:trace contextRef="#ctx0" brushRef="#br1" timeOffset="132205.97">21877 9534 14643 0,'0'0'3040'15,"0"0"-63"-15,0 0-1177 0,0 0-359 32,100 0-617-32,-77 0-528 15,5 0-296-15,-7 0-176 16,-1 0-864-16,-12 0-505 0,-4 0-335 16,-4 13 95-16,-4 3-503 15,-13 0 504-15,2-1 1368 0,2-2 416 16,2-7 360-1,-1 1 368-15,3-1 632 16,2 4 728-16,3 5-295 16,0 8-257-16,4 9-103 0,0 9-185 15,0 10-208-15,0 6-104 16,0 0-96-16,0 0-39 16,0 0-129-16,0-5-104 15,8-8-304-15,-4-9-112 16,3-7-152-16,2-12 0 15,-1-4 0-15,-1-2-48 0,2-10-16 16,-1 0-88-16,3-3-272 16,2-16-208-1,-1-6-393-15,3-4-407 16,5-19-616-16,-3 10-1777 16,-6 3-2497-16</inkml:trace>
  <inkml:trace contextRef="#ctx0" brushRef="#br1" timeOffset="132389.45">22236 9817 15723 0,'0'0'3801'0,"0"0"-1945"16,0 0-592-16,0 0-79 16,64 86-353-16,-48-61-312 0,3 0-328 15,-2-5-192 1,-6-1-208-1,10-17-856-15,-6-2-2689 0,-6 0-5465 16</inkml:trace>
  <inkml:trace contextRef="#ctx0" brushRef="#br1" timeOffset="132641.76">22463 9678 16795 0,'0'0'4113'0,"0"72"-1633"16,-8-9-639 0,-7 20-377-16,-13 22-120 15,-13 6-399-15,-10 3-257 16,-9-3-328-16,0-12-232 16,4-20-64-16,13-21-64 0,11-20-16 15,4-16 16-15,0-3-576 0,0-13-648 31,-8-18-841-31,12-17-2120 16,8-6-3888-16</inkml:trace>
  <inkml:trace contextRef="#ctx0" brushRef="#br1" timeOffset="133248.15">22543 9512 11786 0,'0'0'6497'16,"0"0"-4992"-16,0 0-185 31,0 0-384-31,0 0-256 0,60 35-336 15,-53-35-144-15,1 0-128 16,-3 0 1-16,-1 0-57 0,-4 0 184 16,0 0 400-16,0 0 104 15,0 0-64-15,0 3 16 32,0 0 48-32,0 4-80 0,0 2-95 15,0 4-145-15,0 6-152 16,0 6 16-16,0 4-40 0,0 6 64 15,0 3 80-15,0 9-16 0,0 7-16 16,0 4 56 0,0 2-56-1,0 0-104-15,0-6-24 0,0-7-80 16,-4-8-32-16,-1-7-32 16,-7-6-48-16,-3-8-224 0,-13-5-576 15,-32-7-808-15,8-6-1065 0,0 0-3896 16</inkml:trace>
  <inkml:trace contextRef="#ctx0" brushRef="#br1" timeOffset="138161.03">8932 12782 6241 0,'0'0'992'0,"0"0"6314"16,0 0-5338-16,-4 0-176 0,4 0-303 15,0 0-49-15,0-3-336 16,8 0-280-16,12 0 249 0,5-4-193 31,6 7-304-31,-3-4-72 16,4 4-104-16,-5 0-48 0,1 0-48 15,-4 0-104-15,0 11-16 16,-8 8 32-16,-4 6 0 16,-4 13 33-16,-8 7-17 0,0 9-56 31,-11 0 8-31,-14 3-56 16,1 0-16-16,-4-3-32 0,-4-3-64 15,1 0-8-15,-1-4 48 16,4-8-48-16,4-11-8 15,8-9 96-15,9-9 184 0,3-8-40 16,4-2-136 0,0 0-104-16,0 0-8 15,4-2-128-15,15-11 136 0,1-6 8 16,12-1 40-16,-4 2-8 16,8-5-32-16,-1 4 32 15,-3 0-40-15,0 4 8 16,0-2-8-16,0 5-88 15,0 2-616-15,-5 1-561 16,5 3-303-16,5-7-632 16,-10 6-1609-16,-7 1-1992 0</inkml:trace>
  <inkml:trace contextRef="#ctx0" brushRef="#br1" timeOffset="138337.53">9630 13100 8489 0,'0'0'11763'0,"0"0"-10355"31,0 0-48-31,0 0-799 16,0 0-417-16,0 0-144 16,0 0-1129-16,71 69-3088 0,-59-62-8289 0</inkml:trace>
  <inkml:trace contextRef="#ctx0" brushRef="#br1" timeOffset="139399.69">10358 12541 14163 0,'0'0'4160'16,"0"0"-2023"-16,0 0-73 15,0 0-615-15,24 92-145 16,-20-54-408-16,-4 6-312 0,0 1-320 16,0 6-120-16,-7-4-144 15,-5-5-368-15,-1-8-536 0,2-8-432 31,3-13-489-31,-8-10-1263 16,4-3-2065-16,4 0-745 0</inkml:trace>
  <inkml:trace contextRef="#ctx0" brushRef="#br1" timeOffset="139589.18">10362 12852 7209 0,'0'0'2633'0,"0"0"39"16,0 0 65-16,0 0-369 15,104 19-247-15,-72 0-297 0,0 3-536 0,0 0-327 16,0 1-257-16,-4-4-368 16,-4-3-256-1,-5-7-80 1,-6-2-712-16,-2-7-921 0,-11-7-2167 16,0-9-745-16,0 0-3801 15</inkml:trace>
  <inkml:trace contextRef="#ctx0" brushRef="#br1" timeOffset="139845.5">10654 12423 15139 0,'0'0'4465'31,"0"0"-3489"-31,0 0 736 0,0 0-295 15,35 92-57-15,-31-47-480 16,0 3-200-16,-4 6-216 0,0-1-224 16,-4 5-176-16,-7-4-64 15,-6-6-272-15,2-7-424 32,2-10-336-32,-2-16-824 0,-2-8-2785 15,10-7-3921-15</inkml:trace>
  <inkml:trace contextRef="#ctx0" brushRef="#br1" timeOffset="140029.01">10729 12782 13594 0,'0'0'4881'16,"0"0"-2872"-16,0 0 279 0,112 61-847 15,-73-39-281-15,2 0-552 0,2-3-400 31,-3-6-208-31,0 0-712 16,8-4-1008-16,-9-3-1265 0,-11 1-4297 16</inkml:trace>
  <inkml:trace contextRef="#ctx0" brushRef="#br1" timeOffset="149279.38">11355 12525 12066 0,'0'0'2369'0,"0"0"-497"16,0 0 64-16,0 0-319 15,0 0-33-15,0 0-312 16,4-16-111-16,8 32 15 0,-5 9-48 16,10 14-272-16,-1 24-72 31,-1 23-223-31,2-3-209 0,-6-11-112 16,1-11-168-16,-3-23 24 15,2 0-96-15,1-6-64 16,0-14-440-16,-4-8-489 0,-4-10-575 15,-4-22-952-15,0-10-1785 16,-4-6-1481 0</inkml:trace>
  <inkml:trace contextRef="#ctx0" brushRef="#br1" timeOffset="149579.56">11307 12478 14667 0,'0'0'3784'15,"0"0"-2287"-15,0 0-393 0,0 0-296 16,0 0 344-16,0 0-111 16,104 0-361-16,-68 2-320 15,3-2-144-15,-3 0-136 0,-4 0 8 32,-4 4-32-32,-8 2 16 0,-4 4-8 15,-9 5 184-15,-2 8 136 16,-5 1-16-16,-9 8-184 15,-10 4-56-15,-9-1-64 0,0 0-64 16,-4-7-8-16,8-2-200 31,4-11-360-31,8-5-336 0,5-10-648 16,7-19-1249-16,0-9-2496 16,11-4-56-16</inkml:trace>
  <inkml:trace contextRef="#ctx0" brushRef="#br1" timeOffset="149865.79">11649 12443 7785 0,'0'0'4633'0,"0"0"-2112"0,0 0 415 15,0 0-631-15,56 79-505 16,-35-44-456-16,-6-1-319 0,5-2-337 16,1-9-408-1,-2-7-160-15,1-13-120 16,4-3-40-16,-4-6-96 0,0-17-160 15,-9-9 40-15,2-3 16 16,-13 1-32-16,0 2 128 16,0 7 112-16,-20 6 32 0,-4 3 56 31,-4 6 64-31,0 7 72 0,1 3 8 16,2 0-176-16,5 3-24 15,5 7-640-15,15-1-873 16,0 1-2175-16,0-7-2762 0</inkml:trace>
  <inkml:trace contextRef="#ctx0" brushRef="#br1" timeOffset="150225.82">12092 12246 16563 0,'0'0'4433'15,"0"0"-2337"-15,0 0-703 0,0 0-313 16,0 0-288-16,-88 79-280 16,76-57-232-16,8 0-184 15,4-5-64-15,4 1-32 0,16 1-48 16,4-3 40 0,0-3-80-16,3-3-184 15,-2-1-40-15,-9-2 120 0,3-1 184 16,-10 0-8-16,-1 4 16 15,-8 5 16-15,0 2 64 16,0 5 16-16,-12 3-24 0,-8 4-16 16,0-1-40-16,0-5-16 15,0-4-160 1,4-7-376-16,4-5-680 16,4-11-841-16,8-11-3272 15,0-11-5481-15</inkml:trace>
  <inkml:trace contextRef="#ctx0" brushRef="#br1" timeOffset="150673.63">12411 12119 16307 0,'0'0'3977'0,"0"0"-2809"0,0 0-600 16,0 0 80-16,0 0 329 15,0 0-505-15,48 0-304 16,-29 0-168-16,-6 0-376 0,2 0-673 16,-3 0-1279-16,-4 0-1857 15,-4 0-664-15</inkml:trace>
  <inkml:trace contextRef="#ctx0" brushRef="#br1" timeOffset="150942.91">12463 12166 11586 0,'0'0'3113'15,"0"0"-585"-15,0 0-567 0,0 0-273 16,-9 80-184-16,9-42-215 0,5 3-297 16,3 10-152-1,3 3-192 1,-3 0 0-16,1 0-184 16,2-7-56-16,-3-9-72 0,4-6-119 15,-4-7-97-15,4-8-48 0,0-5-72 16,-4-6-72-16,8-2 0 0,-4-4-32 31,0 0-177-31,4 0-375 16,-1-13-232-16,2-3-224 15,-2-6-352-15,2-16-689 0,-6 6-1704 16,2-4-1208-16</inkml:trace>
  <inkml:trace contextRef="#ctx0" brushRef="#br1" timeOffset="151355.81">12729 12293 10986 0,'0'0'4745'0,"0"0"-2913"0,0 0-7 15,0 0-225-15,0 0 40 32,0 0-399-32,0 0-81 15,0 0-176-15,24 93-192 0,-16-56-136 16,4 2-80-16,-4-4-191 15,4-10-249-15,0-6-136 0,0-13-64 0,4-3-40 16,-8-3-88 0,4-3-337-1,0-16 33-15,-4-9 136 16,0-4-56-16,-5-3 8 0,1-4 72 16,-4 7 88-16,0 5 64 15,0 7 128-15,0 4 56 0,0 7 8 0,0 6 48 31,0 0 152-31,0 3 160 16,0 0-64-16,0 13-104 16,9-1-104-16,-1 7 0 0,3 0 0 15,2 0-96-15,2-6-24 16,-2-3-120-16,2-10-600 0,-2-7-1280 31,-2-15-1833-31,-3 0-1792 0</inkml:trace>
  <inkml:trace contextRef="#ctx0" brushRef="#br1" timeOffset="151737.94">12957 11979 16723 0,'0'0'2793'0,"0"0"-993"16,0 0-840-16,0 0-240 0,0 0-255 15,0 0-249-15,88 25-80 16,-69-25-80 0,1 0 80-16,-4 0-80 15,-4 0 16-15,-8 0 160 0,-4 0 376 16,0 0 136-16,0 10-16 16,0 2-168-16,4 11-200 0,0 6 24 15,0 8 169 1,4-2-153-16,-4 4-152 15,0-1-16-15,4 0-80 16,-4 0-16-16,-1 0-40 0,-3 3-16 16,0 0 16-16,0-2-32 15,0-1-24-15,0-6-40 16,0-7-8 0,0-6-136-16,0-10-408 15,-3-5-801-15,-5-4-1047 0,4-16-2441 16,-4-3-2769-16</inkml:trace>
  <inkml:trace contextRef="#ctx0" brushRef="#br1" timeOffset="152070.04">13526 12097 19940 0,'0'0'2328'0,"0"0"-1320"15,0 0-159-15,80 12 111 16,-44-6-192-16,3-2-384 15,-3-1-216-15,-4-3-120 0,-8 3-48 16,-4-3-272-16,-8 0-592 16,-3 0-800-16,-6-10-2041 15,-3-2-960 1,0-4-3305-16</inkml:trace>
  <inkml:trace contextRef="#ctx0" brushRef="#br1" timeOffset="152298.43">13722 11925 15387 0,'0'0'4441'32,"0"0"-2905"-32,0 0-480 15,0 0 97-15,0 0-249 0,95 35-328 16,-59-29-200-16,-4 4-128 16,0-1-64-16,-8-3-64 15,-5 4 0-15,-6 3 104 0,-6 3 160 16,-3 6 32-1,-4 0-56-15,0 7-176 16,-11 0-104-16,-2-4-80 0,-2-3-352 16,-2-10-712-16,6-5-1296 15,3-7-3114-15</inkml:trace>
  <inkml:trace contextRef="#ctx0" brushRef="#br1" timeOffset="152719.31">14271 11969 5193 0,'0'0'10522'16,"0"0"-7433"-16,0 0-417 16,0 0-1288-16,9 77 9 0,-6-30-185 15,5 10-168 1,0 7-192-1,4 2-136-15,0 1-255 0,0-3-137 0,0-4-56 16,0-12-200-16,0-10-64 16,-4-10-40-16,-4-12-344 15,0-9-457-15,-4-7-463 16,0-4-912-16,-4-43-561 16,-8 2-2640-1,-8-5-4825-15</inkml:trace>
  <inkml:trace contextRef="#ctx0" brushRef="#br1" timeOffset="152984.6">14200 11935 12634 0,'0'0'2289'0,"0"0"-185"16,0 0 145-16,0 0-569 0,95-44-312 16,-55 40-496-16,-4 4-231 15,0 0-73-15,-8 0-48 0,-5 9 56 31,-6 7 120-31,-14 7 56 16,-3 6-104-16,0 1-159 0,-15 9-209 16,-9 2-176-16,-4-3-96 15,0-6-8-15,8-7-433 16,4-9-279-16,4-10-312 0,4-6-608 31,8-34-1385-31,8-4-2424 16,4-3-1801-16</inkml:trace>
  <inkml:trace contextRef="#ctx0" brushRef="#br1" timeOffset="153251.88">14546 11878 7033 0,'0'0'10362'0,"0"0"-7505"16,28 86-401-16,-12-49-735 15,-4-2-241-15,4-6-576 0,0-10-496 0,0-10-360 16,0-9-48-16,0 0-248 15,3-15 40 1,-6-11-40-16,-2-6-40 16,-7 1 48-16,-4-1 112 15,0 3 112-15,-4 7 16 16,-11 7 8-16,-1-2 104 0,-5 8-64 16,2-1-40-16,6 4-8 0,2 3-168 31,11-7-952-31,0 4-1905 15,0-1-4456-15</inkml:trace>
  <inkml:trace contextRef="#ctx0" brushRef="#br1" timeOffset="153619.9">15000 11608 17339 0,'0'0'2977'0,"0"0"-641"16,0 0-535-16,0 0-577 16,-91 60-184-1,75-41-280-15,0 3-232 16,4 1-207-16,8-1-185 16,4 0-136-16,4-4-96 0,16 2 24 15,8-8 16-15,3-2-185 0,5 0-119 16,-8-7 0-1,4 0 56-15,-12 0 88 16,0 1 160-16,-12 2-24 16,-4 7 80-16,-4 5 160 15,0 8 8-15,-15 2 48 0,-10 7-56 16,1 0-64-16,-4 0-56 0,4-10-40 31,1-2-456-31,7-20-528 16,-1-3-1496-16,13-9-4650 0</inkml:trace>
  <inkml:trace contextRef="#ctx0" brushRef="#br1" timeOffset="153956">15132 11735 16187 0,'0'0'2793'16,"0"0"-177"-16,0 0-1128 15,91 6-447-15,-59-6-257 16,0 0-376-16,-4 0-288 16,-4-6-120-16,-4-4-600 0,-4 7-768 15,-12 0-841-15,-1 3-904 16,-3 0-1800 0,0 6-5137-16</inkml:trace>
  <inkml:trace contextRef="#ctx0" brushRef="#br1" timeOffset="154219.29">15315 11757 12018 0,'0'0'3993'0,"0"0"-1689"0,0 0-535 31,0 73-65-31,0-36-184 16,9 8-279-16,-6 7-233 16,5 1-296-16,-4-5-144 0,4-1-192 15,-4-5-152-15,0-11-80 16,4-5-56-16,-4-10-88 0,0-4 0 15,0-5 0 1,0-1-8-16,4-3-232 16,-4-3-120-16,12 0-40 15,-4-6-304-15,7-13-88 0,-2-3-272 16,2-17-529-16,1-11-911 16,1 2-2049-16,-10 7-4401 0</inkml:trace>
  <inkml:trace contextRef="#ctx0" brushRef="#br1" timeOffset="154513.66">15562 11719 15227 0,'0'0'4313'0,"0"0"-2425"15,0 0-440-15,0 0 89 0,52 101-337 16,-37-56-264-16,6-1-160 15,-1-6-88-15,-1-6-199 32,-2-7-233-32,-2-9-256 0,-2-6-16 15,-6-10-128-15,1 0 0 16,-3-10 24-16,3-16 72 0,-8-8-32 16,0-4-185-16,0-6-87 15,0-1-256-15,-8 1-168 16,-1 5-376-1,-2-5-513-15,3 9-983 0,-1 10-2777 16</inkml:trace>
  <inkml:trace contextRef="#ctx0" brushRef="#br1" timeOffset="155118.04">15861 11423 256 0,'0'0'14931'15,"0"0"-10946"-15,0 0-2633 16,0 0-328-16,0 0 376 31,0 0-279-31,0 0-353 0,96 83-304 16,-68-70-160-16,0-1-136 15,-4-2-48-15,-5-4 24 0,-3 4 24 16,0-7-16-16,-11 1-16 16,2-1-32-16,-7-1 232 31,0-2 104-31,0 3 128 0,0 4 17 15,0 6-161-15,0 3-328 0,-4 12 32 16,1 1-16-16,3 5 40 0,0 2 40 16,0 2 16-16,0-3-16 15,7-4-112 1,5 4 56 0,0 0 8-16,4 6-72 0,4 3-16 15,-1 8-8-15,6-1 48 0,-9-1 0 16,-4-3-32-16,-5-8-56 0,-7-7 0 15,0-4-8-15,-23-2-48 32,-5-7-24-32,-12 0-8 15,-4-3-8-15,-4-7 8 0,1 0-56 16,-2-6-272-16,6-3-288 0,3 0-312 16,4-8-617-16,-8-24-511 15,16 0-2049-15,4 3-3105 0</inkml:trace>
  <inkml:trace contextRef="#ctx0" brushRef="#br1" timeOffset="155987.71">16929 12221 16219 0,'0'0'2256'0,"0"0"-1175"16,-64 72-593-16,40-43-344 15,-4-7-144-15,4-6-336 16,5-10-2129-16,6-3-5937 0</inkml:trace>
  <inkml:trace contextRef="#ctx0" brushRef="#br1" timeOffset="156589.1">17367 11576 15779 0,'0'0'2760'16,"0"0"-1151"-16,79 18-225 16,-30-11-392-16,-1-7-23 15,-1 0-313-15,5 0-312 0,0-7-176 16,-4-2-96-16,-4 3-56 15,-8-1-16 1,-8 4 8-16,-9 1 32 0,-11-1-32 16,-4 3 0-16,-4 0 216 15,0 0 416-15,0 0 56 16,-16 8-256-16,-8 14-48 0,-4 7-32 16,-4 13-32-1,-4 8-39-15,1 11-1 16,3 6 32-16,0-1-16 15,4 1-176-15,8-7 40 0,1-6-72 16,6-3-32-16,5-13-64 16,4-9 0-16,1-7-168 0,3-6-568 31,0-10-537-31,0-6-535 0,0-13-1145 16,0-9-3096-16,0-4 112 0</inkml:trace>
  <inkml:trace contextRef="#ctx0" brushRef="#br1" timeOffset="156773.6">17698 11861 10818 0,'0'0'3921'15,"0"0"-1009"-15,0 0-583 16,0 0-161-16,64 108-535 16,-53-57-433-16,2 3-304 0,-5-3-280 31,-1-10-336-31,-3-9-280 15,-4-9-104-15,0-14-736 0,0-9-784 0,-7 0-3241 16,-10 0-6530-16</inkml:trace>
  <inkml:trace contextRef="#ctx0" brushRef="#br1" timeOffset="156930.19">17706 11966 15267 0,'0'0'3785'0,"0"0"-1369"0,0 0-984 15,88 10-327-15,-53-4-345 16,1-3-400-16,4 1-360 0,0-4-560 31,-4 0-1681-31,-8-4-3512 0</inkml:trace>
  <inkml:trace contextRef="#ctx0" brushRef="#br1" timeOffset="157206.45">18395 11369 19484 0,'0'0'2560'15,"0"0"-1047"1,0 0-257-1,0 0-224-15,-28 92 24 0,9-47-120 0,-6 6-287 16,1 3-329-16,-8 3-272 16,-3 0-48-16,3-3-512 0,4-16-337 15,4-29-335 1,12-9-1825 0,1-9-6281-16</inkml:trace>
  <inkml:trace contextRef="#ctx0" brushRef="#br1" timeOffset="157396.94">18391 11392 15419 0,'0'0'3008'0,"0"0"-223"16,84 31-745-16,-48-8-343 0,3-1-377 16,-2-6-376-16,-2 3-376 0,-3-7-296 15,-4-2-272-15,-8 0 0 31,-8-8-752-31,-12 2-624 16,0-1-952-16,-12 0-4474 0</inkml:trace>
  <inkml:trace contextRef="#ctx0" brushRef="#br1" timeOffset="157602.39">18351 11626 17363 0,'0'0'3913'0,"0"0"-2297"16,0 0-159-16,0 0-497 0,0 0-208 16,111 54-344-1,-74-54-264 1,-5-2-144-16,0-5-600 16,-13-3-800-16,-6 10-609 0,-13 0-831 15,0 10-1689-15,-17 6-4897 0</inkml:trace>
  <inkml:trace contextRef="#ctx0" brushRef="#br1" timeOffset="158096.07">18363 11798 3792 0,'0'0'9962'0,"0"0"-7329"15,0 0-48-15,0 0-1249 0,0 0-592 16,0 0-24-16,0 0-56 0,0 0-168 16,40 38-200-16,-16-38-119 31,4 0-57-31,0-6-32 15,-4-1-80-15,0 4 8 0,-9 3-16 16,-2 0-160-16,-9 6-33 16,-4 17 57-16,0 8 24 0,-13 4 96 15,-6 7 16-15,-5-1 200 32,-4 0 89-32,4-2 71 15,4-5-32-15,0-2 48 0,8-10-24 16,0-3-160-16,12-6-96 15,0-7-96-15,0-2-72 0,4-4 24 0,12 0 0 16,8-10-16 0,-4-6 56-1,8-6 0-15,-4-6-128 16,0 2-352-16,-5-6-280 0,-2 1-281 16,3 2-559-16,-9 0-192 15,5 8 95-15,-11-2 1153 0,2 10 552 0,-3 7 32 31,-4-1 1032-31,0 7 385 16,4 0 167-16,4 4-128 16,4 9-183-16,4 5-337 0,0 1-376 15,3 1-344-15,2-8-248 16,-1-5-336-16,12-7-1264 0,-9-4-2713 31,-3-9-9442-31</inkml:trace>
  <inkml:trace contextRef="#ctx0" brushRef="#br1" timeOffset="158764.47">19208 11319 13482 0,'0'0'4417'0,"0"0"-2424"16,0 0 23-16,0 0-584 0,-20 77-359 15,4-50-497 1,4-2-272-16,0-2-184 15,5-7-120-15,7 0-112 16,0-7-200-16,7 1-48 0,9-1-40 16,0-3-192-16,0 1 87 15,0-1 233-15,-4 1 208 16,-9 0 64 0,-3 1 112-16,0 5 40 15,-7 0-80-15,-9 6-72 0,0-3 8 16,4 0 0-16,0-6 0 15,8-1-8-15,4-6-8 16,0 4-128-16,4-7-24 0,8 2-232 31,4-2-40-31,-4 0 216 16,4 0 184-16,-5 0 32 0,2 11 120 16,-5 1 24-16,-5 10 56 15,-3 3 0-15,0 1-40 16,-3 2-56-16,-9-2 88 0,-1-4-72 15,2-7-48 1,3-2-72-16,-4-2 0 16,4-6-192-16,-4-2-168 0,4 1-312 15,0 2-552-15,0-6 24 16,4 3 295-16,4-3 409 16,0 0-144-16,4-3 392 15,8-7 200-15,8-5 48 16,4-4-8-16,8-20-792 15,-4 7-1665 1,-5 2-2048-16</inkml:trace>
  <inkml:trace contextRef="#ctx0" brushRef="#br1" timeOffset="159495.51">19451 11306 14659 0,'0'0'2440'0,"0"0"-239"32,0 0-897-32,0 0-240 15,83-19-88-15,-62 19-135 0,-6 0-217 16,-2 9 40-16,-13 10 32 16,0 10-288-16,-4 9-192 15,-20 0-104-15,-1 7-112 0,-3-4 0 16,4-6 0-1,5-7 8-15,3-8-8 16,12-8 0-16,4-9-192 0,0-3-336 16,16 0 128-16,3-10 32 15,2-8-160-15,3 2-56 16,-9-3-25-16,2 3 105 16,-10 10 312-16,-3 6 192 46,-4 0 296-46,-4 12 16 16,-7 14-192-16,-9-1-56 0,-5 7-48 16,10-7 56-16,-1-3-24 15,8-5-40-15,4-8-8 16,4-3-48-16,0-6-192 0,8 0 136 16,8 0 16-16,0 0 80 0,4 0-56 15,4 0 0-15,-9 0 64 16,6 0 8-16,-6 6-8 15,-2 4 8-15,-6 6 8 0,-7 3 232 16,0 6-80-16,-3 7 8 16,-14-3-112-16,-2 2 33 0,-1-1-25 15,-5-9 0-15,6-5-16 16,-1-3-56-16,0-4 0 16,0-5-48-16,8-1 0 0,0 0 40 31,4 1 8-31,8-4 112 15,0 2 112-15,0-2-104 0,20 0 48 0,8-2 176 16,4-12-16-16,12-4-8 16,-1-2-8-16,6 1-8 15,-6 6-16-15,0 7-16 16,-11 3-88 0,-4 3-112-16,-4 0-72 15,-3 0-216-15,-10 0-328 0,10 0-888 0,-6-12-489 16,-2-1-4176-16</inkml:trace>
  <inkml:trace contextRef="#ctx0" brushRef="#br1" timeOffset="159818.66">20088 11471 11986 0,'0'0'6409'0,"0"0"-3736"0,0 0-393 16,108-3-823-1,-64-4-329 1,0-2-384-16,-1-4-304 15,-3 0-128-15,-12 1-192 0,-4 2-120 0,-8 2-176 16,-8 4-424-16,-4-3-488 16,-4 1-608-16,0-9-1297 15,-8-2-2560-15,0 1-6346 16</inkml:trace>
  <inkml:trace contextRef="#ctx0" brushRef="#br1" timeOffset="160173.7">20312 11192 15419 0,'0'0'4033'0,"0"0"-1745"16,0 0-736-16,8 101 1 15,7-59-409-15,5 8-288 16,-4 1-168-16,4 3-152 0,-3-3-15 16,-2-7-233-16,-3-6-112 0,0-2-40 31,-8-15-136-31,-4-5-64 15,0-6-448-15,-8-7-881 16,-12-3-839-16,-4 0-673 0,-8-3-2040 16,0-10-392-16,4-2 1120 15,0-4-264-15,9-1 4481 0,6 4 480 32,6-3 2769-32,7 7-656 15,0 2-81-15,0 0-63 16,7 7-329-16,6 1 161 0,2 2-545 15,2 0-592-15,-2-3-456 0,-2-1-360 16,-2-2-320-16,-3-7-8 16,-8 0-2016-1,0 4-4465-15</inkml:trace>
  <inkml:trace contextRef="#ctx0" brushRef="#br1" timeOffset="160501.82">20069 11448 16275 0,'0'0'4137'0,"0"0"-1825"0,0 0-783 16,23 106-449-16,-23-71-568 0,0-1-328 31,-4 2-184-31,-11-8-136 16,-6-3-184-16,6-2 16 15,-5-8 112-15,-1-1 96 0,10-2 88 16,-1-6 8-16,7 1 72 16,5-2 48-16,0 2-48 0,17 3 8 31,11 2 136-31,0-2 24 16,11-4 0-16,5-2-80 15,8-4-104-15,4-4-56 0,4-15-8 16,0-9-600-16,19-14-912 15,-20 7-2249-15,-6 7-4417 0</inkml:trace>
  <inkml:trace contextRef="#ctx0" brushRef="#br1" timeOffset="161251.82">21276 11160 16307 0,'0'0'4393'16,"0"0"-2857"-16,0 0 81 15,0 0-185-15,24 114-216 16,-12-63-224-16,-9 3-191 0,-3-3-321 16,0 3-224-16,0-10-104 15,-3-3-32 1,-9-9-8-16,3-10-32 16,-2-2 8-16,3-8-16 15,4-6-24-15,-5-2 8 0,9-4-56 16,0 3-48-16,0-3-88 15,13 0 8-15,6 0 128 32,5 0 48-32,8-3-48 0,0-7 48 15,4 1-40-15,1-1 0 16,-2 4 40-16,-3-1-48 0,0 4-32 16,-8 3 24-16,-1 0-56 15,-6 0-1064-15,-2-9-761 16,-6 2-2216-1,-2-3-4553-15</inkml:trace>
  <inkml:trace contextRef="#ctx0" brushRef="#br1" timeOffset="161727.54">21949 11252 13634 0,'0'0'3153'0,"0"0"-16"16,0 0-1233-16,0 0-303 15,0 0-481-15,0 0-160 0,0 0-120 16,-87-48-168-16,59 64-88 16,0 10 65-16,3 11-169 15,1 8-96 1,9 3-96-16,3 6-80 15,7-4-80-15,5-5-16 0,9-6-112 16,10-9 0-16,6-13-88 0,3-8 80 16,3-9-72-16,5 0-184 15,0-16-264 1,1-9-361 0,2-4-167-16,-7-2-408 0,7-17-681 15,-7 7-1855-15,-8 7-2338 0</inkml:trace>
  <inkml:trace contextRef="#ctx0" brushRef="#br1" timeOffset="161971.89">22244 11068 10602 0,'0'0'3048'0,"0"0"-239"0,0 0-432 16,0 0 71-16,0 0-360 15,0 0-319-15,0 0-577 31,-8 96-336-31,-7-30-208 0,-6-3-95 16,1 4-193-16,1-4-96 16,6-15-80-16,5 0-136 0,1-17-48 15,7-9-688-15,0-12-377 16,0-10-815-16,0-22-1137 16,0-7-1832-1,0-9-2856-15</inkml:trace>
  <inkml:trace contextRef="#ctx0" brushRef="#br1" timeOffset="162227.2">22240 10966 15811 0,'0'0'4569'16,"0"0"-2713"-16,0 0-207 15,71 80-225-15,-43-43-184 0,0 5-200 0,0 5-463 16,0-2 31-16,-4 6-304 31,-3-4-40-31,-6 2-160 16,-4-6-32-16,2-2-72 0,-5-5 0 15,-4-11-192-15,-1-3-488 16,-3-6-321-16,0-3-255 0,0-6-672 16,-11-5-1881-16,-1-2-2568 0</inkml:trace>
  <inkml:trace contextRef="#ctx0" brushRef="#br1" timeOffset="162363.84">22208 11423 14659 0,'0'0'3184'0,"0"0"-1311"32,0 0-705-32,0 0-120 0,0 0-504 15,56-82-544-15,-4 44-168 16,-5 3-2328-16,-11 9-3954 0</inkml:trace>
  <inkml:trace contextRef="#ctx0" brushRef="#br1" timeOffset="163054.99">23009 10912 16163 0,'0'0'4129'15,"0"0"-1889"-15,0 0-703 16,0 0-417-16,0 0-496 16,-103 67-384-16,71-45-240 0,-4 1-24 15,8-5-432 1,-4-2-264-16,8-3-184 15,4-4-249-15,8-2 321 0,8-4 88 16,1 0-264-16,3 0 176 16,0 0 632-16,7 1 200 15,5-1 168-15,0 3 296 0,0-3 632 32,3 10 112-32,-2 6 16 0,7 6-247 15,-8 10-177-15,3 6-168 16,-6 4-136-16,2-1-136 31,-7 1-56-31,4-10-144 0,-3-6-120 16,3-10-40-16,-5-10-552 15,1-12-968-15,-4-9-2369 0,0-11-2832 0</inkml:trace>
  <inkml:trace contextRef="#ctx0" brushRef="#br1" timeOffset="163909.7">22838 11154 11066 0,'0'0'2024'0,"0"0"-679"15,0 0-73-15,0 0-336 16,87-55-200-16,-55 46-168 0,-8 6-192 16,0-1-56-1,-9 4 241-15,-6 0 263 16,-1 4 552-16,-4 8-56 0,-1 4-279 15,1 6-193-15,1 7-184 16,3 6-112-16,0 6-88 16,-1 4-104-16,6-4-112 0,-5 0 16 31,3-6-48-31,2-6-56 0,-6-7-104 16,1-9-56-16,-4-7-8 15,-4-2-504-15,0-4-832 16,0-10-544-16,-4-10-889 0,-11-5-1208 15,-6 0 104-15,1-1 1041 32,-3 8 1399-32,-1-1 1441 0,0 9 617 15,8 4 1351-15,0-1 224 16,12 4-319-16,4 3-833 16,0-3-808-16,0 3-8 0,12-7 288 15,0 4-16-15,4 0-176 16,4 0-96-1,-5 3-71-15,-2 0 231 0,-5 13 560 16,-8 6 336-16,0 3-368 16,0 3-200-16,-4 2-199 15,0-9-177-15,-4-2-184 0,3-13-152 16,5-3-80 0,0-7-248-16,0-21 63 15,9-13 65-15,6-10-360 0,2-9-408 16,2-4 64-16,-2 7 448 15,-2 6 312-15,1 10 136 16,-4 6-40-16,-3 13 48 0,-5 3 336 31,-1 6 472-31,5 6-88 0,0 5-112 16,12 2 120-16,4 0 25 16,8 6-1-16,8 13-40 15,-1 6-256-15,2 4-136 0,-6 6-64 16,-7-1 72-16,-8 5 0 31,-8-1-40-31,-8 3-72 16,-4 0-72-16,0-3-72 0,-16 1-24 15,-4-4-48-15,0-7 8 16,-4-9-8-16,5-9-128 0,-2-4-128 16,-3-6 80-16,5-10-80 31,3-15 8-31,8-3 32 15,8-11-56-15,0 2 40 0,8-5-136 0,12 4-112 16,8 0-408-16,8-14-753 16,-5 12-2127-16,-3 2-4386 0</inkml:trace>
  <inkml:trace contextRef="#ctx0" brushRef="#br1" timeOffset="164666.67">23830 10560 19284 0,'0'0'2440'0,"0"0"-727"16,0 0-745-16,0 0 112 0,-17 89-432 15,17-67-360-15,0-6-240 31,13-3-48-31,-1-5-32 16,12 2 24-16,-5-10 8 0,1 0-96 16,4 0-288-16,-8-12-456 15,4-7-640-15,-3 0-1065 0,-6-7-1528 16,-3 8 216-16,-4 1 953 16,-4 4 1263-1,0 4 1089 1,0 3 552-16,0-4 840 0,0 7 1017 15,0 0-9-15,0 3 449 0,-4 0-137 16,4 16-135-16,0 6-569 0,0 6-104 16,0 4-432-1,0 0-376-15,0-3-311 16,0-4-233 0,0-3-521-16,-4 3-735 0,-11-2-600 15,-6-1-409-15,-7 0-199 0,0 4 415 16,-7-1 977-16,-1-2 1072 0,4-4 176 31,4-7 1120-31,8 1 529 16,4-7 71-16,13 1 73 15,3-1-385-15,0-6-888 0,11 3-360 16,13-3-176-16,4 0-104 0,4-9 8 16,4-7-64-16,-8-6 8 31,0-1-8-31,-5 4 0 15,-3 0 0-15,-12 6 0 0,1 4 0 16,-6 6 0-16,-3 3 72 16,0 0 48-16,0 0 304 0,0 12 385 15,-3 11-281-15,-10 9-40 32,1 9 80-32,0 3 16 15,0 1-40-15,1-2-104 0,2-1-192 16,1-13-104-16,1-7-144 15,3-6-144-15,0-13-704 0,4-3-816 0,0-13-1017 16,0-5-2616 0,0-7-600-1</inkml:trace>
  <inkml:trace contextRef="#ctx0" brushRef="#br1" timeOffset="164848.19">23946 11001 8905 0,'0'0'3897'15,"0"0"-736"-15,0 0-224 0,0 0-705 0,0 0-472 31,90 95-375-31,-69-63-273 16,3 0-200-16,0-7-304 16,4-9-248-16,-5-10-192 0,5-6-96 15,0-6-72-15,-4-19-360 16,0-10-728-16,-4-23-864 0,-4 11-2281 31,-5 3-5041-31</inkml:trace>
  <inkml:trace contextRef="#ctx0" brushRef="#br1" timeOffset="165169.32">24375 10417 11330 0,'0'0'7546'15,"0"0"-5954"1,0 0-104-16,0 0-528 15,0 0-199-15,0 0-521 16,88 22-240-16,-76-22-985 0,0 7-1031 16,-4-4-1033-16,-3 6-3048 15</inkml:trace>
  <inkml:trace contextRef="#ctx0" brushRef="#br1" timeOffset="165494.46">24395 10617 15035 0,'0'0'3176'15,"0"0"-1551"-15,0 0-313 16,0 0-392-16,0 0-400 0,0 0-312 31,88 41-152-31,-64-47-56 16,-8-4 8-16,-4 1 0 0,-8 5 0 16,-4 1 88-16,0 3 88 15,0 0 217-15,-4 13-65 16,-8 6-40-16,-4 6-32 0,0 10-16 15,0 0 80 1,-4 6-40-16,5 1-24 16,2-2-72-16,2 2-64 0,-2-3-56 15,1-4-24-15,5-3-48 16,3-10 0-16,-5-7-424 16,9-5-448-16,0-10-569 15,0-6-1327-15,0-10-1977 16,0-7-208-16</inkml:trace>
  <inkml:trace contextRef="#ctx0" brushRef="#br1" timeOffset="165679.96">24416 10852 3264 0,'0'0'7818'16,"0"0"-5426"-16,0 0 361 16,0 0-72-16,0 0-705 0,47 73-776 15,-31-34-408-15,0 4-199 16,0 2-97-16,-4-4-128 15,-4-6-128-15,0-6-240 0,-4-10-120 32,-4-10-776-32,0-5-793 15,0-4-2216-15,0 0-3392 0</inkml:trace>
  <inkml:trace contextRef="#ctx0" brushRef="#br1" timeOffset="165845.51">24551 10966 10506 0,'0'0'2768'0,"0"0"-535"16,0 0-185-16,0 0-591 15,0 0-641-15,0 0-520 16,76-31-296-16,-57 4-304 16,-2 2-1937-16,-6-3-2784 15</inkml:trace>
  <inkml:trace contextRef="#ctx0" brushRef="#br1" timeOffset="166080.89">24762 10490 13450 0,'0'0'4193'0,"0"0"-2368"16,0 0 127-16,0 0-472 15,20 104-359-15,-12-49-281 16,-4 4-192-16,4 6-112 0,-5-2-112 31,2-3-72-31,-1-9-16 16,0-6-168-16,-4-11-72 0,4-8-88 15,0-7-8-15,-1-12-480 16,-3-7-1088-16,0-23-2401 16,4-8-856-16,-4-1-4801 0</inkml:trace>
  <inkml:trace contextRef="#ctx0" brushRef="#br1" timeOffset="166437.93">24726 10388 7073 0,'0'0'3913'0,"0"0"-2553"16,0 0 136 0,0 0-495-16,24-88-49 15,-12 71-168-15,4 8 16 0,0 3 304 0,4 2 17 16,-1 4-81-16,2 4 80 15,3 15-120-15,0 6-111 16,-1 10-185 0,-3 6-120-16,4 7-104 15,-4 6-24-15,0 0-24 16,4 3 24-16,-8 7-40 0,4-1-64 16,-9 1-32-16,2 2-79 15,-2-2-105-15,-3-7-80 0,-3-6-56 31,3-13 0-31,-1-10-88 16,-7-12-153-16,0-6-199 0,0-10-456 16,0 0-608-16,-11-23-753 15,-21-27-1679-15,4 5-417 16,0-2-808-16</inkml:trace>
  <inkml:trace contextRef="#ctx0" brushRef="#br1" timeOffset="166954.54">24854 10737 928 0,'0'0'7401'15,"0"0"-4640"-15,0 0 208 0,0 0-673 0,0 0-32 16,-52-25-1127-16,52 25-609 16,3 0 128-16,18 0-96 15,-1 0-72 1,-1 0-168-16,1 0-80 16,-3 10-120-16,-9 3 8 15,-5 2 128-15,-3 11 0 0,-11 2-111 0,-13 4-97 16,0-3-40-16,-4-7 40 15,4-3-32 1,8-7 160-16,4-5 248 16,8-1 16-16,4-2-224 15,0-4-160-15,20 6 16 16,8 0 96-16,0 4-96 0,0-3-72 16,0-2-40-16,-9-1-80 0,-2-1-432 31,-6 0-528-31,-7 3-945 15,-12 13-984-15,-24 10-2488 16,-11-1-1912-16,-5 4 5920 0,12-13 1489 16,-3 4 4937-16,-6-1-1808 15,2 0-24-15,-2 3-601 0,17 1-431 32,9-10-145-32,15-1-352 15,4-5-479-15,16-3-433 16,19-2-24-16,17-5-176 0,20 0-160 15,0-12-112-15,3-7-88 0,6-3-32 16,-18 3-24-16,5-3-48 16,-12 2 0-1,-5 5-184-15,-11 2-536 16,-12 0-552-16,-8 10-825 16,-4 3-5848-16,-12 0-2514 0</inkml:trace>
  <inkml:trace contextRef="#ctx0" brushRef="#br0" timeOffset="-214212.3">13849 8734 11738 0,'0'0'6905'0,"0"0"-5776"15,0 0-337-15,23 13-192 16,-10 0 88-16,-1-4-8 0,-5 4-160 16,6 2-167-1,-5 5-41-15,-1-1 88 16,-7 9-24-16,0-2 32 0,0 5-48 15,0 1 0-15,-4-3-80 16,-7-4-88-16,3-3-64 16,3-2-24-16,1-5-104 0,1-5 0 31,-1-4 0-31,4 1 0 0,0-4 0 16,0-3 0-16,0 3-16 15,0-3-40-15,11 6 56 16,2 1 0-16,7-3 0 0,-1 4 0 15,5-1 0-15,-3-1 0 32,-6 3 0-32,2 1 8 0,-6 0 0 15,-3 5 64-15,-8 4 48 16,0 7 0-16,0 9 56 16,-12 3 16-16,-8 0 8 0,1 3 32 15,2-9-64-15,2-3-64 31,2-11-24-31,10-5-80 0,-1-6-424 16,-4-4-576-16,-1-3-728 0,2 0-2689 16,-5 0-8362-16</inkml:trace>
  <inkml:trace contextRef="#ctx0" brushRef="#br0" timeOffset="-207115.3">15399 8626 14403 0,'0'0'4881'0,"0"0"-3249"16,0 0-240-16,0 0-520 0,0 0-31 31,56 51-97-31,-37-35-288 16,5-3-112-16,0 0-32 0,0 2-48 15,-4 1-72-15,-4 0-24 16,-4 3 0-16,-4 3-64 0,-8 7 16 16,0 3-56-16,-8 6-8 15,-12 6-8-15,-4 0 16 0,0-2-64 16,-4-4 120-16,9-6 72 31,-1-11 48-31,8-8-64 0,3-3-16 16,9-10-120-16,0 0-40 15,0 0-96-15,13-10 88 16,6-9 0-16,5-3 8 0,4-3 48 16,4 0-48-16,-4-4-72 15,-4 3-456 1,-1 1-440-16,5-6-680 15,-7 3-1305-15,-10 5-3784 0</inkml:trace>
  <inkml:trace contextRef="#ctx0" brushRef="#br0" timeOffset="-206851.01">15818 8439 18451 0,'0'0'3921'0,"0"0"-2280"0,19 82-297 16,-10-31-304-16,-2 6-120 16,-3 1-200-16,0 5-223 0,4-3-201 15,-4-2-280-15,0-1-16 31,0-7-304-31,-4 4-1049 0,0-15-1663 16,0-11-5946-16</inkml:trace>
  <inkml:trace contextRef="#ctx0" brushRef="#br0" timeOffset="-120407.95">12916 9022 15835 0,'0'0'2945'15,"0"0"-1449"-15,0 0-328 0,0 0-216 16,0 0-64-16,104 49-159 31,-84-37-289-31,-4 4-112 0,0 0-136 16,-8 3 24-16,-8 0 104 15,0 7 56-15,-4-1-88 0,-16-3-64 16,0 1 48-16,4-8 16 16,-4 1 0-16,9-6-120 31,2-7-72-31,5 3-48 0,4 1-48 16,0-1-24-16,20 0 24 15,4 1 8-15,1 2-8 0,6-3 0 16,-7 1 8-16,0 3 0 15,-4-1 0-15,-8 7 56 16,-5 6-8 0,-7 13 280-16,0 9 145 0,-19 10-145 15,-9 7-32-15,0-1-160 16,-8-8-144-16,-3-9-40 0,-17-8-1048 16,11-12-1193-16,2-5-3296 15</inkml:trace>
  <inkml:trace contextRef="#ctx0" brushRef="#br2" timeOffset="-82961.76">15977 9668 4905 0,'0'0'12754'15,"0"0"-10017"-15,0 0-785 0,0 0-503 31,0 0-553-31,-4 89-80 16,23-23-104-16,5 33-8 16,8 37-8-16,-4 23-39 0,-4 0-129 15,-8 2-32-15,-4-18-56 16,0-3-8-16,-1-6-168 0,2-8-120 31,-5-5-48-31,-4-13 0 16,-1-6-96-16,-3-29-120 15,0-20-96-15,0-18-192 0,4-13-192 16,-4-5-128-16,0-5-489 16,0-2-455-16,-11-7-993 0,-5-3-3816 0</inkml:trace>
  <inkml:trace contextRef="#ctx0" brushRef="#br2" timeOffset="-82605.72">15793 11557 14131 0,'0'0'5737'0,"0"0"-4385"16,0 0-232-16,0 0-39 15,96 92-89 1,-72-57-32-16,4 6-240 15,-5-6-104-15,1-1-160 16,1-5-216-16,-5-9-72 0,-5-8-56 16,2-2-32-16,-10-10-80 15,5 0 0-15,0 0-8 0,0-19-40 32,4-7 48-32,4-9 0 15,-4-6 16-15,7-10-16 16,-2-3-96-16,3-3-368 0,-4-3-232 15,3 3-480-15,5-19-881 16,-8 15-2399-16,1 16-3898 0</inkml:trace>
  <inkml:trace contextRef="#ctx0" brushRef="#br2" timeOffset="-77890.33">10307 14300 18748 0,'0'0'2760'16,"0"0"-896"-16,0 0-319 15,0 0-393-15,-28 111 184 16,24-60-191-16,4 3-225 15,0 3-304-15,0-3-256 16,0 0-168-16,0-10-120 16,8-5-72-16,-4-8-8 0,4-6-240 15,-4-8-464-15,4-11-520 16,-4-1-497-16,0-5-551 16,4 0-561-1,4 0-1704-15,-4-9-2872 0</inkml:trace>
  <inkml:trace contextRef="#ctx0" brushRef="#br2" timeOffset="-77277.97">10953 14271 15419 0,'0'0'4881'0,"0"0"-4041"0,0 0-88 15,0 0-168-15,0 0 601 16,0 0-97 0,43 38-304-16,-26-15-152 15,-2 5 16-15,-3 7-144 0,-4 10 72 16,-8 5-135-16,0 4-161 15,0 3-136-15,-16 1-48 16,0-4-48-16,0-3-40 0,-3-10 56 31,6-9-56-31,-2-10 64 16,6-13-8-16,5-2 16 0,0-7 32 16,0 0-8-16,4 0-16 15,0 0-88-15,0 0 0 16,0-4-96-16,12-5 88 0,8-5 0 15,1-1 8 1,7-4-8 0,-1 3 8-16,4-3 0 0,6 6 0 0,-5 1-72 15,0-1-432-15,3 1-473 16,-3-1-407-16,17-16-656 16,-14 4-2145-16,1-1-3489 0</inkml:trace>
  <inkml:trace contextRef="#ctx0" brushRef="#br2" timeOffset="-76616.74">11630 13945 13202 0,'0'0'3833'16,"0"0"-2273"-16,0 0 249 0,0 0-321 16,0 0-32-16,0 0-135 0,92 47-337 15,-73-25-304-15,-6 7-168 16,2 3-176-16,-7 6-48 16,-8 6-24-16,0 0-104 15,0 1-104 1,-4-4-8-16,-8-9-40 0,-4-3-8 15,4-11 0-15,-4-1-8 0,8-11 0 16,0 0 0-16,5-6 0 16,-1 3 8-1,4-3-8-15,0 0-104 16,4 0-32-16,11 0 136 16,5-3-56-16,8-6 64 0,0-1 0 15,4 4 8-15,-4 2 0 16,-4 4 0-16,-1 0 8 0,-6 4 40 31,-2 15 16-31,-6 3 24 16,-9 10 0-16,0 0 1 15,-5 2-49-15,-10 1-48 0,-10 0 0 16,1 0 0-16,1-6-8 31,-1-4-49-31,4-6-327 0,4-9-336 16,0-10-648-16,8-20-1249 15,1-11-3208-15,3-4-3905 0</inkml:trace>
  <inkml:trace contextRef="#ctx0" brushRef="#br2" timeOffset="-75603.45">12359 13897 14131 0,'0'0'5225'15,"0"0"-3601"-15,0 0-8 16,0 0-215-16,0 0 215 0,0 0-752 15,-12 76-472-15,-8-35-72 16,0 13-88-16,-4 3-80 0,-4-3-8 16,0-3 48-1,4-10 209-15,9-9 39 16,2-13-40-16,5-5-32 16,5-9-104-16,3-5-200 0,0 0-64 15,7 0-64-15,14 0 40 16,14 0 24-16,5-3 8 15,8-3 88-15,4-7 16 16,3 1-32-16,1-5-8 16,0 4-56-16,-4 1 32 15,-1 2-40-15,-10 3 0 0,-2 2 0 16,-11-2-8-16,-7 4-152 16,-10 0-472-1,-3 3-672-15,-8-3-241 16,0-4-367-16,-4-2-1073 15,-11-7-872-15,-9-13 673 0,-1 4-1481 16,5-3-4617-16</inkml:trace>
  <inkml:trace contextRef="#ctx0" brushRef="#br2" timeOffset="-75406.98">12570 13945 6769 0,'0'0'7394'15,"0"0"-4546"-15,0 0-23 0,0 0-617 16,0 0-407-16,0 0-385 15,-24 103-328-15,40-29-224 0,8 24-72 16,8 7-119 0,-4-12-185-16,-9-27-128 15,-6-25-168-15,-2-13-192 16,6 5-312-16,-2-14-1008 0,13-13-993 16,0-6-3224-16,-7-10-7858 15</inkml:trace>
  <inkml:trace contextRef="#ctx0" brushRef="#br2" timeOffset="-74112.44">13072 13680 16075 0,'0'0'2913'16,"0"0"-1649"-16,0 0 176 16,0 0-368-1,91 42 153-15,-63-26-249 16,0 3-336-16,-4 3-176 15,0 0-80-15,-8 10-112 0,-7 6-112 16,-9 7-40-16,0 5-72 0,-21 5 48 16,-7-1-88-16,0-7 48 47,-3-9-48-47,6-9 32 0,6-13 96 15,7-7 160-15,0-5-136 16,12-2-32-16,0-2-128 0,0 0-8 15,4 0-40-15,16-6 48 16,8-3 0-16,4-1 56 16,7 1-48-16,1-1 0 0,0 4-8 15,0 6 0-15,-8 0 0 16,0 0 48-16,-4 13 49 0,-9 2 95 16,-3 7 80-16,-4 1 88 15,-12 2-48-15,0 1 120 16,0-1-120-1,0-6-56-15,-8-4-8 16,1-2 16-16,-1-6-144 16,-1-1 24-16,5-2-136 0,0-4-8 0,4 0 8 15,0 0-8-15,0 0 8 16,0 0 8 0,0 0 48-1,-3 0-64-15,3 0 0 0,0 0-8 16,0 0 0-16,0 0 8 15,0 0-16-15,0 0 8 0,0 0-40 0,0 0 40 16,0 0 0-16,0 0-56 31,0 0 16-31,0 0 0 16,0 0 40-16,0 0 0 0,0 0-64 16,0 0 72-16,0 0 0 15,0 0-8-15,0 0 0 0,0 0-64 16,0 0-56-16,0 0-8 31,0 0 16-31,0 0 0 0,0 0 48 16,0 0 0-16,0 0 64 15,0 0 8-15,-4 0-8 0,0 0 16 16,4 0-8-16,-5 0 0 16,5 0 8-16,0 0 0 31,0 0 0-31,0 0-8 0,0 0-8 15,0 0-64-15,0 0-24 16,0 0 0-16,0 0 24 0,0 0 16 16,0 0-32-16,0 0-8 0,0 0-24 15,0 0 0 1,0 0-32 0,0 0-40-16,0 0-88 0,0 0 8 15,0 0 8-15,0 0 7 16,0 0-103-16,0 0 112 0,0 0 64 15,0 0 56-15,-4 0 40 0,0 0 40 32,1 0-24-32,-5 0-128 15,0 3 72-15,3 0 40 0,-6 3 16 16,3 0-32-16,-8 1 56 16,0 3-32-16,-4-1 80 0,0 0 0 15,-7 1 0-15,-10 3-464 31,-27 5-1272-31,4-1-2913 0,1-2-12291 16</inkml:trace>
  <inkml:trace contextRef="#ctx0" brushRef="#br2" timeOffset="-71778.68">13900 13332 15563 0,'0'0'2896'0,"0"0"-623"0,0 0-793 15,0 0-191 1,0 0-201 0,-59 86-344-16,47-49-192 15,0 11-88-15,-4 15-24 0,4 17-16 16,0 21 8-16,4 7 73 15,4-16-89-15,4-25-88 0,0-22-64 0,0-14-64 32,8-5-104-32,8 3-88 15,4-8-8-15,4-8-16 16,4-6-88-16,4-4-56 0,0-3-176 16,-4-10-312-16,-1-9-49 15,-2-5 17-15,-6-6 152 0,-7 1 192 31,-8 0 120-31,-4 8 120 16,-7 8 88-16,-18 4 8 0,-3 5 0 16,-3 4 8-16,-5 0 32 15,-5 0-40-15,-2 0-72 0,3-19-1024 16,-8-47-1337-16,5 2-2984 31,11-6-3089-31</inkml:trace>
  <inkml:trace contextRef="#ctx0" brushRef="#br2" timeOffset="-70584.88">14203 13389 15987 0,'0'0'4041'16,"0"0"-3321"0,0 0 304-16,0 0-104 15,92 51 169-15,-60-29-281 16,-4 0-232-16,0 3-144 0,-4 0-152 15,-9 5-104-15,-2 1 8 0,-9 4-80 16,-4 6 8-16,0 4-32 0,-17 3-32 16,-6-4 24-16,-1-4 48 15,0-11 72-15,8-9-16 16,0-8-8 0,8-5-32-16,5-7-16 15,3 3-64-15,0-3-56 0,7 0-48 16,17 0 40-16,8 0 16 15,4-3 0-15,4-4 0 16,-5 4 0-16,-3-3-8 0,-4 3 0 31,-8 3-8-31,-8 0 8 16,-3 6 8-16,-9 13 96 0,0 12 88 16,-13 8 65-16,-11 5 7 15,-4-3 0-15,-4 1-16 16,-4-10-248-16,1-4 0 0,-1-9-128 31,4-6-496-31,8-10-665 16,-8-12-1175-16,8-17-3498 0,5-6-11033 0</inkml:trace>
  <inkml:trace contextRef="#ctx0" brushRef="#br2" timeOffset="-69153.71">14897 13443 8329 0,'0'0'5521'31,"0"0"-3960"-31,0 0 23 16,0 0-24-16,0 0-207 15,0 0-25-15,0 0-408 0,47 19-248 16,-26-13-152-16,3 6-87 16,4 1-57-16,0 3 24 0,-5 4-48 15,5 8-8 1,-4 0-8-16,-9 8-144 16,2 1-8-16,-9 5-40 15,-5-1-40-15,-3 0 40 0,0 0-32 16,0-2 40-16,-11-4 0 15,-6-7 8-15,2 0 56 16,-5-5 8-16,4-4 8 16,0-3-16-16,4-6-48 15,1-4 33-15,2-3-129 16,9-3 40-16,0 0-112 0,0 0 0 16,0 0-96-16,4 0 0 15,16-7 88 1,4-8-8-16,4-1 16 15,8-6-8-15,-4-1 16 16,4-2-16-16,-1-3 16 0,6 2-8 16,-2 4 0-16,5-1 0 15,-9 8 0-15,2-1-297 0,-5 6-447 32,-4-8-696-32,-9 1-1217 15,-11 2-3600-15</inkml:trace>
  <inkml:trace contextRef="#ctx0" brushRef="#br2" timeOffset="-66716.23">15678 13792 13890 0,'0'0'1697'15,"0"0"-1345"1,0 0-344-16,0 0 0 16,0 0 400-16,0 0 80 0,52-79 0 15,-48 37 88-15,3-8-232 16,-7-7-144-16,0-1-128 16,0 7-64-16,-3 7 0 0,-14 6 64 31,2 16 257-31,-9 3 207 0,-1 12-72 15,2 4-104-15,3 3 104 16,4 6-136-16,0 11 160 16,12 7-160-16,4 8-88 0,0 3-40 15,20 6-24-15,8 7-40 32,3-3-8-32,6-1-16 0,-1-3-8 15,-4-6 0-15,-8 0-16 16,-1-3-32-16,-7 0-8 15,-8 2-40-15,-8 8 0 0,0 6-8 16,-15 3 8-16,-13-1 48 16,-8-9-48-1,-5-6 33-15,6-12-41 0,3-11-16 16,8-8 16-16,12-4-16 16,12-13-33-16,0-19 49 15,16-12 65-15,12-7-57 0,7-9 48 16,10 2-56-1,-6 1-137-15,9 7-831 16,16-14-1080-16,-13 14-2241 0,-2 11-2264 16</inkml:trace>
  <inkml:trace contextRef="#ctx0" brushRef="#br2" timeOffset="-65821.62">16522 13658 11202 0,'0'0'8018'0,"0"0"-7058"31,0 0-728-31,0 0-152 16,0 0-72-16,80-12 376 15,-37 24 24-15,10 5-184 0,6 2-120 16,9-7-48-16,4 1-56 0,0-10-304 15,8-3-672-15,11-16-785 32,28-19-543-32,-19 7-561 15,-13-1-1296-15</inkml:trace>
  <inkml:trace contextRef="#ctx0" brushRef="#br2" timeOffset="-65562.32">18387 13516 13594 0,'0'0'2081'0,"0"0"-1185"16,99 13 560-1,-54 5-335-15,-2 5-289 16,2 2-88-16,2-2-280 0,1-1-272 16,3-7-176-16,-2-8-16 15,3-7-16-15,3 0-304 16,4 0-112-16,18-7 160 0,14-2 200 15,20-4 16-15,-10 1-2201 0,-18-4 1441 16,-3-4 240-16,0-12-1320 0,7 4-1001 31,-7 0 489-31,-24 8-609 16</inkml:trace>
  <inkml:trace contextRef="#ctx0" brushRef="#br2" timeOffset="-65529.41">20017 13468 4825 0,'0'0'0'0,"0"0"-3441"15</inkml:trace>
  <inkml:trace contextRef="#ctx0" brushRef="#br2" timeOffset="-65433.66">20324 13716 6449 0,'0'0'1632'15,"0"0"-1632"-15,0 0-184 16,84 29-4225-16</inkml:trace>
  <inkml:trace contextRef="#ctx0" brushRef="#br2" timeOffset="-64061.32">13977 6963 10202 0,'0'0'1392'16,"0"0"-904"-16,111 0-184 15,-52 0-184-15,1 0-40 16,9 0-80-16,2 0 0 15,1 0-88-15,4 0-320 16,-5-10-672-16,4 4 472 0,13-7 472 16,-8 0-176-16,27-2-521 15,-19 2-4496-15,-24 3 4569 16</inkml:trace>
  <inkml:trace contextRef="#ctx0" brushRef="#br2" timeOffset="-63840.93">15240 6870 3144 0,'0'0'3945'0,"0"0"-2273"16,0 0 209-16,0 0-161 15,0 0-184-15,0 0-519 16,0 0-65-16,63 13-136 0,-59-13-272 31,4 0-24-31,1 0-48 16,-2 3-56-16,1-3-135 0,4 3-49 16,-4 1-80-16,4-1-32 15,-4-3-112-15,4 3 8 16,0 0-16-16,0-3-192 0,4 4-1009 15,0 5 57 1,0-3-1608 0,-9 4-2746-16</inkml:trace>
  <inkml:trace contextRef="#ctx0" brushRef="#br2" timeOffset="-63654.42">16001 7553 10474 0,'0'0'2936'15,"0"0"-2936"-15</inkml:trace>
  <inkml:trace contextRef="#ctx0" brushRef="#br2" timeOffset="-62913.41">15682 7020 20596 0,'0'0'2296'31,"0"0"-1751"-31,0 0-497 15,0 0 40-15,123 47 128 16,-55-37 440-16,32-7 192 0,31-3-56 16,13-9-192-16,-1-17-168 15,-20-2-168-15,-15 5-96 0,-4 1-88 16,-5 9-32 0,-23 4 48-16,-12 2-48 15,-21 4-40-15,2-1 0 16,-6 4 0-16,9-2-8 0,4-1 0 15,-12 0 8-15,-8 3-8 0,-9 0 0 16,-3 0 0 0,-3 0 0-16,-10 0 0 15,-3 0-480-15,0 0-248 16,-4 0-360-16,-4-4-592 16,-12 4-2417-16,-3 0-5825 0</inkml:trace>
  <inkml:trace contextRef="#ctx0" brushRef="#br2" timeOffset="-62718.93">17551 7613 19684 0,'0'0'0'0</inkml:trace>
  <inkml:trace contextRef="#ctx0" brushRef="#br2" timeOffset="-57969.64">12287 9728 4729 0,'0'0'8745'31,"0"0"-7832"-31,-20 89-913 0,20-38-905 16,0-7-1455-16,0-6-6522 0</inkml:trace>
  <inkml:trace contextRef="#ctx0" brushRef="#br2" timeOffset="-56550.43">12578 14932 6241 0,'0'0'912'16,"0"0"-864"-1,0 0-48-15,0 0-280 16,0 0-1096-16</inkml:trace>
  <inkml:trace contextRef="#ctx0" brushRef="#br2" timeOffset="-56381.89">12578 14932 7985 0,'-76'70'2521'0,"72"-70"-345"16,4 0-391-16,0 0-1033 16,0 0-600-16,0-4-152 0,0-21 0 31,8 3-376-31,0-4-3665 0</inkml:trace>
  <inkml:trace contextRef="#ctx0" brushRef="#br2" timeOffset="-55920.12">11969 13547 16011 0,'0'0'4745'31,"0"0"-3593"-31,0 0-408 16,0 0-8-16,0 0 305 15,0 0-209-15,0 0-352 0,99-9-184 16,-71 0-184-16,0-1-56 16,-5 0-56-16,1 7-152 0,-7 0-944 15,-2 3-1609 1,-2 3-2608-16,-6 10-2337 16</inkml:trace>
  <inkml:trace contextRef="#ctx0" brushRef="#br2" timeOffset="-55526.18">12115 13658 6785 0,'0'0'10682'0,"0"0"-8169"0,-15 74-337 16,15-17-655-16,0 29-337 0,4 25-248 16,7 6-168-16,2-6-112 15,-1-12-48 1,0-20-31-16,0 0-145 15,-1 3-120-15,2 5-72 16,-6-2-104-16,1-15 8 0,1-17-64 16,-5-11-32-16,3-10-32 15,1 3 32-15,-4 0-40 0,5 4 0 32,-2-11 0-32,-3-6 0 15,0-6 0-15,-4-6 0 16,0-8 8-16,0 2 56 0,0-4-72 15,0 0 0-15,0 0 8 16,0 0-8-16,4 0-40 0,-4 0-80 16,8-4 8-1,4-1 104-15,4-9 0 16,8 2 0-16,8-4-136 16,7-9-744-16,37-26-937 0,-12 3-1023 15,-4 4-3858-15</inkml:trace>
  <inkml:trace contextRef="#ctx0" brushRef="#br2" timeOffset="-52227">15805 12992 11666 0,'0'0'9082'16,"0"0"-8018"-16,0 0-640 15,0 0-168-15,0 0 16 0,84 31 32 16,-60-27-120-16,-1-4-96 31,-2 0-40-31,3 0-48 0,-9 0 8 16,2 0 9-16,-10 0-9 16,-3 0 64-16,0 0 144 15,-4 3 264-15,0 0 72 0,0 0 0 16,0 7-136-16,0 2-80 15,0 5-120 1,0 5 48-16,-4 3 104 16,-4 0-88-16,5 1 8 0,-1 2 0 15,4 1 24-15,0 6-47 16,7 3-49-16,10 6-48 0,2 7 0 16,1 3-96-1,1 0 96-15,-2 0-40 16,-3-6 32-1,-4-1 8-15,-1 1-40 0,6-4 64 0,-6 1-8 16,6 3-104-16,-2 2-8 16,-2 7 0-16,-5 1 0 0,-5-4-8 31,1-7 32-31,-4-8-88 16,0-8 64-16,0-9 0 15,0-2-24-15,0-2 72 0,0-2-112 16,0 0 40-16,0-4 0 0,0-2 48 15,0 0-24-15,0-3-8 32,-7 5-56-32,-9-2 0 15,4 2 64-15,-4 4-64 0,-8 3 64 16,4 0-72-16,-8-3-8 16,5 4-32-16,-5-3 32 0,0 0-32 15,0-1-264-15,4-3-160 31,3-10-728-31,-2-3-969 16,7-13-2008-16,4 0-5249 0</inkml:trace>
  <inkml:trace contextRef="#ctx0" brushRef="#br2" timeOffset="-47057.52">13092 15255 10002 0,'0'0'9666'31,"0"0"-8066"-31,0 0-1104 15,0 0-8-15,84 52 456 0,-32-21 153 16,19 17-129-16,21 9-104 16,24 9-232-16,7-9-120 0,-8-18 16 15,-3-20-103-15,-13-19-57 16,6-6-112 0,-6-20-80-16,4-12-16 15,0-7 32-15,-2-9-184 0,-6-9 0 16,-7-3 64-16,-9-11-72 15,-3-2-72-15,-8-4 16 0,0-2 56 16,-5 2 0 0,-7 3 0-16,-8 14 0 15,-12 12-8-15,-17 12-64 16,2 8 56-16,-5-4-136 0,0 3-112 16,0-6 80-16,-8 9 176 15,-8 3 0-15,0 1 0 16,0 2-160-1,0 4-160-15,0 3-9 16,-8-1-175-16,-1 8-208 0,-2-7-248 16,-6 4-592-16,6-5-457 15,-13-2-1648-15,4 3-1088 16,4 3-3656-16</inkml:trace>
  <inkml:trace contextRef="#ctx0" brushRef="#br2" timeOffset="-46740.37">14969 14277 2760 0,'0'0'14707'16,"0"0"-11674"-16,0 0-1545 16,0 0-672-16,0 0-39 15,0 0 71-15,39 3-72 0,-7-6-296 16,5-3-224-16,-2 0-152 15,-7 3-40-15,-5-4-64 16,-2 7 96-16,-10 0 96 16,-6 0 256-16,3 4 312 15,-4 14 137-15,-4 8-321 16,0 12-224-16,0 4-136 0,0 6-160 16,-12-2-56-16,7-7-456 15,1-14-769 1,1-18-823-16,-1-7-2257 15,4-7-6057-15</inkml:trace>
  <inkml:trace contextRef="#ctx0" brushRef="#br2" timeOffset="-46136.98">15104 14465 13258 0,'0'0'2897'0,"0"0"-1689"0,-100-19-64 15,57-7-183-15,2-5 423 16,-2-14-288-16,3-19-360 15,-4-27-128-15,4-30-31 16,1-15-145 0,15-1-64-16,7 10 136 0,17 12-56 15,0 8-8-15,0 8-16 0,9 27 64 16,-5 15-104-16,4 15-40 16,-8 7 105-1,7-6 31-15,2-4-120 16,-1-2-96-16,3 8 8 15,6 11-136-15,2 9 16 0,1 6-32 16,8 10 0-16,8 3 48 16,3 3-32-16,10 16 16 0,-1 7-8 15,3 5 16-15,1 5-56 32,-8 1 32-32,0 11 32 15,-1 3-40-15,6 19 40 0,-2 25-32 16,-3 19 160-16,-8 10-88 15,-16 0-64-15,-20-13-24 0,0-6-24 16,-20 3-40 0,-12 3 8-16,-7-3-56 15,-10-13 40 1,10-19-40-16,7-19-8 0,4-18-104 0,0-11-336 16,-4-2-592-16,-35-26-744 15,7 0-2297-15,0-26-5313 0</inkml:trace>
  <inkml:trace contextRef="#ctx0" brushRef="#br2" timeOffset="-41950.18">15466 14509 18507 0,'0'0'4289'15,"0"0"-3168"-15,0 0-161 16,0 0-288-16,73 134 272 0,-30-33 144 16,-3 20-87-1,0 9-161-15,-8-3-168 16,-9-10-160-16,1-5-16 0,-3-26-64 16,-2-23-112-16,-3-19-56 15,-4-12-144-15,4-3-120 16,-4-1-96-16,4-5-24 15,-8-11-384-15,-4-8-456 16,-4-4-952-16,0-20-889 16,-24-46 56-16,-8 2-3264 0,0-3-7450 15</inkml:trace>
  <inkml:trace contextRef="#ctx0" brushRef="#br2" timeOffset="-41722.79">15474 14776 14010 0,'0'0'4505'16,"0"0"-2152"-16,0 0-313 0,0 0-471 31,0 0-369-31,0 0-736 16,0 0-352-16,-51 86-112 0,35-61-184 15,4-5-512-15,-1-11-424 16,6-9-569-16,-1 0-2127 15,4-9-1706-15,4-11-1839 0,0 8 5328 0</inkml:trace>
  <inkml:trace contextRef="#ctx0" brushRef="#br2" timeOffset="-41597.13">15474 14776 2536 0,'-23'35'2249'0,"38"-45"4104"16,6-2-3897-16,7-1-79 16,0 1-185-16,7 2-287 15,-3 4-257-15,4 6-408 16,0 0-543-16,-8 0-497 15,3 0-200-15,5 9-1065 16,-4-2-2615-16,-8 2-4402 0</inkml:trace>
  <inkml:trace contextRef="#ctx0" brushRef="#br2" timeOffset="-41115.42">15578 16487 8161 0,'0'0'9538'15,"0"0"-5873"-15,0 0-1793 0,0 0-375 16,0 0-217-16,0 0-176 0,32 86-135 16,-16-37-81-16,0 7-152 15,4 1-232 1,0-2-184-16,0-8-144 16,-5-3-168-16,2-8-8 15,-6-12 0-15,2-4-480 0,-9-11-648 16,-4-9-825-16,-8-16-1703 15,-8-3-3178-15</inkml:trace>
  <inkml:trace contextRef="#ctx0" brushRef="#br2" timeOffset="-40827.11">15423 16405 15675 0,'0'0'2672'31,"0"0"-647"-31,0 0-313 16,95-10-448-16,-51 5-335 16,8-2-193-16,0 4-256 0,-8-1-168 0,-9 4-80 15,-3 4 56-15,-12 9 224 16,-4 5 232-16,-8 11 57 0,-4 3-153 16,-4 2-240-1,0 8-224 1,-12-4-104-16,-4-6-80 15,5-7-392-15,-2-6-616 0,6-9-385 0,-1-10-479 16,-5-16-1953-16,9-10-4081 16,1-6-1528-16</inkml:trace>
  <inkml:trace contextRef="#ctx0" brushRef="#br2" timeOffset="-40523.92">15945 16329 13514 0,'0'0'4577'0,"0"0"-2096"16,36 95-289-16,-21-54-503 15,2-2-385-15,-6-5-440 0,5-11-336 16,4-8-360-16,-4-11-168 16,4-4-104-16,0-13-184 0,-4-16-96 31,0-9-56-31,-8-6-128 15,-4-7 184-15,-4 7 64 16,0 2-32-16,-12 14 152 0,-8 6 200 16,0 9 120-16,-4 7-24 0,0 2-16 15,1 4-80-15,6 0-352 16,2 0-1361 0,6 0-2023-16,1 0-2170 15,8 0-2127-15</inkml:trace>
  <inkml:trace contextRef="#ctx0" brushRef="#br2" timeOffset="-40171.86">16291 16030 14859 0,'0'0'5953'16,"0"0"-3857"-16,0 0-287 15,0 0-457-15,0 0-312 0,-52 48-248 16,45-29-215-16,-1 6-265 16,8-2-144-16,0-5-128 15,4 5-40-15,11-7-112 0,9-3 8 16,0-1-176-16,0-6-80 16,1-2 39-16,-6-1 9 0,1 0 120 15,-8-3 96-15,-8 3 80 16,-1 1 16-16,-3 5 104 15,0 10 376-15,-3 3-167 0,-9 12-193 16,-4 2-48-16,0-1-72 16,0-3-144-16,0-13-513 0,-4-13-639 15,-4-16-1088 1,5-18-4002-16,2-6-6913 16</inkml:trace>
  <inkml:trace contextRef="#ctx0" brushRef="#br2" timeOffset="-37407.78">16486 15741 8361 0,'0'0'5225'16,"0"0"-3016"-16,0 0-33 0,0 0-407 15,0 0-273-15,0 0-656 16,-4 16-512-16,21-16 168 16,2 0-24-16,5 0-167 0,4-3-137 31,-4-3-112-31,-4-1-56 0,-4 0-320 15,-4 5-673-15,-4-1-735 16,-4 0-457-16,-4 3 201 16,0 0 744-16,0 0-553 0,-9 0-119 15,2 0 728-15,-5 6 1176 32,0 0 8-32,0 0 1448 0,4 4 697 15,1-1-273-15,2 4-104 16,5 3-191-16,-4 0-185 15,4 6-120-15,0 4-184 0,0 2-239 16,9 7-97-16,-2 0-88 16,5 6-160-1,0 1-72-15,-4-1-88 0,4 0-152 16,-5-3-96-16,6-3-40 16,-5-3-8-16,-1-6 0 15,2-4 0-15,-1-7-40 0,0-2 0 16,-1-3 0-1,2-1-8 1,-1-3 0-16,-4 1 0 0,-1-5 0 0,1-2-8 16,-4 0-80-16,0 0-104 15,0 0-584-15,0-9-760 16,0-25-969-16,-7-7-1840 0,-1 6-2144 16</inkml:trace>
  <inkml:trace contextRef="#ctx0" brushRef="#br2" timeOffset="-36581">16841 15830 13690 0,'0'0'2473'0,"0"0"-1041"0,0 0-111 16,0 0-249-16,0 0-48 0,88 13-408 16,-69 0-168-1,-2-1-200-15,-6 7-104 16,-3 7-72-1,-8 5-8-15,0 5-64 0,0-5-72 0,-11-3 72 16,-1-5 8-16,-1-7 40 16,2-7 192-1,3 1 208-15,4-7 9 16,-1-3 23-16,5 0-232 16,0 0-248-16,0 0-8 15,5 0-96-15,11-13 96 0,0 1 8 16,3-7 0-16,2 0-16 0,-6-7-296 15,5 1-713-15,-3-17-1175 32,-6 7-2433-32,-3 4-6481 0</inkml:trace>
  <inkml:trace contextRef="#ctx0" brushRef="#br2" timeOffset="-36206.99">17021 15455 13658 0,'0'0'5202'0,"0"0"-4514"0,0 0 184 0,0 0-152 16,88 20 144 0,-65-14-248-1,-3-3-264-15,0 0-120 16,-4 1 9-16,-5-1-33 0,-2 0 88 0,-1 7 264 15,-4 2 56 1,3 7-112-16,10 9-40 0,-6 11-104 0,6 2-24 31,-2 4-64-31,2-2-56 16,3 2-72-16,-9-6 16 16,10-1-80-16,-6 3-16 0,1 0 8 15,4 1 24-15,-8 0-16 0,-4-8-16 16,0-6-56-16,-4-3-8 31,-4-8-440-31,0-5-600 16,-16 11-848-16,4-8-1921 0,-8 4-1896 15</inkml:trace>
  <inkml:trace contextRef="#ctx0" brushRef="#br2" timeOffset="-12588.18">22264 8645 18900 0,'0'0'4448'0,"0"0"-2655"31,0 0-201-31,0 0-584 0,0 0-263 15,36 26-33-15,40-26 160 16,27-7-280-16,21-15-176 16,-5-10-176-16,5-3-80 0,-17 3-104 15,1 1 32-15,-9 2-8 32,-15 7-80-32,-20 6-8 0,-17 3-104 15,-6 7-208-15,-2-3-232 16,5 2-24-16,-4-2-168 15,-12 3-432-15,-16-4-577 0,-12 0-31 16,0-6 383-16,-24-3 145 16,-8-2 384-1,-12 1 496-15,0 4 328 16,-3 0 48-16,6 7 216 0,-2 2 280 16,11 1 224-16,8 3 104 15,5 3 177-15,14 0 87 0,5 0-608 16,0 0-144-1,24 0 16-15,12 0 376 16,12 0-176-16,8-3-88 16,4 3-175-16,-1-3-153 0,-4 3-32 15,-6 0-88-15,-6 0 64 16,-6 3-72-16,-9 3 176 0,-13 3-40 31,-7 8-144-31,-8 2 192 16,-4 10-24-16,-20 8-48 15,-8 8-112-15,-11-4 32 0,-2-3-40 16,13-12-352-16,13-26-608 0,11-10-953 16,8-15-4776-16</inkml:trace>
  <inkml:trace contextRef="#ctx0" brushRef="#br2" timeOffset="-12084.55">24363 8029 14603 0,'0'0'4889'32,"0"0"-2961"-32,12 102-80 15,-3-58-751-15,2-2-225 16,6-8-248-16,2-8-216 0,1-10-232 15,8-13-176-15,0-3-8 0,4-19-96 16,-4-19 40-16,0-6-80 31,-5-11 0-31,-10 1 48 16,-6 4 96-16,-7 6 8 0,-11 8 48 16,-13 7 40-16,-8 10 0 15,0 4 88-15,0 8-40 0,0 7 0 16,8 0-56-16,4 7-88 15,5-1-72 1,7 1-432 0,8-7-768-16,4 0-3561 0,7-10-2649 0</inkml:trace>
  <inkml:trace contextRef="#ctx0" brushRef="#br2" timeOffset="-11757.42">24861 7607 14723 0,'0'0'4249'0,"0"0"-2681"0,0 0-32 31,0 0 297-31,0 0-473 16,0 73-576-16,-4-17-96 15,1 3-72-15,-5 7-32 0,4 0-135 16,4-8-65-16,0-1-136 15,4-6-128-15,15-13-120 0,1-10 0 32,1-12-96-32,2-9-88 15,-3-7-448-15,0-4-297 0,-4-18 9 16,0-7-112-16,-4-8-256 16,-4-8-449-16,0 1-1047 0,-4-17-1193 15,0 10-1096-15,-4 11-4337 0</inkml:trace>
  <inkml:trace contextRef="#ctx0" brushRef="#br2" timeOffset="-11410.35">25085 7731 11906 0,'0'0'4129'0,"0"0"-2193"0,0 0-567 0,44 73-121 16,-37-48 128 0,1 4-384-1,1-1-191-15,-5-6-161 16,-4-3-192-16,0-6-136 0,0-6-64 15,0-7-248-15,0-4-48 16,0-14-296-16,0-11-32 0,-4-9-64 0,4-3 32 31,0 2 48-31,0 4 207 16,0 4 105-16,4 8 48 16,3 5 0-16,-3 8 8 0,4 3 72 15,1 5 305-15,2 2 231 16,2 0 136-16,10 12 48 0,1 10-56 31,0 7-96-31,4 3-72 16,-4 6-183-16,-5-3-41 0,2-6-208 15,-10-4-144-15,2-10-104 16,-9-8-505-16,0-14-1103 16,-4-11-2561-16,0-8-3200 0</inkml:trace>
  <inkml:trace contextRef="#ctx0" brushRef="#br2" timeOffset="-11192.94">25463 7283 11978 0,'0'0'7778'0,"53"82"-5834"15,-10-6 97-15,4 30-449 0,-6 1-152 16,-9 8-136-16,-21-10-511 15,-11-7-265-15,-4-6-248 16,-16-3-280-16,-3-16-456 16,-5 3-1009-16,4-25-1431 15,0-7-5738-15</inkml:trace>
  <inkml:trace contextRef="#ctx0" brushRef="#br2" timeOffset="-11012.42">25638 8683 19452 0,'0'0'0'16,"0"0"-6450"-16</inkml:trace>
  <inkml:trace contextRef="#ctx0" brushRef="#br2" timeOffset="-10104.84">20275 9528 18491 0,'0'0'2921'0,"0"0"-880"31,0 0-809-31,0 0-136 16,0 85-144-16,13 1-160 0,2 44 49 15,6 33-73-15,-1 18-224 16,-12 6 8-16,-5-6-160 15,-3 6-104-15,0-9-48 0,0-10-96 16,0-16-24 0,12-18-40-16,1-20-80 15,6-12-72-15,-3-23-136 16,-4-22-272-16,-4-22-344 0,0-9-376 16,-4-10-305-16,0-7-207 15,-4-9-657-15,0-6 177 16,-4-19-529-16,-28-23-383 15,0 7-1137-15,1 2-864 16</inkml:trace>
  <inkml:trace contextRef="#ctx0" brushRef="#br2" timeOffset="-9867.48">20144 11480 6425 0,'0'0'8258'16,"0"0"-3985"0,0 0-1793-16,0 0-896 15,24 96-55-15,12-33-257 16,7 20-336-16,9 18-112 0,-7-12-127 15,-9-19-265-15,-12-29-48 16,-9-25-128-16,1-3-152 0,0-4-32 31,0-5-72-31,-8-4 0 16,0-22 0-16,-4-23 0 16,-1-34 8-16,10-23-8 0,2-3-72 15,6 13-528-15,3 26-745 16,12 2-887-16,-8 20-2769 0,3 2-8922 0</inkml:trace>
  <inkml:trace contextRef="#ctx0" brushRef="#br2" timeOffset="-7059.85">21080 12166 13338 0,'0'0'2377'0,"0"0"-593"16,0 0 313-16,0 0-249 16,0 0-536-16,-43 73-263 0,46-28-201 15,14 9-32-15,6 6-152 31,5-3-80-31,0-6-128 0,0-13-208 16,0-16-160-16,4-9-88 16,-4-13 0-16,4-3 0 15,-4-23-16-15,-4-12-112 0,-5-9-16 0,-3-7-24 16,-12-3-40 0,-4 2 8-1,0 5 48-15,-15 9 80 0,-13 6 64 16,-4 12-8-16,0 11 16 15,-5 6 8-15,9 6 64 16,2 0-72-16,1 3-192 0,13 9-528 0,4-2-864 31,8-1-1329-31,13-2-2504 16,6-4-1409-16</inkml:trace>
  <inkml:trace contextRef="#ctx0" brushRef="#br2" timeOffset="-6797.54">21515 11861 16187 0,'0'0'3761'0,"0"0"-1577"16,0 86-671-16,-5-19-169 0,1 16-216 16,1-1-352-16,3-9-192 31,0-10-128-31,0-18-151 0,3 3-185 15,10 3-88-15,2-13-32 16,6-10-72-16,-1-9-289 16,-1-13-575-16,2-6-784 0,-2-12-913 15,5-48-1159-15,-8 3-897 16,-4-4-4930 0</inkml:trace>
  <inkml:trace contextRef="#ctx0" brushRef="#br2" timeOffset="-6451.46">21753 12046 13810 0,'0'0'4049'16,"0"0"-2144"-16,0 0-9 15,13 104-464-15,-9-60-143 0,-4 1-329 16,4 0-320-16,0-14-280 16,-4-5-256-16,0-10-56 15,0-11-48-15,0-5-192 0,0 0-496 31,0-12 40-31,0-6 352 0,0-11 152 16,0-3 0-16,0 0 0 16,7 1 48-16,2-1 24 15,-1 3 72-15,3 7-8 0,6 3 8 16,-6 6 0-16,2 10 16 31,-2 3 128-31,6 0 248 0,-6 7-8 16,1 8 24-16,1 5-88 15,-2 2-80-15,-3 0-80 16,1 0-104-16,-2 1-56 0,1-11-168 16,-4-2-664-16,0-10-1073 15,-4 0-3536-15</inkml:trace>
  <inkml:trace contextRef="#ctx0" brushRef="#br2" timeOffset="-6243.03">22129 11830 15403 0,'0'0'3937'0,"0"0"-2081"0,75 82-336 16,-32 0 105-16,-2 30-377 16,-9 9-672-16,-21-1-240 0,-11-15-336 31,-11-16-184-31,-21-13-1000 0,0-19-1617 15,-3-16-4872-15</inkml:trace>
  <inkml:trace contextRef="#ctx0" brushRef="#br2" timeOffset="-5520.95">16407 17097 12546 0,'0'0'2329'0,"0"0"-377"16,0 0 73-16,0 0-41 16,0 0-216-16,0 0-479 0,60 95-105 15,-28-40-152 1,0 4-232-16,-1 11-152 15,1 1 97 1,0-2-225-16,-4 1-232 0,0-3-144 0,0-4-136 16,-5-6-8-16,1-6 0 15,-7-19-720-15,-9-12-569 0,-8-18-959 16,-4-21-1929-16,-13-13-1040 31,-11-7-824-31</inkml:trace>
  <inkml:trace contextRef="#ctx0" brushRef="#br2" timeOffset="-5301.55">16423 17069 16843 0,'0'0'4137'0,"0"0"-2977"15,0 0 96-15,-32 98-479 0,20-50-177 16,4 6-384-16,-4 0-184 15,4-4-32 1,-3-8-688 15,2-8-1137-15,5-11-2480-16,0-17-1984 0</inkml:trace>
  <inkml:trace contextRef="#ctx0" brushRef="#br2" timeOffset="-5176.88">16403 17192 14915 0,'0'0'3200'16,"0"0"-791"-16,0 0-873 0,100 0-840 15,-61 0-544-15,21-6-152 0,-4-4-1704 16,-9 1-3185-16</inkml:trace>
  <inkml:trace contextRef="#ctx0" brushRef="#br2" timeOffset="-4611.4">17395 17843 15683 0,'0'0'4201'0,"0"0"-2225"0,0 0-464 15,0 0-311-15,-39 102-161 16,39-67-152-16,0 3-48 0,0 3-23 16,11-6-209-1,5 3-280-15,8-10-112 16,0-2-160-16,4-7-56 16,0-9-80-16,0-7-16 0,4-3-72 15,-4-13-56-15,-5-12-160 16,-7-13 216-16,0-7-1 0,-12-5 1 47,0-2 32-47,-4-1-16 15,-4 5 32-15,-16 3-24 0,0 11 56 16,-3 7 48-16,-5 12 40 16,0 9 48-16,0 6 0 15,0 6-48-15,0 9-152 0,8 2-376 16,0-4-440-16,12-7-824 15,8-12-1137-15,4-13-3912 0,16-7 111 0</inkml:trace>
  <inkml:trace contextRef="#ctx0" brushRef="#br2" timeOffset="-4351.09">17766 17341 14739 0,'0'0'5033'0,"0"0"-2649"15,0 76-655-15,0-12-457 16,7 25-208-16,1 17-272 16,9 6-184-16,-6-19-15 15,2-29-129-15,-2-23-184 16,1-9-64-16,4 3-120 0,8 0-96 16,4-4-8-16,0-5-112 15,-1-11-480-15,-3-4-577 16,1-11-687-1,-5-17-961-15,-5-11-2216 16,-7-4-240-16</inkml:trace>
  <inkml:trace contextRef="#ctx0" brushRef="#br2" timeOffset="-3975.1">18092 17788 7345 0,'0'0'12067'0,"0"0"-9795"16,12 90-495-16,-8-52-737 16,0-6-56-16,0-7-392 0,0-6-368 15,1-6-184 1,-5-10-40-16,0-3-232 16,0 0-448-16,0-6-472 0,0-13 720 15,0-10 352-15,0-2 72 16,0-7 8-16,0 0 8 15,3-1 0-15,5 4 0 16,4 7 0-16,0 2-8 16,0 8 64-16,-1 8-56 15,-2 4 64-15,3 6 264 0,-1 0 344 16,2 16-48-16,2 9-16 16,2 0-96-16,-6 1-192 15,2-1-200 1,-5-7-128-16,-5-4-32 15,1-8-688-15,-4-6-864 0,0-3-2297 16,0-14-4569-16</inkml:trace>
  <inkml:trace contextRef="#ctx0" brushRef="#br2" timeOffset="-3739.73">18312 17332 10938 0,'0'0'3977'0,"0"0"-1857"16,0 0-7-16,0 0-97 0,87 32-376 16,-63-6-383-1,8 18-281-15,3 28-336 16,6 27-296-16,-5 9-80 0,-12-1 40 16,-9-23-120-16,-7-28-184 15,-3-17-144-15,-5-11-560 16,0 11-832-16,0-8-2121 15,0-2-4129-15</inkml:trace>
  <inkml:trace contextRef="#ctx0" brushRef="#br2" timeOffset="-484.31">27694 7245 15715 0,'0'0'7385'0,"0"0"-6376"15,-107 0 7-15,63 0-72 16,4 0-144-16,4 3 64 0,8 7-263 0,8 6-177 16,5 3-176-16,2 0-112 15,13 9-64 1,0 4-72-16,9 6-8 16,10 0 0-16,9 0 8 15,0-3-72-15,4-3-96 16,4-10-136-16,-4 0 64 0,-4-6 136 15,-4 0-16-15,-4 3 104 0,-8 0 16 32,-1 7 0-32,-11 0 8 15,0 2 128-15,-4 3-32 16,-15 1-8-16,-9 0-24 0,-4-7-72 16,-8-3-96-16,0-5-489 15,0-15-399-15,9-2-408 0,6 0-128 16,10-41-761-16,6 3-2592 31,6-3-3025-31</inkml:trace>
  <inkml:trace contextRef="#ctx0" brushRef="#br2" timeOffset="-283.85">27774 7217 12586 0,'0'0'5057'0,"0"0"-3640"0,0 0 71 16,104 0-536-16,-69-4-376 0,10-5-400 16,-10-4-128-1,5 0-48-15,-4-2-888 16,-8 11-840-16,-8 4-1017 16,-9 0-2464-16</inkml:trace>
  <inkml:trace contextRef="#ctx0" brushRef="#br2" timeOffset="-91.36">27989 7239 14947 0,'0'0'3849'0,"0"0"-1593"15,0 0-600-15,0 0-263 0,0 0-417 16,-24 117-256-16,41-41-48 16,2 32-24-16,-3 10 24 0,0-4-87 31,-4-28-113-31,-8-32-256 15,4-23-216-15,0-11-96 16,0-5-744-16,8-11-921 0,0-4-2424 16,-4-7-6585-16</inkml:trace>
  <inkml:trace contextRef="#ctx0" brushRef="#br2" timeOffset="284.63">28435 6994 17163 0,'0'0'2593'0,"0"0"-1121"16,0 0-184-16,0 0-7 31,0 0-393-31,0 0-496 0,101 7-272 16,-82-7-120-16,-3 0-24 15,0 0-696-15,-9-7-785 0,-2 4-1215 16,-5 3-1561-16,0 0-128 16,-12 3-5041-16</inkml:trace>
  <inkml:trace contextRef="#ctx0" brushRef="#br2" timeOffset="1301.91">28495 7048 9938 0,'0'0'2736'0,"0"0"-1119"15,0 0-977-15,0 0-520 0,0 0-120 16,0 0 0-16,41-28-232 15,-26 2-1033 1,-3-3-1199-16,0-2-1425 16,-4 6-1696-16,-4 2 5585 0,-4 10 3040 15,0 4-71-15,0 6-584 16,0 3 383-16,0 0-479 0,0 0-417 16,0 0-296-16,0 9-759 31,0 4-329-31,0 6 152 0,0 3-24 15,-4 1-216-15,-4 5-192 16,-8 1-72-16,0 6-80 0,-4 0-48 16,1 0 40-16,2-4-32 15,6-6-8-15,2-8 64 32,5-8-72-32,4-5-136 0,0-4-144 15,0 0-40-15,17-7 240 16,-2-3 8-16,5 0-128 0,4 1 8 15,0 0-64-15,-4 2 24 16,-4 4-56-16,0 3 136 16,-9 0 80-1,-7 0 72-15,0 10 0 0,0 5 96 16,-15 8 64-16,-9 2 192 16,-8 7 120-16,-4 0-112 0,4-3 40 15,4-1 0-15,8-12-152 16,9-3-128-1,3-4-120-15,8-6-88 16,0-3-376-16,4 0-192 0,7-3-96 16,6-10 88-16,-2-3 208 15,5 1 232-15,-8-1 152 0,-3 10 64 16,-2 6 8-16,-7 0 696 31,0 9 400-31,-16 12-248 0,-3 8-264 16,-5 7-104-16,-8-1-192 15,4 0-168-15,-4 0-120 0,8-10-136 16,4-3-248-16,4-10-352 16,8-8-328-16,5-4-312 31,3 0-425-31,0 0-55 0,0-13 520 16,3 0 519-16,13 1 513 15,0 2 264-15,4 4 40 0,-4 3 656 16,-1 3 305-16,6 3 375 15,-10 16 336-15,2 6-263 16,2 7-225 0,-2 6-40-16,-2 7-256 15,6 0-160-15,-6-5-127 0,-3-2-9 16,5-6-256-16,-2-7-104 0,1-12-232 16,-4-13-120-16,0-3-464 15,0-29-112 1,0-12-177-16,4-10-391 15,-4-13-248-15,0 1 247 16,4-1 337-16,0 4 360 0,0 5 224 16,4 4-32-16,0 10 272 0,0 12 104 15,-5 10 8-15,2 9 520 32,-10 13 488-32,5 0 561 0,-8 10 71 15,0 9-384-15,0 12-352 16,-8 4-431-16,-12 7-305 0,1-3-176 31,-5-9-480-31,-4-1-1057 16,-8-10-1271-16,8-2-2185 15,4-8-3025-15</inkml:trace>
  <inkml:trace contextRef="#ctx0" brushRef="#br2" timeOffset="1499.38">28483 7439 11242 0,'0'0'3257'0,"0"0"-921"16,0 0 97-16,0 0-289 31,0 0-400-31,104 41-335 0,-64-15-313 16,8 8-152-16,4 1-200 15,-5 0-120-15,1 0-303 0,-1-3-201 16,2-7-120-16,-10-8-200 0,6-5-689 16,-2-9 113-1,5-3-1056-15,20-15-225 16,-8-11-3080-16,-9-3 128 15</inkml:trace>
  <inkml:trace contextRef="#ctx0" brushRef="#br2" timeOffset="1850.44">29336 7286 17899 0,'0'0'4113'31,"0"0"-3657"-31,0 0 56 0,0 0 353 16,0 0 199-16,0 0-344 16,20 26-312-16,-13-20-240 15,2 0-120-15,-1-2-48 0,0-1-304 0,-5-3-888 16,1 0-585 0,1 3-1151-1,-5-1-1905-15,0 9-1585 0</inkml:trace>
  <inkml:trace contextRef="#ctx0" brushRef="#br2" timeOffset="1995.06">29360 7474 16835 0,'0'0'4073'0,"0"0"-3353"0,0 0 192 16,0 0-256-16,0 0-247 15,24 73-409-15,4-67-313 16,-4-6-1503-16,0 0-3377 0</inkml:trace>
  <inkml:trace contextRef="#ctx0" brushRef="#br2" timeOffset="4900.28">29938 7165 14771 0,'0'0'3816'0,"0"0"-2751"16,0 0 543-16,11 112-272 0,-6-61-111 16,-5 3-321-16,0 0-328 15,0-13-192-15,0-6-176 16,0-11-136-1,0-10-64-15,0-11-8 16,0-3-208-16,0 0-280 0,0-17 64 16,0-11 104-16,0-6-24 15,4-8 8-15,4 5 48 16,-1-2 176-16,10 7 104 0,-6 4 0 31,2 3 0-31,-2-1 8 16,5 7 0-16,-4 3 8 0,0 1 40 15,0 8 152-15,0 4 136 16,0 3 248-16,0 0 88 16,0 10-56-16,4 2-80 0,-4 5 72 15,-1 4-64 1,2 5-136-16,-2 5-183 16,2 3-129-16,-1 2-16 0,-5-4-80 15,2-10-481-15,-1-7-599 16,-4-8-768-16,-4-7-473 15,0-24-2832-15,0-5-296 16,0-7-3905-16</inkml:trace>
  <inkml:trace contextRef="#ctx0" brushRef="#br2" timeOffset="5183.52">30384 6753 16987 0,'0'0'2993'16,"0"0"-1169"-16,0 0-191 15,12 101-145-15,-8-49-352 0,-4-2-264 32,0 4-208-32,0 0-79 15,0-3-297-15,0-3-168 0,0-14-120 16,0-2-8-16,0-9-569 15,0-8-455-15,0-8-488 16,0-7-961-16,0 0-3360 0,4-29 440 16,-4 1-3033-1,7-1 6178-15</inkml:trace>
  <inkml:trace contextRef="#ctx0" brushRef="#br2" timeOffset="5471.76">30508 7041 2896 0,'0'0'12779'15,"0"0"-10211"-15,0 0-367 16,23 80-361-16,-14-48-335 16,-2 0-393-16,5-4-448 0,0-6-344 15,4-5-192-15,0-11-128 16,4-6-160-16,-4 0-224 16,3-10-192 15,-6-14 16-31,-2-3 336 15,2 2-56-15,-13-4 104 0,0 4 176 16,0 0 8-16,-13 3 72 16,-2-4 16-16,-5 5-24 15,-1 1-24-15,2 1-40 0,3 9-8 16,0 3-200-16,4 4-937 16,0 3-1567-16,8 3-2897 15,0 11-5802-15</inkml:trace>
  <inkml:trace contextRef="#ctx0" brushRef="#br2" timeOffset="6093.09">30866 6896 3672 0,'0'0'12835'0,"0"0"-10947"31,0 0-903-31,0 0 111 16,0 0 24-16,0 0-264 16,-8-73-240-16,0 67 97 15,0 2 55-15,0 4 48 0,-4 0 24 16,0 10 16-16,0 8-208 16,-3 14-336-16,-2 4 1 0,6 5-105 15,2 0-40-15,1-6-88 16,8-3-80-16,0-10-8 0,0-6-80 15,8-3-40-15,5-1-232 16,-2-9-185-16,6-3-111 0,-6 0-168 47,6-12 104-47,-2-11 128 16,-3-8 56-16,-4-1-96 15,4 0 175-15,-8 1 257 0,-4 8 136 16,0 4 64-16,0 7 8 15,0 5 88-15,0 4 233 0,0 3 271 16,0 0-64-16,0 0 8 16,0 12-232-16,0 11-112 15,0 11 56-15,0 8 64 0,7 19-16 0,10 21-96 16,-6 17 8-16,2 2 88 16,-1-15 56-16,-12-23 72 15,0 0-215 1,0 17-89-16,-20 18 40 15,-8 8-32-15,-4-21-56 16,8-31 128-16,4-18 80 0,8-15-48 0,-8-2-136 16,5-9-104-16,-13-4-104 15,0-6-448 1,-8-13-785-16,-36-30-671 16,8-3-2105-16,4 4-5041 15</inkml:trace>
  <inkml:trace contextRef="#ctx0" brushRef="#br2" timeOffset="8637.32">27543 8829 11738 0,'0'0'6257'16,"0"0"-4928"-16,0 0-1001 16,8 3 88-16,8-3 768 15,4-3-280-15,12-6-344 0,-4-10-280 0,8 0-176 16,-1-3-24 0,1-4-72-1,-4 0-8-15,-4-2-416 0,-8 2-880 16,-8 1-1072-16,-12-3-1473 15,0 9-1160-15,-12 6-4529 16</inkml:trace>
  <inkml:trace contextRef="#ctx0" brushRef="#br2" timeOffset="8869.7">27774 8560 5513 0,'0'0'160'0,"0"0"6625"16,0 0-4592-16,0 0 15 0,0 0-440 16,0 0-567-16,0 0-1 15,0 0-216-15,-16 44-104 16,32-19-55-16,8 10 23 0,-4 9-128 31,4 8-176-31,-4 2-208 0,-4 3-112 16,-4-1-56-16,0-1-96 15,-5-8-72-15,-3-12-48 16,-4-6-440-16,4-12-376 0,-4-15-672 16,0-2-1081-16,0-6-2200 31,-15-36-856-31,3 7-3305 0,-4-2 7371 0</inkml:trace>
  <inkml:trace contextRef="#ctx0" brushRef="#br2" timeOffset="9048.22">27822 8756 5697 0,'0'0'6601'16,"0"0"-4152"0,0 0-337-16,0 0-7 0,0 0-345 15,0 0-560-15,-87 108-432 16,66-60-424-16,1 0-344 15,-4-4-48-15,5-3-808 0,-1-9-936 16,0-10-1337 0,0-9-3616-16,7-7-2753 15</inkml:trace>
  <inkml:trace contextRef="#ctx0" brushRef="#br2" timeOffset="9220.76">27782 8836 10402 0,'0'0'4417'16,"0"0"-3681"-16,84-19 472 16,-48 12-48-16,-8 4-87 15,3-3-497-15,-6 2-400 0,-10 1-176 16,-2 1-664-16,-13 2-2217 31,0 0-3808-31</inkml:trace>
  <inkml:trace contextRef="#ctx0" brushRef="#br2" timeOffset="9441.17">27718 9068 9177 0,'0'0'6810'15,"0"0"-4818"-15,0 0-383 16,36 89-369-16,-23-52-184 0,-6-2-328 15,5 4-472 1,-8-11-256-16,4-6-320 16,-4-6-728-16,-4-10-848 0,0-6-2049 15,-4-6-3513-15,-4-3-407 16</inkml:trace>
  <inkml:trace contextRef="#ctx0" brushRef="#br2" timeOffset="10005.66">27786 9106 4048 0,'0'0'6866'0,"0"0"-5106"0,0 0 161 16,64-77-601-16,-40 52-272 0,4 6-48 15,0 6-95-15,0 10-41 32,-4 3 24-32,-1 6 224 15,1 20-48-15,-8 2-63 0,0 11-257 16,-4 5-136-16,-4 1-152 15,-8 2-104-15,0-6-152 0,0-3-112 16,0-9-88-16,-8-7 0 16,-4-12-408-1,0-7-360-15,-4-3-344 16,-3-9-73-16,-2-14 97 0,1-9 176 16,-3 0 232-16,6-2 392 15,6 5 232-15,2 4 56 0,9 6 0 16,0 6 0-1,0 3 184-15,9 4 72 16,6 1 128-16,2 1-72 16,-6 1-104-16,-3 3 80 0,-8 0 384 15,0 9 136-15,0 6-231 16,-12 11-329-16,-8 3-104 0,1 3-24 31,-1-4-24-31,3-2-24 16,10-7 0-16,3-10-72 15,4-2-72-15,0-4-104 0,11-3 32 16,6 0 8-16,3 0-40 0,-5-3 63 16,6-4 33-16,-6 4 32 31,-6 0 40-31,-2 3 0 31,-7 0 0-31,0 0 8 0,-7 6-256 16,-10 8-976-16,-31 7-1056 15,9-5-2233-15,-1 6-1537 0</inkml:trace>
  <inkml:trace contextRef="#ctx0" brushRef="#br2" timeOffset="10235.04">27619 9537 2784 0,'0'0'10090'0,"0"0"-7617"16,0 0-1049-16,0 0 336 16,0 0-727-16,0 0 807 0,0 0-272 15,107-3-479 1,-51-13-121-16,20-12-224 15,20-4-160 1,15-6-8-16,-11 0-72 0,-25 16-216 0,-19 6-88 16,-20 10-64-16,4 2-55 15,0 4 31-15,0 0-112 0,-9 0 0 32,-10 10 0-32,-10-1-152 15,-3-9-817-15,-4 0-1103 16,0 0-4370-16</inkml:trace>
  <inkml:trace contextRef="#ctx0" brushRef="#br2" timeOffset="10438.5">28727 8845 6025 0,'0'0'13859'0,"0"0"-12027"16,0 0-1312-16,0 0-352 16,0 0-168-1,0 0-344-15,0 0-3897 0,51 23-6657 16</inkml:trace>
  <inkml:trace contextRef="#ctx0" brushRef="#br2" timeOffset="10563.17">28730 9026 16739 0,'0'0'2601'0,"0"0"-2185"16,0 0-416-16,0 0-808 0,0 0-2305 15</inkml:trace>
  <inkml:trace contextRef="#ctx0" brushRef="#br2" timeOffset="11020.94">29363 8474 14507 0,'0'0'3944'15,"0"0"-1703"-15,0 0-569 0,0 76 41 0,0-31-217 16,0 2-336 0,0 4-144-1,13-6-351-15,6-8-369 16,2-8-152-16,7-13-144 0,-1-14-80 15,1-2-280-15,0-15-185 16,-3-13 41-16,-6-7 72 0,-7-6 184 16,-8-1 96-1,-4 3 40-15,0-1 64 16,-24 5 48-16,-4 0 56 16,-4 6-48-16,-3 7 48 0,3 6-48 15,4 13 64-15,0 3-72 16,8 0-376-16,0 9-1096 0,12 1-1313 31,4-4-3352-31</inkml:trace>
  <inkml:trace contextRef="#ctx0" brushRef="#br2" timeOffset="11442.81">29838 8267 12426 0,'0'0'4097'0,"0"0"-2601"15,0 0 193-15,0 0-145 16,0 0-192-16,-4 86-87 0,-4-42-113 16,0 13-184-16,0 1-128 15,0 2-264-15,8-3-24 16,0-9-255-1,0-10-177-15,4-6-120 16,8-13-256-16,4-10-417 0,0-5-439 16,0-4-480-16,0-7-465 15,4-18-1639-15,-12-1-1306 16,-1 4-7912-16</inkml:trace>
  <inkml:trace contextRef="#ctx0" brushRef="#br2" timeOffset="11840.75">30077 8296 10282 0,'0'0'6849'0,"0"0"-5072"15,0 0-889 1,0 0 720-16,0 0-304 15,0 0-231-15,20 92-209 0,-16-51-136 16,0-3-176-16,0-2-344 16,0-12-208-16,4-4-88 15,-4-11-640-15,0-9-976 0,-1 0-2065 32,2-13-1496-32,-1 1-6026 0</inkml:trace>
  <inkml:trace contextRef="#ctx0" brushRef="#br2" timeOffset="12059.16">30288 8169 14835 0,'0'0'4441'0,"0"0"-3481"16,0 0 520-16,0 0-40 15,76 108-71-15,-61-64-521 0,-6 7-88 16,-5-1-280-16,-4 2-232 0,0-5-248 16,-16-2-208-16,-32 9-912 0,0-10-1649 15,1-9-6049-15</inkml:trace>
  <inkml:trace contextRef="#ctx0" brushRef="#br2" timeOffset="12731.36">29511 7086 7057 0,'0'0'4625'0,"0"0"-608"16,0 0-2337-16,0 0 489 0,0 0-217 15,0 0-328-15,4 89-287 16,1-47-265-16,2 2-184 0,1 3-296 31,9 1-144-31,-6-3-160 16,5-10-168-16,-4-7-120 16,7-12-48-16,-2-10-88 0,3-6-224 15,-1-9-248-15,-2-16 72 16,2-7 112-16,-2-13 80 0,-6 1 32 15,-2-1 120 1,-9 4 96 0,0 6 80-16,-17 0 16 15,-7 7 0-15,-4 5 8 0,1 5 8 0,-6 8-8 16,10 7-8-16,-1 3-160 16,8 0-1169-16,4 0-1343 15,8 3-2401 1</inkml:trace>
  <inkml:trace contextRef="#ctx0" brushRef="#br2" timeOffset="13018.6">29930 6680 6921 0,'0'0'9114'16,"0"0"-6842"-16,0 0 297 0,0 0-657 15,-13 102-343-15,2-43-361 0,-10 31-368 32,-2 24-184-32,-1 6-168 15,8-2-40-15,0-13-103 16,12-22 63-16,4-14-176 0,0-18-176 16,0-16-56-16,16-13-144 15,4 1-480-15,12-8-553 0,8-5-535 31,27-26-961-31,-7-12-2736 16,-8-11-3177-16</inkml:trace>
  <inkml:trace contextRef="#ctx0" brushRef="#br2" timeOffset="13505.29">30790 6524 13418 0,'0'0'2721'0,"0"0"-169"0,0 0-479 16,111 105-417-16,-70-61-319 15,2 7-225-15,-7 0-208 0,-4 9-160 16,-8 11-232 0,-8 20-24-16,-16 27-32 15,-16 15-223-15,-31 7-233 16,-29 0-265-16,-12-7-1023 0,16-31-1272 15,5-20-4002-15</inkml:trace>
  <inkml:trace contextRef="#ctx0" brushRef="#br2" timeOffset="16292.91">19929 1559 6977 0,'0'0'0'0</inkml:trace>
</inkml:ink>
</file>

<file path=ppt/ink/ink1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32767" units="deg"/>
          <inkml:channel name="T" type="integer" max="2.14748E9" units="dev"/>
        </inkml:traceFormat>
        <inkml:channelProperties>
          <inkml:channelProperty channel="X" name="resolution" value="3854.94116" units="1/cm"/>
          <inkml:channelProperty channel="Y" name="resolution" value="5461.1665" units="1/cm"/>
          <inkml:channelProperty channel="F" name="resolution" value="91.01945" units="1/deg"/>
          <inkml:channelProperty channel="T" name="resolution" value="1" units="1/dev"/>
        </inkml:channelProperties>
      </inkml:inkSource>
      <inkml:timestamp xml:id="ts0" timeString="2020-07-27T07:50:22.527"/>
    </inkml:context>
    <inkml:brush xml:id="br0">
      <inkml:brushProperty name="width" value="0.05292" units="cm"/>
      <inkml:brushProperty name="height" value="0.05292" units="cm"/>
      <inkml:brushProperty name="color" value="#FF0000"/>
    </inkml:brush>
  </inkml:definitions>
  <inkml:trace contextRef="#ctx0" brushRef="#br0">8116 8664 8969 0,'0'0'6434'0,"0"0"-4498"0,0 0-351 15,0 0-249-15,0 0 40 16,0 0-344-16,0 0-247 0,0 0-361 16,0 0-80-16,0 0-96 15,0 0-40-15,4 7 152 31,4-1 8-31,-1 0-128 0,10 4 24 16,-6 0-32-16,1-1-40 16,4 4-88-16,5 0-32 0,-6 2-8 15,5 1-8-15,-4 0-56 16,-4 3 24-16,0-1 48 16,-1 5 0-1,2 0 24-15,-9 5 56 16,3 3 16-16,-3 8-32 0,0-1-56 15,1 0 16-15,-1 3 16 0,-4 1-64 16,0-4 48-16,0 3 48 16,0-3 8-16,0 3 41 15,-9 4-1-15,5-1-72 16,-3 1-48 0,-1 6-24-16,-5-1 24 15,6 7-8-15,-1-3 8 0,-4 0 24 0,4-9-16 16,0-4 64-16,4-12-48 31,-7-7-80-31,6-6 176 0,-7 0-16 16,-3-7 56-16,-2 4-88 15,-3 0-72-15,-3-1 72 16,-5 4-64-16,-4-3-80 0,4 3 0 16,-8-3 8-16,5-1-8 31,-2 1-16-31,1-7 16 0,5 4 8 15,-1-3-8-15,4-1 0 16,-4-4-64-16,0 5-368 0,-8-1-768 16,-28 4-793-16,8-4-1896 15,4 1-3432-15</inkml:trace>
  <inkml:trace contextRef="#ctx0" brushRef="#br0" timeOffset="742.01">6350 8839 9329 0,'0'0'3073'0,"0"0"-1040"0,0 0-113 15,0 0 8 1,0 0-271 0,0 0-217-16,0 0-224 0,-95 29-263 15,71-7 55-15,0 6-184 16,0 7-344-16,0 9 48 16,4 4-88-16,1 3-160 0,2 6-32 15,2 0-56 1,2 4 96-16,6 2 1 15,7-3-81-15,0 4-56 0,0-7-16 16,0-3-80-16,7-10 64 16,10-6-120-16,-10-6-8 15,5-5 8-15,1-6 0 0,-6-5 0 32,-3-3 64-32,4-4-64 0,-8-3-8 15,5-2 0-15,-5-1-32 16,4 0 40-16,-4 0-368 15,3 3-513-15,9 1-711 0,12 3-1081 16,-4-4-2856-16,0-3-4857 0</inkml:trace>
  <inkml:trace contextRef="#ctx0" brushRef="#br0" timeOffset="18171.56">10491 12382 15899 0,'0'0'6713'0,"0"0"-5808"0,0 0-185 0,0 0-96 16,0 80-144 0,0-62 48-1,0 5-24-15,0 2-200 16,0 4-168-16,3-1-136 0,5 1-120 16,0 0-648-16,-4-10-1304 15,1-7-4466-15</inkml:trace>
  <inkml:trace contextRef="#ctx0" brushRef="#br0" timeOffset="18760.98">11232 12122 11882 0,'0'0'6641'0,"0"0"-5424"0,0 0 247 15,95 32-552 1,-59-20-200-16,-4 7-55 15,-1 0-297-15,-6 4-200 16,-10-1-40-16,-6 3 24 0,-9 4-136 16,0 6 96-16,-5 0-96 15,-11 0 40-15,-8 3 8 0,5-4 8 32,-5-2 32-32,0-3-40 15,12-8 80-15,0-4 40 0,8-7 8 16,4-5-56-16,0-5-128 15,20 0-48-15,12-3-72 0,4-9 112 16,7-7-232-16,21-16-608 31,-8 0-1017-31,-8 7-2952 0</inkml:trace>
  <inkml:trace contextRef="#ctx0" brushRef="#br0" timeOffset="19335.43">12689 11544 7561 0,'0'0'8802'16,"0"0"-6706"-16,0 0-383 0,104 79-273 15,-76-47-400-15,0 4-119 32,-12-2-321-32,0 5-224 15,-13-2-88-15,-3 5-152 0,0-5 8 16,-19 2-72-16,3-4-64 16,-4-10 0-16,0-3 40 0,12-6-48 15,0-3 0-15,8-10 0 16,0 3-176-1,20-2-16-15,8-4 32 16,8 0-8-16,3 0-80 0,-2 0-64 16,2 0 40-16,-7-4 176 15,-4 4 96-15,-12 4 8 0,-4 12 280 16,-8 9 80 0,-4 6-128-16,-4 8-168 15,-12 8-72-15,-8-2-48 16,-3 2-424-16,-10 4-513 0,5-13-1695 15,9-9-3770-15</inkml:trace>
  <inkml:trace contextRef="#ctx0" brushRef="#br0" timeOffset="19739.38">13726 11478 21028 0,'0'0'4425'0,"0"0"-3969"16,0 0-264-16,47 82-48 16,-34-50 528-16,-10 6 368 0,-3 3-343 15,0 0-201 1,-8-3-232-1,-4 1-184-15,4-5 40 0,-4-8-112 0,0-8 0 16,5-1 0-16,3-10-8 16,4-5 0-16,0 1-80 15,0-3-88-15,19 0 72 16,9 0 88-16,4 0-40 16,12-5 40-1,0-8 0-15,8-10 0 0,-1 1 0 0,-3 0 0 16,4-4-304-16,-12 5-328 15,-8 1-521-15,-12 1-527 16,-8 3-1065 0,-9 3-3728-16</inkml:trace>
  <inkml:trace contextRef="#ctx0" brushRef="#br0" timeOffset="19921.87">13921 11461 13034 0,'0'0'6250'16,"0"0"-4674"-16,20 121 56 0,3-32-319 16,5 29-209-16,-4 5-160 15,0-9-328-15,-8-25-384 16,-4-31-232-16,4 5-1064 0,-4-19-2577 31,0-5-7865-31</inkml:trace>
  <inkml:trace contextRef="#ctx0" brushRef="#br0" timeOffset="23733.82">10674 13106 11378 0,'0'0'8626'0,"0"0"-6914"16,0 0-464-16,-5 76-175 16,1-37-297-16,0 5-224 0,-3 0-216 15,3 7-168-15,4 0-96 16,0 0-72-1,0-4-112-15,4-5-544 16,20-20-1080-16,-5-13-2889 0,1-9-2185 16</inkml:trace>
  <inkml:trace contextRef="#ctx0" brushRef="#br0" timeOffset="24339.19">11705 12862 11042 0,'0'0'8498'0,"0"0"-7178"16,0 0-120-16,80 79-352 15,-56-54-71 1,0 4-113-16,0 3-296 15,-8-1-56-15,-4 4-24 0,-12-3-136 16,0 3-64-16,0 0-32 16,-12-3-40-16,-8-7-8 0,0-2-8 15,0-8-8-15,4-5 0 16,4-4-32 0,9-3 40-16,3 0 0 15,0-3-128-15,19 0 128 0,9 0-8 16,4 0-8-16,3 0 8 15,1 0-8-15,-8-3 8 0,-4 0 8 32,-11 0 0-32,-2 3 40 15,-11 0 56-15,0 9 208 0,0 11-40 16,-20 8-192-16,1 7-72 16,-9 6 0-16,0-2-96 0,0-8-312 15,4-8-520-15,8-23-745 31,0 0-2071-31,12-17-4794 0</inkml:trace>
  <inkml:trace contextRef="#ctx0" brushRef="#br0" timeOffset="25344.49">13092 12560 10234 0,'0'0'4481'31,"0"0"-2529"-31,0 0 177 16,0 0-409-16,0 0-384 0,0 0-352 15,-4 63-111-15,-4-31-249 16,-4 13-136-16,0 17-96 16,8 3-128-16,-8 1-48 0,12 1 48 31,0-16 24-31,0 0-48 16,12-13-128-16,8-16-112 0,4-10 0 15,4-5-48-15,4-7-8 16,-4 0-80-16,3-16-152 15,1-3-120-15,-4-3-32 0,-4-7-56 16,-4 1-64 0,-4-4 32-16,-8 3 71 15,-8 8 41-15,0 1 264 0,-12 4 152 16,-16 10 0-16,0 3 48 16,-4 3-40-16,0 0 0 0,5 16 72 15,6 0-64 1,10 6-16-16,7-10-136 15,8-2-824-15,12-7-1928 16,7-3-3674-16</inkml:trace>
  <inkml:trace contextRef="#ctx0" brushRef="#br0" timeOffset="25705.53">14104 12512 14563 0,'0'0'3032'0,"0"0"-1479"0,0 0 231 15,0 0-536-15,0 0-104 16,0 0-159 0,8 89-145-16,-1-51-288 0,6 1-168 15,-1-2-240-15,0-5-136 16,-4-3-8-16,7-7-152 16,-2-9-488-16,-2-7-664 15,6-6-633-15,2-6-815 16,5-26-985-16,-4-3-360 15,-4 3-1704-15</inkml:trace>
  <inkml:trace contextRef="#ctx0" brushRef="#br0" timeOffset="25972.81">14355 12604 7537 0,'0'0'3153'15,"0"0"744"1,0 0-1905-16,0 0 32 16,0 0-503-16,0 0-233 15,0 0-392-15,92 39-440 0,-76-39-160 16,-1 0-192-16,6-7-104 15,-2-8 0-15,-3-8-112 0,0-6-240 32,-8 1 32-32,-4-4 96 15,-4 3 104-15,-7 1 120 16,-14 6 0-16,-7 3 96 0,0 2 88 16,-3 9 0-16,-1 8-40 15,8 0-24-15,8 12-32 0,7 11-88 16,9 6-416-1,9 5-920-15,10-3-3009 16,9-5-6881-16</inkml:trace>
  <inkml:trace contextRef="#ctx0" brushRef="#br0" timeOffset="26238.14">15391 12287 17627 0,'0'0'3001'0,"0"0"-1265"31,0 0-768-31,44 86-55 16,-28-58-217-16,-1 1-328 0,6 3-136 15,-6-4-112-15,-2 4-120 16,-2-4-16-16,-7-2-704 0,0-13-736 31,1-11-1577-31,-1-2-3929 0</inkml:trace>
  <inkml:trace contextRef="#ctx0" brushRef="#br0" timeOffset="26536.3">15670 12249 5817 0,'0'0'11330'0,"0"0"-9017"0,0 0-57 16,40 73-1224-16,-24-48 57 15,3 4-377-15,5-11-360 0,0 5-248 16,4-4-56 0,0-5-40-16,-4-2 0 15,4 0-8-15,-12-2 8 16,-1 3-8-16,-2-4 8 0,-9 0 104 15,0 4-32-15,-4 0 64 16,-4 6-80 0,-13 0-64-16,-6 3 0 15,-13 0-224-15,0-6-1008 16,-8-5-753-16,-15-11-1039 0,10-17-1873 16,10-8-5522-16</inkml:trace>
  <inkml:trace contextRef="#ctx0" brushRef="#br0" timeOffset="26706.85">15698 12243 13242 0,'0'0'2121'15,"0"0"-161"-15,0 0-600 16,92-93-735-16,-69 55-241 0,1-3-136 16,-8 0-248-1,-8 0-424 1,-8 6-1217-16,0-7-319 0,-12 10-1017 15,-8 7-1216-15</inkml:trace>
  <inkml:trace contextRef="#ctx0" brushRef="#br0" timeOffset="27075.86">14976 11157 17363 0,'0'0'2489'0,"0"0"-833"15,0 0-272-15,-11 73-423 16,11-42-153-16,7 7-120 0,17 4-280 16,4-4-208-16,8 0-16 0,4-3-104 31,0-3-32-31,-8-4-40 15,4-5 56-15,-12-4-56 16,-5-6 88-16,-2-4-48 0,-6-3 0 16,-7 1 40-16,-4-2 216 15,0 5 72-15,-4 3-184 0,-20 3-120 32,-8 3-72-32,-7 3-312 15,-17 0-432-15,-4-6-272 16,0-3-568-16,-19-13-1009 0,19-6-2288 15,8-10-1864-15</inkml:trace>
  <inkml:trace contextRef="#ctx0" brushRef="#br0" timeOffset="27200.53">14845 11350 9826 0,'0'0'5401'0,"0"0"-3393"0,96-51 153 15,-48 20-985-15,8-1-640 0,15-28-536 16,-11 9-1640-16,-4 4-3569 15</inkml:trace>
  <inkml:trace contextRef="#ctx0" brushRef="#br0" timeOffset="27354.12">16280 11154 19836 0,'0'0'0'0</inkml:trace>
  <inkml:trace contextRef="#ctx0" brushRef="#br0" timeOffset="29717.79">9458 12280 18804 0,'0'0'3984'0,"0"0"-2495"16,0 0-89-16,0 0-536 16,-8 89-40-16,5-37 25 0,3 5-41 31,-9 3-296-31,5-4-64 16,-4-7-176-16,1-8-152 15,-1-6-24-15,-1-3-96 0,1-4-136 16,5-6-304-16,-1-6-632 15,4-6-849-15,0-10-927 0,0-10-3642 0,0-9-1167 16</inkml:trace>
  <inkml:trace contextRef="#ctx0" brushRef="#br0" timeOffset="30035.94">9387 12373 8185 0,'0'0'5938'0,"0"0"-3962"15,0 0 953-15,0 0-753 16,0 0-576-16,0 0-191 16,0 0-345-16,71-29-232 0,-51 29-144 15,8 6-112-15,-4 13 0 16,4 6-71 0,-1 11-25-16,-2 5-48 15,-1 7-120-15,0 2-72 16,-5-2 0-16,1 0-96 0,-4-7-128 15,4-9 24-15,-8-8-40 16,0-4-80-16,-4-10-232 0,-4-8-400 31,-4-2-448-31,0 0 55 16,-12-5 73-16,-16-15-800 16,4 2-1977-16,0-1-2553 0</inkml:trace>
  <inkml:trace contextRef="#ctx0" brushRef="#br0" timeOffset="30213.47">9374 12601 14875 0,'0'0'4497'0,"0"0"-2353"0,0 0-488 16,0 0-623-16,0 0-201 16,0 0-336-16,80 42-296 15,-40-42-200-15,0-16 0 16,20-3-968-1,-13 0-1257-15,-7 9-3400 0</inkml:trace>
  <inkml:trace contextRef="#ctx0" brushRef="#br0" timeOffset="30629.35">9621 13297 7113 0,'0'0'11707'0,"0"0"-9555"0,0 0-112 0,-8 72-767 15,8-30-257-15,8-1-264 16,9 10-104-16,3-7-168 16,-5 4-144-16,6-7-120 15,-2 0-72-15,-3-2-136 16,0-4-8-16,-8-4 0 15,0-8-320-15,-4-7-472 0,-4-14-344 16,0-7-1129-16,-12-15-4128 31,0-5-3825-31</inkml:trace>
  <inkml:trace contextRef="#ctx0" brushRef="#br0" timeOffset="31086.13">9626 13332 13274 0,'0'0'2985'32,"0"0"936"-32,0 0-2209 15,83 0-288-15,-55 0-455 0,8 6-321 16,-8 1-240-16,-4 1-208 16,0 3-104-16,-13-2 16 15,-3 7 128 1,-8 3 168-16,0 3-136 15,0 3-80-15,-15-3-88 0,-2 1-40 16,-2-4-24-16,3-6-40 0,0-4-8 16,4-5 8-16,0 2 40 15,12-6-40 1,0 0-64-16,0 0-16 16,4 0-64-16,20 0 128 15,0 0 16-15,4-6-56 0,-1-1 40 16,1 3-40-16,0 4-40 0,0 0-32 15,-8 7 40-15,0 5 88 32,-4 11 0-32,-4 2 8 0,-12 1 56 15,0 2 8-15,-4 4 152 16,-15-3-32-16,-6 0 0 0,-6-4-24 16,-1-3-16-16,0-6-64 15,4-6-88-15,4-10-312 16,-4 0-1096-16,8-17-2737 0,4 1-8162 15</inkml:trace>
  <inkml:trace contextRef="#ctx0" brushRef="#br0" timeOffset="112322.61">10665 14459 11226 0,'0'0'8402'15,"0"0"-7866"-15,101-16-376 0,-18-7-104 0,32-14 136 16,20-5 424-16,9-2 184 16,0-5-264-16,-5-1-176 0,1-7-192 15,7-7-88 1,4 1 8 0,5-6-32-16,7 1-40 15,-4 5 56-15,1 9-72 0,-5 10 0 0,-7 8-8 16,-8 8 8-16,-9 9 0 15,-4 4 73-15,-7 8-65 0,-9 1 8 32,5 6-8-32,-5-7-8 15,-3-6 0-15,0-2 312 16,-5-4 264-16,13-13-256 0,3 3 8 16,9 1 56-16,3 9-184 0,5 6-80 15,-1 13 72-15,0 0 88 31,-11 13-136-31,-9-1-72 16,-7-2-64-16,3-10 40 0,1 0-40 16,0-13 0-16,3-6 0 15,-3 4-8-15,4 5-40 0,-1 0-8 16,-7-3-120-16,-5-6-168 31,-19-6-160-31,-20-7-256 16,-12-2-240-16,-5-8-193 0,20-18-23 15,21-10 448-15,4 3 520 0,-12 16 192 16,-12 26 48-16,-16 19 8 0,4 6 112 16,3 0 24-1,-11 12 536 1,-4 11 72-16,-8 2-328 16,-8 1 80-16,-5 2-240 0,-7-3-160 15,0 1-104-15,-8-4-368 0,-11 6-912 16,-18-5-1096-16,-7-1-6418 0</inkml:trace>
  <inkml:trace contextRef="#ctx0" brushRef="#br0" timeOffset="113087.56">14366 14189 15267 0,'0'0'4297'16,"0"0"-2761"-16,0 0-80 15,0 0-295-15,0 0 47 0,25 105-432 16,-17-61-232-16,0 1-272 16,0-1-120-16,-1-3-152 15,2-12-48-15,-1-7-496 16,0-16-904-16,-5-6-1625 15,5 0-3592-15</inkml:trace>
  <inkml:trace contextRef="#ctx0" brushRef="#br0" timeOffset="113385.76">14610 14265 912 0,'0'0'13883'15,"0"0"-11547"-15,0 0-527 16,0 0-777-16,59 71-424 0,-46-71-408 16,-1 0-192-16,-1-17-8 31,2-15-104-31,-6-3-200 0,1-6-32 16,-8 0 88-16,0 7 56 15,-4 1 24-15,-7 10 168 16,-13 5 72-16,-1 2 144 0,-3 6-40 15,5 1 0 1,7 5 56-16,4 4-104 16,0 0-128-16,8 7-48 0,4 15-1152 15,0 1-2617-15,4-4-9194 16</inkml:trace>
  <inkml:trace contextRef="#ctx0" brushRef="#br0" timeOffset="113666.01">15240 13957 20908 0,'0'0'2537'0,"0"0"-1969"0,0 0-200 32,0 0-24-32,0 0 104 15,99-4-224-15,-63 2-224 0,-4 2 0 16,-1 0-1008-16,5 0-1161 16,-8 0-2824-16,-12-4-6281 0</inkml:trace>
  <inkml:trace contextRef="#ctx0" brushRef="#br0" timeOffset="114082.9">15574 13789 15011 0,'0'0'2336'0,"0"0"-1448"15,0 0 281-15,88 9-409 16,-61 1 304-16,-3 3-256 15,-3 2-160-15,-6 7-208 0,-2 4-176 16,-13 3-167-16,0-1-49 16,0 4 24-16,-8-7 32 0,-5-5-32 31,-2-5 24-31,6-5-80 16,2-5 32-16,3-5-40 0,4 4-8 15,0-4-8-15,15 0-48 16,13 0 56-16,0 0-16 0,4 0-64 31,-4 0-64-31,0 3 48 16,-4 4 80-16,-4 6 16 15,-8 2 0-15,-4 11 152 0,-8 9 72 16,0 3 40-16,-20 6 0 16,-12 0-120-16,-8 1-144 0,-4-7-64 31,-4-9-664-31,-3-29-897 15,7 0-2912-15,12-23-5353 0</inkml:trace>
  <inkml:trace contextRef="#ctx0" brushRef="#br0" timeOffset="114482.83">16645 13655 17411 0,'0'0'3057'0,"0"0"-2233"31,0 0-544-31,0 0-96 16,0 0 104-16,0 0-8 15,92 10-168-15,-59-10-112 0,-1-7-456 0,0 4-1432 16,-4 3-2809-16,-9 0-5921 16</inkml:trace>
  <inkml:trace contextRef="#ctx0" brushRef="#br0" timeOffset="114690.27">16722 13836 17203 0,'0'0'2521'16,"0"0"-1385"-16,0 0-296 15,0 0-608-15,0 0 216 16,63 0-120-16,-27-13-200 0,5-2-128 16,-6-11-408-16,13-9-1496 0,-13 4-1873 31,-11 2-2696-31</inkml:trace>
  <inkml:trace contextRef="#ctx0" brushRef="#br0" timeOffset="115066.26">17057 13446 18419 0,'0'0'2185'15,"0"0"-1609"-15,0 0-304 0,83-6-24 16,-51-11 200-16,0 2-264 16,-4-1-120-1,-5 0-56-15,-2 6-8 16,-10 1 0-16,-2 5 0 16,-9 2 8-16,0 2 160 0,0 0 416 15,0 0-15-15,-5 0 87 0,1 6-192 16,0 10-200-16,4 12-96 0,0 7-80 31,0 9 16-31,0 10 32 16,4 7 88-16,9 6-40 15,6 0-104-15,5-1-32 0,0 1 16 16,4-4-64-16,-4-6 0 16,-4-9-408-1,-4 2-1328-15,-4-17-2761 16,-9-8-12267-16</inkml:trace>
  <inkml:trace contextRef="#ctx0" brushRef="#br0" timeOffset="118084.19">14128 15615 18323 0,'0'0'2729'31,"0"0"-1105"-31,12 104-631 16,-8-57-305-16,-1-2-288 0,6-4-192 15,-1-6-208-15,0-6-160 16,4-11-808-16,4-11-873 0,-5-4-2448 15,2-3-3232-15</inkml:trace>
  <inkml:trace contextRef="#ctx0" brushRef="#br0" timeOffset="118352.47">14371 15595 14363 0,'0'0'2416'0,"0"0"-976"16,0 0 49-16,68 92-489 0,-36-70-184 16,-1-2-272-16,-3-1-184 15,0-4-144-15,-3-2 80 0,-6 3 96 16,-7-3 129 0,-4 2 23-16,-4 8-72 15,-4-4-176-15,-8 6-176 16,-16 1-120-16,-4-1-120 0,-11 0-560 15,-2-8-705-15,-19-11-1223 16,13-6-2649-16,7 0-4129 0</inkml:trace>
  <inkml:trace contextRef="#ctx0" brushRef="#br0" timeOffset="118497.08">14283 15650 9337 0,'0'0'4577'16,"0"0"-2912"-16,0 0 63 31,92-35-608-31,-56 19-727 16,20-4-393-16,-13 4-2105 0,-3 7-5313 0</inkml:trace>
  <inkml:trace contextRef="#ctx0" brushRef="#br0" timeOffset="118705.53">14996 15599 21636 0,'0'0'2641'16,"0"0"-1625"-16,0 0-664 15,0 0-304-15,0 0 48 0,0 0-96 0,84 25-632 16,-48-41-1545-1,-4-3-3392-15,-8-4-5873 0</inkml:trace>
  <inkml:trace contextRef="#ctx0" brushRef="#br0" timeOffset="119120.42">15283 15205 17763 0,'0'0'2585'0,"0"0"-1657"16,0 0 88-16,0 0-72 0,92-3 169 16,-68 9-225-16,0 10-304 15,-5 9-280-15,-6 10-184 0,-5 7-64 16,-8 2-48-16,0 0 0 31,0-6-8-31,-12-3 0 16,3-9-120-16,2-10-48 0,3-4 152 15,0-2 8-15,4-7-88 0,4-3-288 16,7 0 80-16,13 0 80 0,1 0 16 16,-1-6 112-1,-5 2 40 1,1 1 56-16,0 3 8 16,0 0 88-16,-8 16 112 0,-4 6 88 15,-4 7 40-15,-4 6-48 0,0 0-144 16,-12 0-96-16,-12-4-48 0,-4-2-424 31,0-10-640-31,-7-12-1009 16,7-7-2784-16,7 0-5961 15</inkml:trace>
  <inkml:trace contextRef="#ctx0" brushRef="#br0" timeOffset="119395.68">15964 15379 19180 0,'0'0'2504'32,"0"0"-1512"-32,0 0-712 15,0 0 16-15,0 0 113 0,0 0-185 16,101 0-152-16,-73 0 24 15,3-6-80-15,-4-1-8 16,-2-2-8-16,-1 0-8 0,-8 5-208 16,0 1-297-1,-9 3-431-15,-3 0-1176 16,-4 7-2425-16,0 6-9874 0</inkml:trace>
  <inkml:trace contextRef="#ctx0" brushRef="#br0" timeOffset="119565.23">16068 15522 16547 0,'0'0'2841'15,"0"0"-1929"-15,0 0-152 16,0 0-424-16,0 0-40 16,0 0-200-16,104-60-96 0,-76 35-1536 31,-8 2-3737-31</inkml:trace>
  <inkml:trace contextRef="#ctx0" brushRef="#br0" timeOffset="119859.44">16682 15039 14603 0,'0'0'6713'0,"0"0"-5617"0,0 0 377 16,0 0-721-16,0 80-8 16,8-42-104-16,7 4-152 15,-2 8-144-15,2 1-152 0,2-3-144 0,-6-7-48 31,-2-10-320-31,-1-12-624 16,-8-19-1184-16,0 0-3522 0,0-12-5936 16</inkml:trace>
  <inkml:trace contextRef="#ctx0" brushRef="#br0" timeOffset="120196.54">16813 14938 14595 0,'0'0'2600'0,"0"0"-495"0,84 3-641 31,-48 10-32-31,0 3-103 16,-4 6-313-16,-4 10-392 0,-4 3-240 16,-13 6-96-16,-3 3-88 15,-8 1-8-15,0-3 16 16,-15-5-32-16,-6-1-56 0,2-11-64 15,-1-3 112-15,-1-10 160 16,14-5 104 0,3-4-96-16,4-3-215 0,0 0-121 15,4-3-129-15,20-10 121 16,4-10 8-16,8 2 0 16,-5-8-360-16,5-6-456 15,4-15-768-15,-9 5-1201 16,-6 7-3320-1</inkml:trace>
</inkml:ink>
</file>

<file path=ppt/ink/ink1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32767" units="deg"/>
          <inkml:channel name="T" type="integer" max="2.14748E9" units="dev"/>
        </inkml:traceFormat>
        <inkml:channelProperties>
          <inkml:channelProperty channel="X" name="resolution" value="3854.94116" units="1/cm"/>
          <inkml:channelProperty channel="Y" name="resolution" value="5461.1665" units="1/cm"/>
          <inkml:channelProperty channel="F" name="resolution" value="91.01945" units="1/deg"/>
          <inkml:channelProperty channel="T" name="resolution" value="1" units="1/dev"/>
        </inkml:channelProperties>
      </inkml:inkSource>
      <inkml:timestamp xml:id="ts0" timeString="2020-07-27T07:51:51.509"/>
    </inkml:context>
    <inkml:brush xml:id="br0">
      <inkml:brushProperty name="width" value="0.05292" units="cm"/>
      <inkml:brushProperty name="height" value="0.05292" units="cm"/>
      <inkml:brushProperty name="color" value="#FF0000"/>
    </inkml:brush>
  </inkml:definitions>
  <inkml:trace contextRef="#ctx0" brushRef="#br0">10076 6906 15035 0,'0'0'5785'15,"0"0"-4865"-15,0 0-312 0,0 0 40 16,-60 104-175-16,60-56-161 16,0 12-120-16,4-3-24 15,8 3-80-15,4-9-16 16,8-3-72-16,0-10 0 15,0-9 0-15,-5-6-8 16,2-11 0-16,-1-3 0 0,-5-6 0 16,2 1-64-16,2-4 72 15,9 0 8-15,4-7 40 16,12-2-40 0,7-1 64-16,22 1 80 15,26-4-64-15,28-3 16 0,17-4-40 16,8 2 32-16,3-4 80 15,-8-7-104-15,8 4-64 16,0-1-8-16,6 2 8 0,5-3 88 31,6 5 40-31,12 10-80 16,3-4 80-16,0 9-56 0,4 1-64 16,-4 3-16-16,4 0 112 15,5-1-8-15,11 1 56 16,-4-3-16-16,8-7-88 0,-4 0-8 15,8 1 0 1,5-4 48-16,7 0-32 16,-4 0-56-16,4 4 0 0,-4-1 88 15,4 0-16-15,1 0-8 16,-1 0 24-16,-1 4-96 16,2-4 0-16,-5 4 0 15,7-1 16-15,-2 1 40 16,-5 0-56-16,0 5-40 15,-12-2 40-15,4 6 0 0,4 0 72 16,-7 0-8-16,-5 6-8 16,5 7-56-16,-6 0 144 15,9-1 0 1,0 1 0-16,0 2-72 16,4-1-72-16,-2-2 56 0,2 4-40 15,11-2 112-15,-3-3-64 16,5-1-64-16,-2-1 0 15,-2-2 0-15,-1 3 0 0,4-7 80 32,-12 6-80-32,-7-6-56 15,-10 7 48-15,-10 0 8 0,-1 2 8 16,-4 1-8-16,-11-1-160 16,-17-2-56-16,-16 0-72 15,-23-8 16-15,-29-2-120 0,-27 0-248 16,-28 0-472-1,-20 0-481 1,-8 0-2271-16,-12 0-537 0,-20 0 8 0,-4 0-1785 16</inkml:trace>
  <inkml:trace contextRef="#ctx0" brushRef="#br0" timeOffset="294.2">23821 6711 13930 0,'0'0'2377'0,"0"0"-1417"16,0 0 697-1,0 0-169-15,108 54-80 16,-68-34-416-16,4-1-335 16,-4-3-273-16,-1-1-184 0,-3 2-80 15,-8-5-72-15,0 1 16 16,-12-1 40-16,-4 5 64 0,-8-2 32 31,-4 4 56-31,0 6-104 16,-12 4 8-16,-16 3-160 0,0 0-184 15,-7-4-176-15,-18 4-920 16,10-10-1329-16,4-6-3816 0</inkml:trace>
  <inkml:trace contextRef="#ctx0" brushRef="#br0" timeOffset="2039.54">8844 6709 15579 0,'0'0'3849'0,"0"0"-2009"15,0 0-176-15,0 0-543 0,-7 22-249 16,-5 3-184-16,0 23-112 16,-4 28-88-16,-8 26-144 15,-4 9-8-15,0-3 24 16,4-16-72-16,9-26-127 15,2-15-65-15,5-16-96 16,4-9-8-16,1-8-521 0,-1-1-591 16,4-17-984-16,0-7-2969 31,0-15-1017-31</inkml:trace>
  <inkml:trace contextRef="#ctx0" brushRef="#br0" timeOffset="2288.87">8685 6706 14243 0,'0'0'1912'0,"0"0"-816"16,0 0 473-16,0 0-25 0,0 0 112 16,92 25-288-16,-44 7-255 15,3 6-329-15,9 22-280 16,4 19-96-1,-16 1-96-15,-8-7-136 0,-16-13-56 16,-4-16-72-16,-5 7-40 16,2-3-8-16,-6-8-584 0,-3-11-792 15,-8-3-1201-15,-4-10-3096 16,-7-6-5737-16</inkml:trace>
  <inkml:trace contextRef="#ctx0" brushRef="#br0" timeOffset="2453.44">8729 7136 12698 0,'0'0'4713'0,"0"0"-4185"15,0 0-160 1,0 0 441-16,0 0-49 16,100-37-384-16,-49 31-280 0,29 2-96 15,-12 1-1248-15,-5 3-2993 0</inkml:trace>
  <inkml:trace contextRef="#ctx0" brushRef="#br0" timeOffset="2902.23">8992 8706 17499 0,'0'0'2841'16,"0"0"-817"-1,0 0-767-15,-4 116-89 16,4-61-64-16,0 6-240 16,0 2-240-16,0 4-264 0,0-8-72 15,0-7-87-15,0-14-17 16,0-13-184-16,4-6-8 0,-4-9-40 31,0-7-361-31,0-3-455 16,0 0-880-16,-8-16-1057 0,-12-28-1784 15,5 2 16-15,-2 1-2480 0</inkml:trace>
  <inkml:trace contextRef="#ctx0" brushRef="#br0" timeOffset="3388.93">8844 8721 9874 0,'0'0'1856'0,"0"0"-40"0,0 0 121 0,49-85-481 16,-21 66-88-16,4 6-119 16,-1 4-241-1,1 6 16 1,0 3-56-16,-8 0-119 0,-1 15-57 16,-2 7-64-16,-5 10-128 15,-8 6-216-15,-4 3-152 0,-4 4-104 0,0-1-56 16,-12 4-64-16,-4-7 48 31,-5-3-40-31,-2-6-8 16,3-10 40-16,4-6 8 0,4-9 88 15,4-4 80-15,4-3-88 16,4 0-136-16,0 0-8 0,16-10-80 16,16-6 88-16,7-2-40 31,6 1 40-31,11 2 8 0,-5 2-8 15,1 10-16-15,-9 3 8 16,2 3 0-16,-10 13 0 0,-11 9 0 16,-8 4 8-16,-11 5 8 15,-5 2 40-15,-21-2 40 32,-14 5-80-32,-17-5 224 0,-8 1 16 15,-4-3 16-15,-3-3 16 16,3-1-103-16,8 1-105 15,4-7-72-15,12-6-257 0,12-9-599 0,13-11-1024 16,6-15-3233 0,9-6-8266-1</inkml:trace>
  <inkml:trace contextRef="#ctx0" brushRef="#br0" timeOffset="4306.47">9630 8512 7905 0,'0'0'1080'15,"0"0"-447"-15,0 0 79 16,0 0 656-16,0 0-8 16,55 26-135-16,-43-24-137 0,0 5-488 15,-8-4-408-15,5-3-192 16,-2 0-2265 0,-7 0-8105-16</inkml:trace>
  <inkml:trace contextRef="#ctx0" brushRef="#br0" timeOffset="4738.32">9630 8512 13482 0,'39'54'1937'16,"-42"-45"-921"-16,-1 11 128 0,0 2-72 15,4 10-71-15,0 9 55 16,0 7-304-1,0 2-144-15,0 7-288 0,0-6-136 16,0 0-64-16,0-10-48 16,4-3-64-16,3-9 40 15,-3-4-48-15,4-2-8 0,-4-8 8 16,1 1 8 0,-1 0-8-1,-4-6 0-15,3-1 0 0,-3 1-8 16,4-7 16-16,-4 0-8 0,0 0 8 15,4-3-8-15,-4 0 0 16,0 0-40-16,0 0 40 0,0 0 16 31,0 0-8-31,0 0 0 16,0 0-8-16,0 0-16 16,4 0-32-16,5 0 0 0,-2 0 0 15,13 0-344-15,-4 0-600 0,8-16-672 16,8-16-681-16,0 4-1776 31,-8-4-1624-31</inkml:trace>
  <inkml:trace contextRef="#ctx0" brushRef="#br0" timeOffset="5030.54">9892 8607 10490 0,'0'0'6697'0,"0"0"-5465"0,0 0-511 0,0 0-329 16,0 0-176-16,0 0-72 15,0 0-48-15,28 0-96 0,-15 0-80 32,-2 7-1000-32,10 15-785 15,-10-7-903-15,-3 5-2242 16</inkml:trace>
  <inkml:trace contextRef="#ctx0" brushRef="#br0" timeOffset="5188.1">10008 8826 7073 0,'0'0'2697'16,"0"0"-1017"-16,0 0-576 0,8 86-208 16,-4-60-7-16,1 2-289 15,-5 0-96-15,0 4-264 0,0-7-224 16,0-12-16-16,0-6-976 31,0-7-3825-31</inkml:trace>
  <inkml:trace contextRef="#ctx0" brushRef="#br0" timeOffset="5659.94">9997 8397 14459 0,'0'0'1760'0,"0"0"-1368"0,0 0-24 0,0 0 16 31,0 0 304-31,95 25-320 16,-72-15-112-16,-3 3-95 15,1-4-97-15,-6-2 96 0,-6-1 384 16,-5-2 168-16,-4-1 192 0,0 0 56 16,0 0-88-16,0 7-23 31,0 6-417-31,0 5-136 15,0 8 24-15,0 3-32 0,0 2-144 16,4 2-56-16,-1-1-40 16,5-1-40-16,5 8-8 0,-2-1 0 15,10 13 16-15,-2 0-16 32,1 7 16-32,4-1-16 15,-8 0 8-15,-4-6-8 0,-4-3 8 16,-4-10-8-16,-4-3 0 15,-4-9 0-15,-20-1-112 0,-4-2-216 0,-8-4-64 16,-7-3-288 0,-6-9-353-1,-18-14-527-15,15-11-976 16,5-8-2746-16</inkml:trace>
  <inkml:trace contextRef="#ctx0" brushRef="#br0" timeOffset="7217.78">15021 6597 10178 0,'0'0'6153'16,"0"0"-4049"-1,0 0-383-15,0 0-473 0,0 0-256 0,-13 13 0 16,13 10-455-16,13 8-209 16,-2 4 0-16,6 4-64 15,-10-5-104-15,1-2-160 16,0-10 64-16,-3-3-64 16,-5 0-72-1,0-3-448-15,0 0-601 0,0 3-895 0,0-6-2201 16,0-5-2744-16</inkml:trace>
  <inkml:trace contextRef="#ctx0" brushRef="#br0" timeOffset="7840.1">17790 6452 13298 0,'0'0'2833'0,"0"0"-697"16,0 0-359-16,0 0-65 0,0 0-192 16,0 0-511-16,0 0-401 15,-9 47-248-15,14-8-40 0,3 4 40 32,-8 5-32-32,4 0-184 15,-1-14-136-15,-3-5-8 16,0-16-664-16,0-10-1472 0,0-3-3658 0</inkml:trace>
  <inkml:trace contextRef="#ctx0" brushRef="#br0" timeOffset="8664.89">14666 6213 13898 0,'0'0'2529'16,"0"0"-697"-16,0 0-503 0,0 0-369 16,0 0 8-16,0 0-240 15,0 0-288-15,0 0-56 16,91 44-136-16,-63-59-63 15,4-11-89-15,-4-9-24 16,0-3 8-16,-4-6-64 16,-8 2-16-16,-4 1 0 0,-8 0 48 15,-4 6 0-15,0 0-32 16,-9 3-8 0,-6 9 56-16,3-1 16 15,-4 8 184-15,4 3 48 16,4 7 0-16,4 0-48 0,0 2-16 15,4 4-64-15,0 0-32 16,0 0-32-16,0 13-112 0,0 19 144 31,8 12-40-31,0 13 88 16,0 4-40-16,0 1-112 16,-1-1 64-16,2-9-112 0,3-8 40 15,-1-9-40-15,-2-7 0 16,3-12 0-16,0-9-72 0,4-7-32 15,0 0 8 1,7-20-168-16,1-8-56 16,4-13-232-16,4-7-624 15,-4-3-705-15,19-12-751 0,-2 15-1801 16,-6 4-5689-16</inkml:trace>
  <inkml:trace contextRef="#ctx0" brushRef="#br0" timeOffset="9408.9">17614 5642 14163 0,'0'0'2936'0,"0"0"-743"16,0 0-849-16,0 0-408 0,24 92 72 16,-16-51-208-16,0 6-239 0,4-5-161 15,-4-7-248-15,0-7-104 16,-1-5-48-16,2-10 0 31,-9-8-184-31,4-1-288 0,-4-4-65 16,0-9 425-16,0-14 112 15,0-12 72-15,0-3-64 0,-4-3 8 16,4 3-8-16,0 0 0 16,0-1 8-16,0 8-8 15,0-1 0 1,0 4 0-16,12 6 0 15,-5-1-8-15,6 7 0 0,-1 4 0 16,4 5 0-16,-1 1-8 0,2 6-88 16,-2-3-440-16,2 3-728 15,6 0-512-15,-3 3-1953 16,-8 6-1912-16</inkml:trace>
  <inkml:trace contextRef="#ctx0" brushRef="#br0" timeOffset="9591.41">18292 5839 18363 0,'0'0'0'0,"0"0"-7081"0</inkml:trace>
  <inkml:trace contextRef="#ctx0" brushRef="#br0" timeOffset="10522.94">15056 6883 5249 0,'0'0'0'16,"0"0"-288"-16,0 0 184 0,0 0 104 31,-4-31 120-31,4 24 408 0,0 1 216 16,0-4-16-16,0 7 32 15,0-3-8-15,0 3-136 16,0-4-303-16,0 1-153 0,4 3 72 16,-4-1 176-16,0 4 248 15,0 0 576-15,4 0 504 0,-4 0-375 32,0 0-297-32,0 0-168 15,0 7 48-15,8 2-31 16,-4 4-265-16,1 2-192 0,2 2-88 15,1 2-152-15,-4-3-104 16,0-3-112 0,4-1-144-16,4 1-880 0,-4-4-1697 15,8-2-3512-15</inkml:trace>
  <inkml:trace contextRef="#ctx0" brushRef="#br0" timeOffset="11078.43">17917 6622 13810 0,'0'0'2857'0,"0"0"-744"0,0 0-913 31,0 0-400-31,-4 93-216 0,4-45-264 16,0 2-320-16,0 14-48 15,0-17-2128-15,0-6-5810 0</inkml:trace>
  <inkml:trace contextRef="#ctx0" brushRef="#br0" timeOffset="11541.2">13419 8471 14307 0,'0'0'2248'0,"0"0"-264"0,0 0-431 16,0 0-241-16,0 0-272 15,-13 92 1-15,26-35-169 0,2 22-128 16,2-3-280-16,-6-6-152 31,2-9-56-31,-2-17-160 16,-3 7-24-16,0 3-72 0,4-6-280 15,-8-13-680-15,-4-20-1033 16,0-11-3296-16,0-4-5969 0</inkml:trace>
  <inkml:trace contextRef="#ctx0" brushRef="#br0" timeOffset="11989.99">13355 8442 16659 0,'0'0'2505'0,"0"0"-1641"15,0 0 688-15,0 0-264 16,92 0-127 0,-45 9-465-16,1 7-232 15,0 0-160-15,0 7-136 0,-8 5-48 16,-13 7-24-16,-6 3 8 15,-17 6-16-15,-4 8-88 0,-13-2 72 16,-10-6-64-16,-1-2-8 31,-4-13 0-31,8-10-16 0,4-10-32 16,8-6 48-16,4-3-16 16,4 0-32-16,0 0-72 0,16-3 16 15,16-10 88-15,11-2-32 31,5-2-56-31,5-2-272 16,-6 7-32-16,-3 2-112 0,-8 10 48 16,-8 0 112-16,-9 10 95 15,-10 9 89-15,-9 6 176 0,-5 7 0 16,-22-1 128-16,-17 11 40 31,-8 3 97-31,-12-1 71 16,9 1-32-16,-1-8-176 0,15-11-72 15,18-13-56-15,11-17-784 16,8-14-2841-16,4-12-6289 0</inkml:trace>
  <inkml:trace contextRef="#ctx0" brushRef="#br0" timeOffset="12241.32">13969 8379 5777 0,'0'0'11490'0,"0"0"-10338"0,0 0-23 16,0 0 191-16,107-10-224 16,-75 10-480-16,7 0-280 0,-7 0-176 31,-4 0-160-31,-4 0-232 15,-7-3-904-15,-10 3-1360 0,-7-3-1889 16,0 3-1561-16</inkml:trace>
  <inkml:trace contextRef="#ctx0" brushRef="#br0" timeOffset="12525.57">14136 8404 13690 0,'0'0'2921'0,"0"0"-672"15,-4 104-729-15,4-40-136 0,0 18-408 0,12-2-159 16,-4-10-217 0,4-10-208-1,-1-14-144-15,2-3-32 16,2 5-104-16,2-13-40 0,-6-10-72 16,1-9 0-16,-3-3 0 15,-2-7-8-15,-3-6-112 0,4 0 24 16,-3-3 48-16,6-13 48 0,1-3-8 31,8-3-88-31,0-4-520 16,4-5-513-16,7-21-935 0,-3 5-2169 15,-3 6-2256-15</inkml:trace>
  <inkml:trace contextRef="#ctx0" brushRef="#br0" timeOffset="12864.66">14527 8560 15019 0,'0'0'2152'0,"0"0"-567"0,28 82-641 15,-17-44 96-15,-3-3-288 16,1-6-304-16,-6-4-280 15,1-9-160-15,-4-7 56 0,0-6-64 16,0-3-112 0,0-9 16-16,-12-16 24 15,0-7 8-15,1-3 64 0,2-3 0 16,5 2-8-16,4 9-40 16,0 1-8-16,4 10-8 15,8 3-32-15,0 4-208 16,4-1-440-16,0 4-1305 15,16-13-1047-15,-8 3-2905 16,4-3 1247-16</inkml:trace>
  <inkml:trace contextRef="#ctx0" brushRef="#br0" timeOffset="13305.49">14774 8093 13170 0,'0'0'5513'0,"0"0"-4672"31,0 0-425-31,0 0-104 16,0 0 136-16,0 0-88 0,87 32-184 16,-67-30-80-16,-4 5-48 15,0-5 24-15,-9 2 152 16,2-4 256-16,-5 3 48 0,-4 1 80 15,0-1 113-15,4 3-57 16,-4 10-160 0,7 4-248-16,2 8-128 0,3 6-40 15,-1 5-88-15,2-5 48 16,2 2-48-16,5-4 48 16,-4 2-40-16,4 4 0 15,0 1 40-15,-4 2 56 16,0 4 40-16,-8 2 0 15,-4 1-8-15,-4-8-40 0,0-1-88 16,0-4 88-16,-16-7-96 16,-4-6-40-16,-4 1-160 15,0-10-488 1,1-7-352-16,6-6-817 16,2 0-3760-16</inkml:trace>
  <inkml:trace contextRef="#ctx0" brushRef="#br0" timeOffset="13583.74">15578 8331 17051 0,'0'0'2305'0,"0"0"-1385"15,0 0 128-15,84 0-152 16,-48 0-280-16,4-4-328 16,-5-4-288-16,1-3-24 15,8-7-1520-15,-12 2-2529 16,-8 3-3680-16</inkml:trace>
  <inkml:trace contextRef="#ctx0" brushRef="#br0" timeOffset="14049.49">16546 7785 12322 0,'0'0'5697'16,"0"0"-3632"-16,0 0-169 16,0 0-936-1,4 76 65-15,8-18-89 0,-4 24-232 0,4-3-208 16,-4-6-56-16,-4-9-168 15,0-20-80-15,0 1-80 16,4-1-64 0,-4-9-48-16,0-13-248 15,-4-9-448-15,0-11-480 16,0-10-1009-16,-4-14-3168 0,-8-7-1584 16</inkml:trace>
  <inkml:trace contextRef="#ctx0" brushRef="#br0" timeOffset="14497.29">16495 7842 11266 0,'0'0'1416'0,"0"0"89"15,0 0 183-15,0 0-216 16,95-47 121-16,-55 47-473 0,0 6-160 31,-5 10-120-31,-3 6-232 16,-8 0-128-16,-3 6-32 15,-14 2-87-15,-7 1-145 0,0 7-72 0,-11-2-72 16,-10 1-64-16,-7-5-8 16,0-4-8-16,0-6 8 15,5-9 0 1,3-6 0-16,8-4 8 16,4-3 40-16,8 0-48 15,8 0-192-15,19-10 144 0,10-3 40 16,7-3 8-16,8 4 0 0,-1-1 0 15,-3 7-56-15,-8 6-16 0,-5 0 64 32,-11 3 8-32,-11 17 0 15,-9 4 104-15,-4 5 160 16,-9 6 96-16,-14 0 96 0,-9 0-160 16,-8-4-112-16,-4-1-80 0,5-9-104 31,3-1 0-31,8-14 0 15,15-6-304-15,10 0-664 16,14-45-1169-16,17 7-2160 0,0-6-3496 16</inkml:trace>
  <inkml:trace contextRef="#ctx0" brushRef="#br0" timeOffset="14843.36">17383 7486 11090 0,'0'0'6345'0,"0"0"-5056"15,0 0-169-15,0 0-336 0,91 20-104 16,-63-14-328-16,0-6-352 16,-4 3-568-1,-7-3-1368-15,-6 6-1161 16,-7-3-2096-16,-4 1 192 0</inkml:trace>
  <inkml:trace contextRef="#ctx0" brushRef="#br0" timeOffset="15080.74">17547 7534 7393 0,'0'0'4073'0,"0"0"-1649"31,0 0-159-31,0 0-313 16,-41 83-231-16,37-42-153 15,-3 20-312-15,3 21-335 0,0-3-145 16,0-9-8-16,4-10-96 15,0-12-120-15,0 0-128 0,8-1-184 16,-1-8-192 0,6-14 0-16,-1-10-48 15,-5-8-264-15,10-4-160 16,-6-3-192-16,10 0-104 0,-2-13-16 16,1-9-72-16,12-16-657 15,-4 5-1391-15,-8 3-3466 0</inkml:trace>
  <inkml:trace contextRef="#ctx0" brushRef="#br0" timeOffset="15592.36">17773 8207 17571 0,'0'0'1969'0,"0"0"-1369"16,0 0 24-16,0 0-184 0,96-6 432 31,-60-20-504-31,-5-6-56 16,1-12-160-16,0-23-64 16,1-18-80-16,-6-20 40 0,-3 6-48 15,-8 20-48-15,-12 28 40 16,-4 20-48-16,0-1 48 0,0 1 8 15,-7-2 0 1,-10 11 0-16,10 3 48 16,-6 10 200-16,5 5 465 15,4 4-9-15,1 0 16 0,3 20-240 16,-4 8-216-16,4 16 72 16,0 10 16-1,0 16 48-15,0-3-56 16,4 3 104-16,3-3-39 0,6-11-97 15,2 2-96 1,2-11-48-16,-2-6-96 0,5-9-72 0,0-6-48 16,0-11 40-16,4-6-112 31,-5-9 24-31,2 0-192 0,-1-9-369 16,-5-16-183-16,9-3-176 15,-3-4-496-15,-2 0-977 0,18-12-2040 16,-10 9 1785-16,1 10-10347 0</inkml:trace>
  <inkml:trace contextRef="#ctx0" brushRef="#br0" timeOffset="15800.8">18531 7734 16899 0,'0'0'4193'0,"0"0"-3081"0,0 0-552 16,0 0 72-16,0 0-31 16,0 0-369-16,88-6-224 0,-65-7-8 15,1 0-961-15,-4 0-863 16,4 1-568-16,-8 2-481 16,-5 4-3632-16</inkml:trace>
  <inkml:trace contextRef="#ctx0" brushRef="#br0" timeOffset="16095.01">18885 7477 16315 0,'0'0'2433'0,"0"0"-1177"0,0 0-256 16,0 0 504-16,0 0-183 31,0 0-281-31,0 0-216 0,48 66-112 16,-36-37-128-16,-5 3-144 15,2 9-56-15,-1 7-71 0,-4-1-153 16,0-2-64-16,-1-4-48 16,1-6-48-16,-4-10-128 15,5-12-553 1,-1-13-687-16,0-3-2273 15,-4-13-3392-15</inkml:trace>
  <inkml:trace contextRef="#ctx0" brushRef="#br0" timeOffset="16591.68">19184 7233 16859 0,'0'0'2881'15,"0"0"-1785"-15,0 0-584 0,0 0 80 16,0 0 272-16,0 0-320 16,79 15-231-16,-62-11-193 0,-1-4-56 15,-8 0-56-15,-1 0 48 16,-3 0 56-16,-4 0 64 0,0 0 120 31,0 2 32-31,0-2 112 16,0 4 40-16,0-1-8 0,0 7-8 15,0 5-48-15,0 14-160 16,0 9-80-16,4 10 88 31,5 3 24-31,-5 5-95 0,7 5-105 16,1-1 24-16,-3-3-104 15,2 0 56-15,2 1-56 0,-10-5 40 0,1-5-48 16,0 0 8-16,-4-3-8 16,0-8-8-16,0-8 0 15,0-7 0-15,-4-9 0 16,-3-7-112-16,-14-2-273 16,5-4-295-1,-7 0-216-15,-5 0-288 0,-4 0-689 16,4 0-3328-16,4 0-10314 0</inkml:trace>
  <inkml:trace contextRef="#ctx0" brushRef="#br0" timeOffset="17518.2">13371 9433 18035 0,'0'0'1969'0,"91"0"-1337"0,9 0-96 16,51-4-96-16,29-15 168 15,19-3 216-15,8-9 65 0,4-5-161 32,17-2-240-32,3-9-56 15,0-4-176-15,0 0-80 16,-8 0 208-16,-4 1-72 0,-4 5-40 15,-16 4-80-15,-7 6-8 16,-17 6 80 0,-8 7-64-16,-8 10-8 0,-3 5 41 15,-9 4-81-15,1 3-88 16,-4 0 104-16,-5 0 120 16,0 0-96-16,0 0 120 0,1-3-144 15,-8-4 8-15,-1 4-64 0,-12-1-104 16,1 2 0-1,-8 2 0-15,-5 0-8 16,-11-3 0-16,-1 3 8 16,-15-3 88-16,-16-1-80 15,-21 4 56-15,2 0-64 0,-6-3 0 32,6 0 0-32,-6 3 0 0,-7 0-8 15,-12 0 0-15,-8 0 8 16,-1 0-8-16,-7 0 0 15,1 0 0-15,-1 0-544 0,-4 3 8 16,0 0-1097-16,-13-3-1431 31,-6 4-8931-31</inkml:trace>
</inkml:ink>
</file>

<file path=ppt/ink/ink1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32767" units="deg"/>
          <inkml:channel name="T" type="integer" max="2.14748E9" units="dev"/>
        </inkml:traceFormat>
        <inkml:channelProperties>
          <inkml:channelProperty channel="X" name="resolution" value="3854.94116" units="1/cm"/>
          <inkml:channelProperty channel="Y" name="resolution" value="5461.1665" units="1/cm"/>
          <inkml:channelProperty channel="F" name="resolution" value="91.01945" units="1/deg"/>
          <inkml:channelProperty channel="T" name="resolution" value="1" units="1/dev"/>
        </inkml:channelProperties>
      </inkml:inkSource>
      <inkml:timestamp xml:id="ts0" timeString="2020-07-27T07:53:06.285"/>
    </inkml:context>
    <inkml:brush xml:id="br0">
      <inkml:brushProperty name="width" value="0.05292" units="cm"/>
      <inkml:brushProperty name="height" value="0.05292" units="cm"/>
      <inkml:brushProperty name="color" value="#FF0000"/>
    </inkml:brush>
  </inkml:definitions>
  <inkml:trace contextRef="#ctx0" brushRef="#br0">17156 1305 16219 0,'0'0'5185'0,"0"0"-4369"16,0 0 136-16,-4 60-39 0,4-3-17 31,0 29 0-31,15 32-176 15,2 18 72-15,-6 7-63 0,-2-4-89 0,-1 4-16 16,-4 7-88-16,-4 11-184 16,0 11-80-16,-8 3-104 15,-5-7-56-15,2-10-64 16,3-8 0 0,-1-20-40-16,9-19 56 15,0-28-8-15,0-29-56 0,0-23-64 16,13-12-56-16,-1 3-368 0,4-5-376 15,-4-5-280-15,4-9-257 16,-4-3-423 0,-9-47-737-16,-3-4-1904 15,0-6-2984-15</inkml:trace>
  <inkml:trace contextRef="#ctx0" brushRef="#br0" timeOffset="1296.53">17084 1257 15363 0,'0'0'5209'15,"0"0"-4529"-15,0 0-360 0,0 0-24 16,0 0 304-16,36 0 425 16,0 0-289-16,24 0-224 15,31 3 0-15,25 0-152 0,12 4 48 16,7-7-80-16,-12 0 16 31,-7 0 48-31,4 0-56 0,-1 0-96 16,5 0 16-16,-1 0-79 15,8 0-89-15,4-3 16 0,5-1-56 16,4 1 24-16,-1 0-24 16,-3 3-40-1,-1 0 64-15,-11 0-56 16,-4 0-8-16,-6 0 0 0,-2 3-8 16,-12 4 0-16,0-4 0 15,-13-3 0-15,-3 0 8 0,-5 3-8 16,-7-3 8-1,-16 0 0-15,-17 0 0 16,2 0 0-16,2 0 0 16,1 0 0-16,0 0-8 0,-13 3-8 15,-11 1 0-15,-11-1-136 16,-5-1 96-16,-4-2 32 16,-1 4-80-1,-3-4-129-15,0 0-7 16,0 0-16-16,0 0 16 0,0 0-104 15,0 0-160-15,0 0-240 16,4 0-152-16,-4 0-248 16,0 0-49-16,0 0 145 0,0 0-160 31,0 0 296-31,0 0 336 16,0 0 375-16,0 0 121 0,0 0 72 15,-7 0 209-15,-1 0 479 16,0 0 256-16,-4 0-72 15,4 0-24-15,4 6-80 0,-9 4 65 16,6 5-137 0,-5 7-240-16,0 10 0 15,4 9-40-15,-4 24-8 0,8 26 32 16,0 23-88-16,0 16-40 16,4-6 32-16,0-9-16 15,4-10-127-15,0-1-41 16,-4 11 16-16,0 5 32 15,0 8-80-15,0 2-112 16,-16 0 56-16,-4 0 0 16,-3-3 0-16,2-3-64 0,5-13 64 15,1-9 40-15,11-23-32 16,4-19 56 0,0-22-56-16,0-6 8 15,4 3-88-15,7-3 8 16,2 0-8-16,-6-7 0 0,1-3 0 15,0 0 0-15,-3 1 0 16,-5 5-8-16,4-2-128 0,-4 4-8 31,0-3-176-31,0-2-40 16,0-9-353-16,0-3-247 16,0-10-272-16,-4-3-392 0,-17-10-281 15,1-9-2440-15,-3-4-3288 0</inkml:trace>
  <inkml:trace contextRef="#ctx0" brushRef="#br0" timeOffset="2256.96">17148 3918 7937 0,'0'0'2809'0,"0"0"1056"16,0 0-1985-16,0 0 465 15,0 0-377-15,0 0-288 16,0 0-239-16,0 0-233 15,12 0-192-15,12-4-80 0,8 2 24 16,16-5-207-16,19 3-209 16,25-2-176-1,19 0-88-15,5 1-104 16,-8 1-56-16,-9 1-32 16,-3-4-32-16,-4 1-40 15,7-4-8-15,0-2 56 0,2-1-56 16,6 0 0-16,5 0 0 0,-1-2-8 31,1 5 0-31,-5 3 8 16,-11-2 16-16,0 6-16 15,-5 0 64-15,-4 0-64 0,1 3 40 16,-4-4-40-16,0-2 56 16,-5 0-64-16,9-4 0 0,-4 4 0 31,4-1-16-31,-13-2 16 15,-12 5 48-15,-14 2 0 16,-6-2-48-16,5 1 8 0,8-3 96 0,-1 6-88 16,-3-4 32-16,-3 4-40 15,-6 0 0-15,-3 0 40 0,0 0-40 16,-4 4 40 0,-8 5-40-16,0 1 40 15,-9-1-40-15,-2 1-8 16,-2-4 0-16,-2 4-8 15,-6-4 8-15,1 4-232 0,-4-4-224 16,-4 0-512 0,0 1-905-16,-23-7-967 15,-1-13-2705-15,-4-3-4105 16</inkml:trace>
  <inkml:trace contextRef="#ctx0" brushRef="#br0" timeOffset="6004.93">18148 2092 96 0,'0'0'12938'16,"0"0"-10097"-16,0 0-873 15,0 0-159 1,0 0 31-16,28 86-424 16,-12-29-287-16,-4 22-257 15,4 23-128 1,-4 12-112-16,-5-12-56 16,-3-20-208-16,1-25-176 0,-5-18 24 15,8-4-144-15,0 0 0 0,-1 2-72 16,6 2-48-1,-5-8 48-15,-1-8-144 0,1-10-240 0,-3-4-392 16,-5-9-472-16,0 0-697 16,0-34-847-16,0-5-1529 0,-5-3-2064 15</inkml:trace>
  <inkml:trace contextRef="#ctx0" brushRef="#br0" timeOffset="6524.54">18183 2073 14723 0,'0'0'2976'0,"0"0"-1591"16,0 0-345-16,0 0-168 0,28 0 248 16,0 0-272-16,4-3-55 15,9 0-329-15,6-4-56 0,1 4-160 16,7-3-128-16,-3-1 16 15,8 1-80 1,-8 0-48-16,4 0 0 16,-8 2 32-16,-4 1-32 0,-8 3 0 31,-8 0 0-31,-5 0 0 16,-3 0 8-16,-4 0-16 15,-8 0 8-15,4 0 0 0,-8 0 0 16,4 0 0-16,0 0-8 0,0 0 0 15,-4 0-8-15,4 0 8 16,-4 0-72-16,4 0-144 31,-4 0-192-31,-4 0-272 0,4 0-297 16,-4 0-711-16,0 0-1201 16,0-4-3304-16</inkml:trace>
  <inkml:trace contextRef="#ctx0" brushRef="#br0" timeOffset="6884.57">19016 1998 15283 0,'0'0'3729'15,"0"0"-2233"-15,0 0-152 0,0 0-520 16,-8 84 145-16,8-49-377 0,0 4-168 15,0 5-96-15,0 7-112 16,8 3-88 0,-3 16 32-16,-1 9-56 15,4 0-8-15,-8-9 0 16,0-10 16-16,3-9 8 0,-3 6-40 16,0 0 16-16,0-3-48 15,0-6-40-15,0-9 8 0,0-5 32 31,0-9-48-31,0-2 0 16,0-4 0-16,0-7-72 0,0 1-256 16,-3-7-320-16,-1 1-560 15,-4-7-705-15,-5-3-3080 16,2-7-5905-16</inkml:trace>
  <inkml:trace contextRef="#ctx0" brushRef="#br0" timeOffset="7372.27">18284 3111 12818 0,'0'0'4289'15,"0"0"-3049"-15,0 0 33 0,0 0 167 16,91 19-216-16,-51-16-280 31,7 1-175-31,9-4-233 16,8 0-40-16,4-7-208 0,4-2-72 16,-5-1-40-16,-7 0-80 15,0 2-48-15,-8 4 16 0,-5 1-56 16,-6-1 0-16,-9 4 0 15,-5 0-8-15,-11 0-8 0,-4 0-264 16,-4 0-416-16,-8-9-889 0,-3-7-1407 16,-14 0-3602-16</inkml:trace>
  <inkml:trace contextRef="#ctx0" brushRef="#br0" timeOffset="8368.6">18423 2057 5353 0,'0'0'800'15,"0"0"5161"-15,0 0-3888 16,0 0 391-16,0 0-303 15,0 0-697-15,0 0-272 0,-28 95-192 16,8-56-216 0,0-2-119-16,0 5-273 15,-3-4 16-15,-1-3-208 0,7-7-152 16,2-1-40-16,2-9-8 16,6-6-48-16,3-8-408 15,4-4-777-15,0 0-495 16,0 0 48-16,7-16 511 15,14-6 57-15,-1-10-8 16,7-6 296-16,5 0 304 16,1-3 336-16,6 2 120 0,-3 8 64 15,0-2 0-15,-5 8 48 16,-6 6 184 0,-5 6 248-16,-9 8-56 15,-7 5 352-15,-4 0 1072 16,0 5 65-16,0 20-953 0,-20 7-424 15,-3 10-64-15,-5 9-48 16,-8 6-96-16,-4 3-119 0,4 1-201 31,-4-7 40-31,12-7 0 16,4-12-40-16,17-13-8 16,3-12-128-16,4-10-1345 0,7-10 161 15,14-15-8-15,7-13 199 16,7-7-191-16,1-8-144 0,4-5 144 15,4 1 287-15,-1 0 257 16,-3 6 192 0,0 1 104-16,-4 5 184 15,-4 10 160-15,-8 6 128 0,-5 8 56 16,-2 8 344-16,-13 6 576 16,0 7 720-16,-4 0 841 15,0 4-593-15,0 12-895 31,-12 9-265-31,-8 13-64 16,-8 6-160-16,-12 26-208 16,-16 19-136-16,-7 19-112 0,-9 4 64 15,20-21-24-15,12-27-48 16,24-30 0-16,5-11-16 0,-2-4 32 16,9 0-112-16,0-6-88 15,4-10-640-15,4-3-520 0,13-10 32 16,2-18-161-16,9-7-63 15,4-16-240-15,-1-6-481 0,14-16-335 32,15-19 607-32,-9 12-3200 15,-7 10 2193-15</inkml:trace>
  <inkml:trace contextRef="#ctx0" brushRef="#br0" timeOffset="8654.83">18838 2041 4761 0,'0'0'1048'0,"0"0"1736"0,0 0-615 16,0 0-33-1,0 0-23-15,0 0 47 16,0 0-551 0,0 0-457-1,-4 98-328-15,-24-31-280 0,-20 25-136 16,-12 26-64-16,-12 5-104 16,13-17-168-16,14-37 56 0,22-27-8 15,7-14-72-15,4-2-48 16,-1-4-8-16,10-6-136 15,3-13-568-15,0-3-1240 0,7-13 583 0,14-19 353 16,7-8 16-16,3-16-232 16,14-13-193-1,-6 3 337-15,5-4-424 16,16-19-88-16,-21 22-1137 16,2 4-3928-16</inkml:trace>
  <inkml:trace contextRef="#ctx0" brushRef="#br0" timeOffset="9225.31">18933 2108 4064 0,'0'0'1297'0,"0"0"2647"31,0 0-1111-31,0 0 216 16,0 0-433-16,0 0-311 15,0 0-497-15,16 63-792 0,-32-25-239 16,-8 29-273-16,-15 22-120 16,-14 22-112-16,-6 4-152 0,3-20 72 15,16-29-32-15,16-24-8 16,5-11-56-1,-2 4-32-15,5 0-64 16,1-3 0-16,2-10-88 0,5-5-224 16,4-12-168-16,4-1-248 15,0-4-145-15,0 0-407 0,0-9-1112 16,12-14 167 0,8-12 697-16,12-10 256 15,4-8 183-15,8-8 377 16,7-8-80-16,-6 2-64 0,2 0-152 15,-10 3 231-15,-6 20 265 16,-4-3 360-16,-2 15 144 0,-5 12 8 31,-9 8 344-31,-2 9 633 16,-5 3 1199-16,0 3 569 16,-4 19-521-16,0 4-592 0,-8 12-359 15,-8 6-273-15,-12 23-144 0,-20 22-376 16,-20 28-208-16,-7 7-128 31,-2-7-72-31,19-27-24 16,21-37 72-16,18-18 144 0,10-15-88 15,1-5-103-15,8-8-73 16,0-4-649-16,4-3-431 31,13-19 72-31,7-13 352 0,7-10-280 16,9-5-225-16,0-4 121 15,8-9 8-15,-5 3 96 0,6-7-249 16,14-12-599-16,-16 12-408 16,-6 10-2577-16</inkml:trace>
  <inkml:trace contextRef="#ctx0" brushRef="#br0" timeOffset="9570.39">19068 2556 6129 0,'0'0'2936'16,"0"0"1201"-16,0 0-2352 15,0 0-233-15,0 0-456 0,-39 107-416 0,11-56-199 16,-8 4-161-1,0 4 320-15,0-5 456 0,4-3-24 16,13-13-288 0,6-11-296-16,1-15-279 15,12-6-209-15,0-6-89 16,0 0-279-16,4-13 80 0,17-6 152 16,-2-9-80-16,9-4-88 31,0 1-248-31,4-5-136 0,-4 4-64 15,3 1 96-15,-6-1 32 16,3 7 111-16,-13 5 113 0,1 4 200 16,-8 8 200-16,0 8 56 15,-8 0 888-15,0 5 1 16,-4 14-593-16,-15 7-232 0,-5 2-120 47,-16 14-472-47,-4-7-1033 15,4-10-3432-15</inkml:trace>
  <inkml:trace contextRef="#ctx0" brushRef="#br0" timeOffset="9966.32">18288 2860 7433 0,'0'0'6938'0,"0"0"-5026"16,0 0-144-16,0 0-343 31,91 50-225-31,-59-27-240 0,-4 0-416 16,4-1-240-16,0 0-184 15,-8 1-72-15,-1-8-48 0,-3-2-176 16,-8-3-288-16,-3-4-512 15,-5-6-368-15,-4-10-825 0,-17-9-2008 16,2-3-544-16</inkml:trace>
  <inkml:trace contextRef="#ctx0" brushRef="#br0" timeOffset="10206.68">18323 2598 7393 0,'0'0'4705'0,"0"0"-2560"0,0 0-1025 16,0 0 304-16,0 0 224 16,80 78-367-16,-40-33-217 0,3-4-256 15,2 3-184-15,-6-2-320 16,1-8-168-16,-4-2-136 16,-5-9 0-1,-6-11-216-15,-13-2-536 16,-4-10-416-16,-8 0-721 0,-4-22-159 15,-16-5-657-15,-4-1-1799 0</inkml:trace>
  <inkml:trace contextRef="#ctx0" brushRef="#br0" timeOffset="10492.92">18323 2403 4672 0,'0'0'5874'0,"0"0"-3482"16,0 0-575-16,0 0-497 15,0 0-416 1,0 0 881-16,0 0-409 0,116 102-216 16,-56-48-408-16,0 3-168 15,0 0-176-15,-5 0-104 0,-7-6-95 16,-5-10-89-16,-7-3-112 16,-8-5 40-16,-8-12-48 15,-8-5 0-15,-3-9-240 16,-9-7-537-16,0 0-463 15,-9-13-80-15,-14-16-649 16,-37-31-679 0,4 3-1545-16,-4-4-2248 15</inkml:trace>
  <inkml:trace contextRef="#ctx0" brushRef="#br0" timeOffset="11159.13">18423 2349 4945 0,'0'0'816'0,"0"0"4449"16,0 0-3249-16,0 0-615 0,0 0-281 15,0 0-192-15,20 3 1160 16,16 20-375-16,7 15-497 0,9 3-400 31,4 13-216-31,8 4-168 16,-8 4-143-16,-9-1-41 16,-2-1-8-16,-10-6-56 0,-7-9-136 15,-4-7-48-15,-8-14-136 16,-9-7-352-1,-2-14-577-15,-5-3-823 0,0-16 976 16,-5-18 360 0,-14-8-393-16,-5-9-423 0,-8-6-40 15,0-10-177-15,-7 2 385 0,2 0 352 16,1 2 448-16,1 6 232 16,3 6 80-16,-4 3 88 15,8 7 0-15,4 3 8 16,5 3 144-1,2 3 184-15,10 6 272 0,3 8 312 16,4 11-175-16,8 7 383 0,16 10 792 31,11 19-119-31,9 15-769 16,16 19-200-16,-8 1 24 0,-5 0-104 16,-3 2-280-16,-12-13-96 15,4 6-183-15,-4-12-81 0,-8-12-112 16,-9-10-8-16,2-8-241 15,-13-12-255-15,-4-5-232 0,0 0-368 32,-8-18-792-32,-16-14-161 15,-4-10 425-15,-8-12-129 16,4-3 89-16,0-3 176 0,4-4 448 16,4 7 447-16,5 6 441 31,3 7 160-31,8 9 264 0,4 10 449 15,4 8 463-15,0 12-88 16,4 5-224-16,11 5 649 16,13 24 399-16,17 22-408 0,-6 7-520 0,5 8-287 15,-4 1-265 1,-8-17-432 0,11 17-192-16,-3-16-1929 0,-12-13-3992 15</inkml:trace>
  <inkml:trace contextRef="#ctx0" brushRef="#br0" timeOffset="20462.24">6541 6528 3808 0,'0'0'16116'0,"0"0"-14212"15,0 0-1424-15,0 0 120 16,0 0 41-16,101 6-1 0,-69-2-248 31,-1-2-264-31,-3-2-40 16,0 0-88-16,-8 0-320 0,0 0-937 15,-12 0-1567-15,-5 0-2369 16,-3 0-1865-16</inkml:trace>
  <inkml:trace contextRef="#ctx0" brushRef="#br0" timeOffset="20729.52">6737 6594 6249 0,'0'0'7561'0,"0"0"-5352"16,0 0 31-16,-9 73-487 0,9-38-321 15,0 9-360 1,0 7-296-16,0 4-159 16,5 2-257-16,-1-7-184 15,-4-5-24-15,8-14-32 0,-4-8-72 16,0-7-48-16,4-7 0 16,-4-3-8-16,8 1-40 0,-1-1-16 31,2-2 56-31,-2-1 8 15,6 0-344-15,-6 0-368 0,2-3-425 16,2-3-1007-16,2-10-1681 16,-9-3-1816-16</inkml:trace>
  <inkml:trace contextRef="#ctx0" brushRef="#br0" timeOffset="20943.95">7020 6581 13658 0,'0'0'2649'0,"0"0"-1441"0,0 0-304 16,0 0-583-1,0 0-321 1,0 0-457-16,88-9-839 0,-77 9-1889 15</inkml:trace>
  <inkml:trace contextRef="#ctx0" brushRef="#br0" timeOffset="21141.42">7136 6813 14010 0,'0'0'2849'0,"0"0"-2009"15,0 0 457-15,7 96-545 16,-3-65-8-16,4-3-456 16,1-2-288-16,-2-3-24 0,1-16-1120 31,-4-7-1785-31,0 0-4264 0</inkml:trace>
  <inkml:trace contextRef="#ctx0" brushRef="#br0" timeOffset="21592.22">7155 6356 14443 0,'0'0'2224'16,"0"0"-1576"-16,0 0 120 15,0 0-152-15,0 0 25 16,100 22-321-16,-77-19-160 16,-2 1 576-16,-1-1-736 0,-5 0-88 15,-7 0-40-15,1 3 128 16,-9 4 0 0,4 0 80-16,0 5 96 15,-1 2 192-15,1 4 288 16,4 5-80-16,1 3-136 0,-2 2-104 15,5 1-88-15,1-1-55 16,-2 1-65-16,6 3 8 0,-6 4-40 31,6-4 152-31,-2 6-40 16,-7 3-48-16,-5 1-16 16,2 5-24-16,-5 1-8 0,-8 3 16 15,-12-3 32-15,-8 3 16 16,-3-10 8-16,-5 0-128 0,-33 4-56 15,9-9-872 1,6-11-3377-16</inkml:trace>
  <inkml:trace contextRef="#ctx0" brushRef="#br0" timeOffset="25690.4">7677 6353 12642 0,'0'0'6106'16,"0"0"-4338"-16,0 0-440 0,0 0-264 15,0 0-447-15,13 0-353 16,6 3 112-16,5 4 64 0,8-2-216 16,-4 2-112-16,4-4-64 31,-1-3-48-31,-6 0-104 16,-1 0-616-16,-5 0-401 0,-6 0-839 15,-6-3-809-15,-3-4-23 16,-4-2-185-16,0 0-1536 0,-8 5-3519 0</inkml:trace>
  <inkml:trace contextRef="#ctx0" brushRef="#br0" timeOffset="25986.6">7884 6343 6857 0,'0'0'2000'15,"0"0"329"-15,0 0-89 0,0 0-487 16,0 0-281-16,0 0-40 16,0 0-271-16,-31 96-209 0,31-58 48 15,0 23-192 1,-4 23-376-16,-4 0-240 15,-1-8-88-15,5-10-88 16,1-18-8-16,3-1 0 0,0 1 40 31,0-10-48-31,3-6 0 16,5-10 0-16,5-6-8 0,-6-3-48 31,5-4 48-31,-3 1 0 16,-2-7-64-16,5-1-136 0,1-2-136 15,-6 0 32-15,10 0-104 16,-6-8-104-16,1-11-472 0,4-13-857 16,0 0-423-16,-8 4-2449 0</inkml:trace>
  <inkml:trace contextRef="#ctx0" brushRef="#br0" timeOffset="26228.96">8124 6496 14739 0,'0'0'2632'15,"0"0"-2112"-15,0 0-224 16,0 0 249-1,0 0-73-15,0 0-272 0,0 0-200 0,79-7-96 16,-59 1-1385-16,-3 0 81 16,-6-1-3521-16</inkml:trace>
  <inkml:trace contextRef="#ctx0" brushRef="#br0" timeOffset="26702.69">8171 6670 13778 0,'0'0'2337'0,"0"0"-1457"15,0 0-432-15,0 0 232 0,0 0 129 16,0 0-289-16,56-3-280 16,-32 0-184-16,-4-3-48 0,0 0 0 15,-4 2-8-15,-4-3-48 31,-5 1-200-31,2 4 104 16,-5-2 112-16,-4 4 32 0,0-3 168 16,0 3 272-16,0 0 224 0,0 0-80 15,0 9-288-15,0 8-168 0,0 1-56 16,-4 11 48 0,4 0 168-1,0 6 80-15,0 6-40 16,4-4 40-16,0 11-96 0,7-1 33 15,-2 8-41-15,3-1-136 0,-9 0-64 16,1-3 32-16,0 0 8 0,-4-4-96 16,0 1 56-16,-8-8-64 31,-3-1 0-31,-9-4 8 0,-1-9 8 16,2-10-16-16,-5-10-328 15,0-6-433-15,0-10-239 16,1-14-944-16,-9-25-745 0,4 8-1416 15,7 6-2816-15</inkml:trace>
  <inkml:trace contextRef="#ctx0" brushRef="#br0" timeOffset="27291.12">8442 6343 16427 0,'0'0'2313'15,"0"0"-1793"-15,0 0-64 0,0 0 200 16,0 0 200 0,92 10-408-16,-64-7-144 15,0 4-136 1,0-2-96-16,-4-5-56 0,4 4 32 0,-5-4-40 16,-7 3-8-16,-4-3 64 15,1 0-64-15,-13 0 0 0,3 0 144 16,-3 0 352-16,0 0 217 31,0 6-17-31,0-2-160 0,0 5-160 16,0 4-200-16,-3 2-56 15,-2 8 0-15,5-1-48 16,0 10 0-16,0 0 0 0,0 5-8 31,12 5 16-31,4 9 8 16,0-1 40-16,0 2-8 0,0-2-24 15,-1-5-80-15,-2-1-16 16,-5-6 8-16,-5 0 32 16,-3-3-32-16,0-3 0 0,-7 3 48 15,-14-3-48 1,-3 3-8-16,-7-4-328 16,-5-2-296-16,-19-3-928 0,10-11-1425 15,6-9-4217-15</inkml:trace>
  <inkml:trace contextRef="#ctx0" brushRef="#br0" timeOffset="30541.42">17658 1692 7785 0,'0'0'5193'16,"0"0"-2208"-16,0 0-1137 16,-8-3-143-16,4 3-233 0,0 0-272 15,-4 6-264-15,0 4-167 16,0-1-257-16,0 4-136 16,1 6-88-1,2-3-136-15,-3 3-32 16,4 3 48-16,0-3-96 0,1 0-56 15,-1-3-8-15,4 0-8 16,0 3-40-16,0-6-216 31,0 3-280-31,7-7-160 0,-3 0-129 16,0 1-87-16,4-3-336 16,-3-4-384-16,6-3-697 0,-3 0-343 15,-4 0-1785-15</inkml:trace>
  <inkml:trace contextRef="#ctx0" brushRef="#br0" timeOffset="30889.48">17742 1698 8905 0,'0'0'6826'0,"0"0"-5866"16,0 0-192-16,0 0 128 31,0 0 345-31,0 0-169 0,0 0-304 16,0 0-160-16,52 39-136 31,-37-24-168-31,2 4-80 0,2 4-120 15,-3-4-32-15,0 0-8 16,0-7-64-16,-4 4 0 16,0-3-8-16,0-3-216 0,-5-1-288 15,-2-3-768-15,3-6-760 16,-4 0-1905-16,0-6-1616 0</inkml:trace>
  <inkml:trace contextRef="#ctx0" brushRef="#br0" timeOffset="31158.76">17973 1626 11242 0,'0'0'3889'16,"0"0"-2617"-16,0 0 536 15,0 0-631-15,0 0-49 16,-40 88-248-1,28-63-224-15,-1 1-168 0,2 0-128 0,-1-2-120 16,4 2-48-16,-4-7-119 31,4 1-73-31,1-5-81 16,2-2-567-16,1-4-1104 0,0-5-2145 16,0-4-2168-16</inkml:trace>
  <inkml:trace contextRef="#ctx0" brushRef="#br0" timeOffset="31845.92">18037 1794 11162 0,'0'0'3921'16,"0"0"-2673"-16,0 0 416 0,0 0-679 15,0 0-57-15,-9 63-160 16,9-53-424 0,0-1-208-16,0 0-136 15,0-2-8-15,0-4-136 16,0 0-384-16,0-3-480 0,0 0-1241 15,5 0-927 1,-1-6-2946-16</inkml:trace>
  <inkml:trace contextRef="#ctx0" brushRef="#br0" timeOffset="32144.12">18176 1832 12482 0,'0'0'3177'31,"0"0"-1633"-31,0 0-56 16,0 0-767-16,0 0 31 15,0 0-216-15,0 0-280 0,0 0-88 16,-4 16-80-16,0-10-40 16,-4 0-48-1,4 1-104-15,0-4-648 0,0-3-969 16,0 0-1095-16,4 0-1969 16</inkml:trace>
  <inkml:trace contextRef="#ctx0" brushRef="#br0" timeOffset="32440.34">18284 1571 14251 0,'0'0'3968'0,"0"0"-3151"0,0 0-1 16,0 0-328-16,0 0 320 15,0 0-296-15,0 0-328 0,43 64-88 32,-31-45-96-32,0-6-80 15,4 0-664-15,-8-13-824 16,0 0-1209-16,0-4-1584 0,0-5-328 0</inkml:trace>
  <inkml:trace contextRef="#ctx0" brushRef="#br0" timeOffset="32752.5">18423 1480 11626 0,'0'0'3017'15,"0"0"-1409"-15,0 0-64 16,0 0-159-16,0 0-233 0,16 101-208 16,-12-60-168-16,-4 4-160 15,0-2 32 1,0 3-135-16,0-8 15 16,-8-6-48-16,-4-4-112 15,-4-9-136-15,4 0-128 0,-8-6-16 16,4-4-88-16,-4-2-48 15,-3-1-400-15,2-3-328 0,1-3-353 16,5 0-447-16,3-6-1160 31,0-10-2290-31,8 3-3455 0</inkml:trace>
  <inkml:trace contextRef="#ctx0" brushRef="#br0" timeOffset="33029.76">18495 1705 14507 0,'0'0'2384'0,"0"0"-1456"16,0 0-136-1,0 0-7-15,0 0-121 0,0 0-360 0,19 66-144 16,-15-53-112-16,0-3-48 16,1-4 0-16,-5-3-232 0,0 3-568 15,0-6-705-15,0 4-671 32,0-4-1801-32</inkml:trace>
  <inkml:trace contextRef="#ctx0" brushRef="#br0" timeOffset="33328.96">18622 1498 12218 0,'0'0'3985'0,"0"0"-3097"15,0 0 624-15,52 73-367 0,-36-44 63 16,-1-1-360 0,2-2-448-1,-9 0-248-15,-1-1-8 16,-7 7-88-16,0-1-56 0,-23 14-920 15,-5-7-3017-15,4-6-7889 0</inkml:trace>
  <inkml:trace contextRef="#ctx0" brushRef="#br0" timeOffset="36439.64">19100 3067 6553 0,'0'0'7970'31,"0"0"-6786"-31,0 0-216 16,0 0-568-16,0 0 96 16,0 0-208-16,0 0-136 0,0 0-8 15,-4-13 64-15,12 10 56 16,1 0 33-16,-5 0 23 0,-1 3-32 31,-3 0 128-31,4 0-88 16,-4 3 112-16,0 3-24 15,0 4-104-15,0-4-64 0,0 0-104 16,0-2 16-16,0-2-40 16,-4-2-48-16,1 0-64 0,-1 0 8 31,-1-2-16-31,-3-2 0 16,8-2-16-1,0 0-80-15,0 6-48 16,0-3-104-16,0-1 32 0,0 4 64 0,4 0 88 15,-4 0 16-15,4 0 48 16,-4 0 0-16,0 0 8 0,0 0 40 31,0 0 8-31,0 0-56 16,0-3-32-16,0 0-184 16,0 0-176-16,0-7-192 0,0 4-376 15,0-3-385-15,5-4-151 0,2 3-1417 16,1 1-2120-16</inkml:trace>
  <inkml:trace contextRef="#ctx0" brushRef="#br0" timeOffset="36858.51">19388 2943 15523 0,'0'0'2280'16,"0"0"-335"-16,0 0-641 15,-77 92-64-15,62-60-248 0,-1 2-271 16,8-2-145-16,4 1-264 31,-1-5-160-31,5 3-104 0,0-5-48 16,9-1 8-16,-1-2-8 15,-1-5-176-15,6-5-432 0,-5-6-569 16,3-7-1079-16,2-3-1953 16,-2-10-1072-16</inkml:trace>
  <inkml:trace contextRef="#ctx0" brushRef="#br0" timeOffset="37259.44">19511 2908 15891 0,'0'0'2728'16,"0"0"-2063"-16,0 0-401 0,0 0-168 16,0 0 72-16,0 0-88 15,0 0-32 1,0 0-32-16,79 9-8 15,-71-5 48-15,1-1 56 0,-5 0 160 16,-4 3 264-16,0 1 144 16,0-1 24-16,0 7-128 0,0-1-112 15,0 4-95-15,3 3-41 32,-3 3-104-32,4 4-96 0,4 0-8 15,-4-5-72-15,5 8 0 16,-6-3-40-16,5-4 0 0,0 0-8 15,0-3 0-15,-4-3-8 16,0-3-168-16,0-7-504 31,0-6-713-31,-4-9-2312 0,4-11-1688 16,-4-5-3361-16</inkml:trace>
  <inkml:trace contextRef="#ctx0" brushRef="#br0" timeOffset="37507.76">19706 2845 11570 0,'0'0'4153'0,"0"0"-2297"16,0 0-103-16,0 0-465 16,-20 79 24-16,8-44-440 15,0 4-159-15,0-2-281 16,1-5-240-16,-2 0-136 15,1-7-56-15,5-6-288 16,-6-3-361-16,5-4-543 0,5-8-736 16,-1-1-921-16,0-3-3448 15</inkml:trace>
  <inkml:trace contextRef="#ctx0" brushRef="#br0" timeOffset="37830.91">19718 3016 10850 0,'0'0'1824'0,"0"0"-447"0,0 0-169 16,0 0 32-16,0 0 128 15,0 0-367-15,31 89-201 16,-31-70-192-16,0 0-96 0,0 0-96 15,-7-6 24 1,3 0-176 0,0-7-8-16,-5-4-32 0,9 2-24 0,-4-4-80 15,4 0-120-15,0 0-48 16,0 0 32 0,0 0 8-1,0 0-48-15,0 0-40 0,9 0 96 16,-1 0-56-16,3 0-640 0,2 0-936 15,-1-9-1377-15,-5-4-3720 0</inkml:trace>
  <inkml:trace contextRef="#ctx0" brushRef="#br0" timeOffset="38042.37">19909 3175 13986 0,'0'0'2169'0,"0"0"-1497"15,0 0 48-15,0 0-376 16,0 0-96-16,0 0-248 0,-8 82-280 16,8-78-1152-16,0-4-2521 15,0 0-4953-15</inkml:trace>
  <inkml:trace contextRef="#ctx0" brushRef="#br0" timeOffset="38323.58">20009 2946 14251 0,'0'0'1992'15,"0"0"-1496"-15,0 0 56 16,0 0-232-16,8 73 272 16,-1-54-384-16,1 0-208 0,1-6-280 15,-1-7-904-15,-5-6-1032 31,5 0-4770-31</inkml:trace>
  <inkml:trace contextRef="#ctx0" brushRef="#br0" timeOffset="38642.74">20080 2778 13730 0,'0'0'3897'16,"0"0"-2616"-16,0 0 311 0,0 0-128 0,21 70 9 16,-17-38-409-1,-1 2-320 1,-3 4-136-16,0 8-112 0,0 1-80 16,0 1-144-16,-11 5-88 15,-2 1-56-15,-2 0-16 16,2-3-64-16,2-7-48 0,-2-2-48 0,2-10-16 15,3-10-200-15,-5-10-200 16,6-8-400 0,-1-4-392-16,-4-4-553 15,0-25-871-15,0 4-2065 16,8-3-2681-16</inkml:trace>
  <inkml:trace contextRef="#ctx0" brushRef="#br0" timeOffset="39008.76">20164 3082 13034 0,'0'0'1769'0,"0"0"-849"16,0 0-648-16,0 0-160 15,0 0 0-15,0 0-24 0,0 0 24 16,0 0 88-16,76 74-80 16,-76-64 0-1,-8-1-112-15,0 0 56 0,-4-2-56 16,8-4 64-16,-4-1 56 16,4 2-64-16,4-4-64 15,0 0-64-15,0 0-8 0,0 0-48 16,0 0 112-1,8 0 0-15,0 0 0 16,4-4 8-16,0-1 0 0,-1 2 8 16,2-7-8-16,-2 1-8 15,2-11-1248-15,-1 4-1409 16,-5 0-4192-16</inkml:trace>
  <inkml:trace contextRef="#ctx0" brushRef="#br0" timeOffset="39246.12">20327 2822 14699 0,'0'0'4913'32,"0"0"-4233"-32,0 0 248 15,0 0-104-15,0 0 232 16,64 95-199-16,-51-56-305 0,-6 5-112 15,1 4-112-15,-8 5-152 16,0 2-176-16,-8-5-104 0,-20 24-1048 16,0-20-1513-1,0-4-4889-15</inkml:trace>
  <inkml:trace contextRef="#ctx0" brushRef="#br0" timeOffset="39694.93">13713 6270 4873 0,'0'0'3224'16,"0"0"-3224"-16,-91-16-1976 15</inkml:trace>
  <inkml:trace contextRef="#ctx0" brushRef="#br0" timeOffset="40424.97">13889 6550 15387 0,'0'0'3040'15,"0"0"-367"-15,0 0-849 0,-84-19-407 16,52 19-177-16,-8 0-352 0,1 3-168 31,-2 6 0-31,-2 7-183 16,7 3-129-16,1 3-56 16,3 4-184-16,11 0 24 0,1 5-120 15,12-3-16-15,8 7-56 0,0-6-72 16,12 0-24-16,12-4 24 31,12 0-24-31,1-2-16 16,6-4-16-16,9 3-8 0,-5-6-32 15,2 3-48-15,-6-4-32 16,-7 2 64-16,-8 2 128 0,-12 1 56 16,-8 1 8-16,-8 1 88 31,-4 4-8-31,-16 2 40 15,-8 1 56-15,-12-1-128 0,-3-2-40 16,-2-1-8-16,-2-6 8 0,-1-3-16 16,8-3-24-16,12-4-360 0,4-9-193 15,9 0-263-15,6 0-464 16,5-6-576 0,4-10-2065-1,0-15-608-15,4 2-2025 0,9 3-1783 16</inkml:trace>
  <inkml:trace contextRef="#ctx0" brushRef="#br0" timeOffset="40987.46">14061 6635 4296 0,'0'0'13155'16,"0"0"-11450"-16,0 0-553 15,0 0-320-15,0 0 432 0,0 0-247 16,23 38-89-16,-15 0-152 31,0 10-128-31,0 10-112 16,0 2-56-16,-5 3 48 0,6-9-112 15,3-3-104-15,0-10-143 16,4-9-113-16,0-10-56 0,3-9-8 16,5-10-177-16,-3-3-15 15,2-13-160 1,1-15-24-16,-4-10 8 16,-4-10-16-16,0-3-24 0,-8-6 32 15,-4 3 120-15,0 4 96 16,-4-2 72-16,0 15 32 0,0 2-56 15,-8 9 40 1,0 11 72-16,0 2 0 16,0 7 0-16,0-1 8 15,4 7 64-15,0 0 224 0,4 9 144 16,0 10-232-16,0 16-80 16,12 7 144-16,0 9-8 0,8 2-152 31,0-2-16-31,4-6-80 15,-1-8 0-15,5-4-8 0,0-10-96 16,4-8-728-16,9-6-664 16,-10-5-2473-16,-3-4-1168 0</inkml:trace>
  <inkml:trace contextRef="#ctx0" brushRef="#br0" timeOffset="41674.73">14669 6652 10698 0,'0'0'6585'0,"0"0"-5169"0,0 0 297 16,45 88-441-16,-30-43-88 15,-2-1-311-15,-2 0-225 16,-7-2-264-16,4-10-216 15,-8-7-112-15,0-9-40 16,0-10-16-16,0-6-360 16,0-3-352-16,-4-20 87 0,-4-5 169 15,-3-10 216-15,-2-6 64 16,6 3 16-16,3 2 112 16,4 7 48-1,0 7 0-15,0 3-16 16,20 9 16-16,-1 10 72 0,9 3 320 15,0 0 136-15,4 19-119 16,4 7-169-16,-4 5 80 16,-4-2 96-16,0 3 32 0,-8-4-184 31,-5 1-72-31,2-7-144 16,-14-3 72-16,5-3-112 0,-8-7 0 15,0-5-8-15,0-4-152 16,0-7-200-16,-11-12-8 15,-2-13 88-15,-2-5 112 0,-2-8-16 16,6 1 24 0,3 2 64-16,4 4 40 15,4 7 48-15,0-1-8 0,16 3-48 16,4 3 56-16,12-1 448 16,3 4-248-16,5 4 240 15,4 6-80-15,4 10 16 16,-4 3-40-16,-1 6 48 15,-3 19-56-15,-4 7-16 16,-8 6-80-16,-4 3 32 0,-4 7 48 16,-5 0-96-16,-2-3-127 15,-1-4-89-15,-5-6-121 16,2-10-479 0,3-6-504-16,-1-9-848 15,2-7-2825-15,-2-3-2361 0</inkml:trace>
  <inkml:trace contextRef="#ctx0" brushRef="#br0" timeOffset="41942">15901 6543 17723 0,'0'0'3969'0,"0"0"-3689"0,0 0-152 15,0 0 136-15,0 0 544 16,87-32-231-16,-51 32-321 16,5-2-160-16,-6 2-96 15,5-3-729-15,-8 3-1407 16,-12 0-3033-1</inkml:trace>
  <inkml:trace contextRef="#ctx0" brushRef="#br0" timeOffset="42139.47">15889 6728 19396 0,'0'0'2536'0,"0"0"-1640"15,0 0-239-15,0 0-33 0,84 10-16 32,-44-10-352-32,7-7-256 15,1-9-496-15,20-10-1321 16,-16 7-2768-16,-5 1-3712 0</inkml:trace>
  <inkml:trace contextRef="#ctx0" brushRef="#br0" timeOffset="47115.16">6455 6124 7465 0,'0'0'7082'31,"0"0"-5346"-31,-49-102 224 16,25 55 593-16,-4-1-1113 16,5 1-464-16,-1 9-279 0,0 6-161 15,0 13-56-15,8 6-8 0,4 10 184 16,-4 3-56-16,0 10-240 31,4 15-232-31,-4 32-128 16,4 39 0-16,12 52 0 0,0 34 8 15,21 11 40-15,6-2 56 16,-3-20 128-16,4-12 80 0,3-23-232 16,-3-15-8-16,-3-13 8 31,3-3-80-31,-8 3 0 15,-9 0 0-15,-3-6 41 0,-8-23-41 16,0-19-321-16,0-19-495 0,0-19-552 16,-11-22-328-16,-10 0-1385 0,-7-12-6649 15</inkml:trace>
  <inkml:trace contextRef="#ctx0" brushRef="#br0" timeOffset="47325.59">5813 7077 6921 0,'0'0'14091'16,"0"0"-12683"-16,0 0-1088 0,0 0-8 16,116-53-120-16,-61 20-112 0,8-5-80 15,29-9-224-15,-12 2-1864 31,-9 13-4713-31</inkml:trace>
  <inkml:trace contextRef="#ctx0" brushRef="#br0" timeOffset="48615.14">17164 5588 14579 0,'0'0'2616'15,"0"0"-359"-15,0 0-193 16,-107-50-776-16,71 43 161 0,4 7-217 15,0 0-320-15,8 19 40 16,4 12-408-16,4 20-223 0,8 32-81 31,8 41-80-31,0 15-32 16,0 14 8-16,4-4-16 0,16-19 0 16,-4-2 0-16,7-12-40 15,-6-11-16-15,3-12 8 16,-8-17-72-16,-1-22-56 0,-6-12-64 15,-1-12-240 1,-4-1-408-16,0-6-609 16,0-17-663-16,-17-6-961 0,-7-13-5073 15</inkml:trace>
  <inkml:trace contextRef="#ctx0" brushRef="#br0" timeOffset="48813.61">16590 6417 16075 0,'0'0'2544'15,"0"0"-935"-15,0 0-121 16,0 0-352-16,0 0-207 0,111-23-401 16,-70 17-312-16,6-1-216 15,1 1-528-15,16-6-1257 0,-13-1-3320 16,-2 6-8882-16</inkml:trace>
  <inkml:trace contextRef="#ctx0" brushRef="#br0" timeOffset="49943.59">17291 6013 9522 0,'0'0'10938'16,"0"0"-9522"-16,0 0 273 16,0 0-553-16,96 13-216 15,-60-10-232-15,4-3-224 16,-1 0-248-16,2 0-136 0,-9 0-80 16,-9-7-192-16,-7 1-616 15,-8 0-992 1,-4 3-1913-16,-4 0-2144 0</inkml:trace>
  <inkml:trace contextRef="#ctx0" brushRef="#br0" timeOffset="50316.59">17383 6054 4320 0,'0'0'12771'0,"0"0"-10178"0,0 0-257 15,4 86-687-15,0-29-353 16,-4 23-360-16,0 24-208 16,-4 14-128-1,-12-4-168-15,4-12 1 0,4-26 47 16,4-19-48-16,0-19 56 16,4-9-112-16,0-1-200 0,0 4-128 15,0-3 24-15,0-9-72 16,4-5-8-1,-4-9 0-15,0 1 8 16,4-5 0-16,-4-2-112 0,0 0-80 16,8 0 64-16,0-6-40 15,12-3 160-15,0-6-64 0,8-2-96 16,0-5-240-16,4 2-264 31,-1-5-433-31,1 3-279 0,13-19-640 16,-10 9-2177-16,-3 4-4193 0</inkml:trace>
  <inkml:trace contextRef="#ctx0" brushRef="#br0" timeOffset="51468.51">17758 6311 8305 0,'0'0'8298'16,"0"0"-6025"-16,0 0-1113 0,0 0-688 15,0 0 232 1,0 0 0-16,51 17-248 16,-23-17-232-16,0 0-104 0,-4 0-48 15,4 0-64-15,-12 0 8 16,0 0-8 0,-8 0 0-1,-1 0 0-15,-3 0 152 0,-4 0 232 16,5 0-7-16,3 0 31 0,-4 0 0 15,3 10-80-15,6 5 40 0,-1 7-8 16,4 7-32-16,3 8 24 31,5 8 32-31,0 3 40 16,4-1-32-16,0-2-88 0,-4-4-135 16,0-6-129-16,0-6-48 15,-9-7 0-15,2-12-497 0,-10-5-439 16,1-5-928-16,-3-25-2041 31,-5-7-520-31,0-6-3649 0</inkml:trace>
  <inkml:trace contextRef="#ctx0" brushRef="#br0" timeOffset="51690.91">18172 6083 16795 0,'0'0'3737'16,"0"0"-1769"-16,0 0-663 0,-32 80 55 16,17-33-288-16,-6 23-272 0,1-4-224 15,5 1-168 1,-6 3-239 0,10-13-113-16,-6 3-56 0,10-12-169 15,-1-10-671-15,8-15-704 16,0-14-1289-16,0-9-3952 0</inkml:trace>
  <inkml:trace contextRef="#ctx0" brushRef="#br0" timeOffset="52064.91">18355 6445 13034 0,'0'0'5057'0,"0"0"-3720"16,0 0 199-16,72 93-568 15,-52-63 8-15,-9 2-295 0,-2 3-473 16,-9 3-80-16,0-2-120 31,0-2 40-31,-16-2-40 0,0-10 64 16,0-2 24-16,0-11 272 15,8-6 160-15,-4-3-168 16,8 0-128-16,4-3-88 0,0-10-72 0,0-3-64 16,12-6 0-1,8 0 32 1,4 0-32-16,-1-3-16 0,5 2-336 16,-3 4-880-16,23-12-737 15,-12 5-3192 1,-1 0-5713-16</inkml:trace>
  <inkml:trace contextRef="#ctx0" brushRef="#br0" timeOffset="52729.15">18877 6610 13298 0,'0'0'3937'16,"0"0"-2424"-16,0 0 79 15,0 0-632-15,0 0-72 16,0 0-344-16,-32 89-280 0,21-64-264 15,-2-6-96-15,13-9-1160 16,0-4-1632 0,0-6-4306-16</inkml:trace>
  <inkml:trace contextRef="#ctx0" brushRef="#br0" timeOffset="53565.9">18602 6128 14771 0,'0'0'3112'0,"0"0"-1527"0,0 0-489 31,0 0-488-31,0 0 48 16,0 0 224-16,0 0-280 0,0 0-183 15,100 22-105-15,-72-13-80 16,-4 0-72-16,-9-5 80 0,-2 2-24 15,-6-3 40-15,-3 1-8 16,-4-1 16-16,4 0 16 31,-4 0 80-31,4 7-136 0,1 8 40 16,3 12-184-16,3 4 8 31,2 11-8-31,-2 2 40 0,1 4-56 16,0 0 104-16,0 0-24 15,-4-1-16-15,-4-2-56 16,-4-4 0-16,0-2-56 0,0-4-8 0,0-3 40 16,-4-6-48-16,-4-7-8 15,0-9 8-15,1-1-8 0,-6-12-104 16,-2 0-384 0,-6 0-312-1,-3-6-344-15,1-13-408 16,-14-23-753-16,5 8-2384 0,4-1-1568 0</inkml:trace>
  <inkml:trace contextRef="#ctx0" brushRef="#br0" timeOffset="53835.17">19001 5997 12738 0,'0'0'5297'0,"0"0"-4600"0,0 0 479 15,0 0-296-15,84 0-72 16,-56 0-112-16,7 0-424 0,-3 0-224 16,0-3-48-16,-4 3-1064 15,-13 0-1192 1,-2 0-2049-1,-9 0-3049 1</inkml:trace>
  <inkml:trace contextRef="#ctx0" brushRef="#br0" timeOffset="54089.49">19124 6146 14995 0,'0'0'2928'0,"0"0"-471"16,-16 121-841-16,12-64-240 0,0 4-231 15,0 2-361-15,4-5-280 0,0-5-208 32,12-8-104-32,4-8-80 15,1-8-104-15,-2-6 40 16,5-10-40-16,-4-4-8 0,4-3-16 16,-1-3-88-16,-2-3-152 0,3 0-184 15,-5 0-320-15,2-15-456 31,-2-24-817-31,2 4-1896 16,-2-3-1472-16</inkml:trace>
  <inkml:trace contextRef="#ctx0" brushRef="#br0" timeOffset="54315.89">19431 6096 13378 0,'0'0'7290'16,"0"0"-5858"-16,0 0-448 16,0 0-103-16,0 0 111 0,71 92-320 15,-43-64-312 1,0 1-264-16,-3-7-96 16,-1-3-40-16,-1-6-480 0,-7-3-536 15,-4-8-625-15,0-2-911 16,-8-9-2569-16,4-7-1465 0</inkml:trace>
  <inkml:trace contextRef="#ctx0" brushRef="#br0" timeOffset="54570.21">19650 5946 12138 0,'0'0'4473'16,"0"0"-2913"-16,0 0 225 15,0 89-193-15,0-28-64 0,0 24-343 16,0 27-273-16,-15 12-208 16,-13-7-248-16,-4-10-24 15,0-14-64-15,8-23-8 0,4-16-32 32,8-13-176-32,-1-9-88 15,-2 5-64-15,-1 2-384 0,0-1-640 16,-4-25-960-16,4-7-2433 15,8-6-6145-15</inkml:trace>
  <inkml:trace contextRef="#ctx0" brushRef="#br0" timeOffset="55097.79">19937 6473 14603 0,'0'0'2360'16,"0"0"-271"-16,0 0-729 0,0 0 40 15,0 0-248-15,80 51-319 16,-73-29-161-16,-7 4-184 15,0 2-80-15,-3 7-104 0,-18 0-56 16,2-3-32 0,-9-3-56-16,8-7-8 15,0-10-8-15,8-2-120 0,8-7-24 16,0-3-8-16,4 0-64 16,0 0-56-16,4-3-80 15,16-9 16-15,0-8-96 16,8-2-200-16,0-6-376 15,-4-4-465-15,4-16-1175 16,-8 10-2521-16,-5 1-7762 0</inkml:trace>
  <inkml:trace contextRef="#ctx0" brushRef="#br0" timeOffset="55579.51">20180 5829 18876 0,'0'0'2464'16,"0"0"-1808"-16,0 0-256 0,0 0 176 16,0 0 145-16,0 0-337 15,95 21-192-15,-74-14-40 16,-1-3-56-16,-5-1-48 0,-2 3 56 15,-5-3 128 1,-1 4 40-16,1-1-40 16,-8 0 56-16,4 1 24 0,-4 5-64 15,0 1-64-15,0 1 40 16,0 4-8-16,0 4-16 16,0 4-56-16,0 9 64 15,0-1 8-15,5 8 24 16,2-1-48-16,5 7 1 15,1-4-89-15,2 4-56 16,-3 2 48-16,0-2-96 0,0 6 56 16,-4-3-48-16,0 3-8 15,-8-3 64 1,0-1-64-16,0-2 8 16,-16-4-8-16,-8-5-168 15,0-7-200-15,-7-10-369 0,-1-13-215 16,0-9-216-16,-9-22-929 15,13-16-2656-15,13 0-3272 0</inkml:trace>
  <inkml:trace contextRef="#ctx0" brushRef="#br0" timeOffset="57449.5">17160 3143 14131 0,'0'0'3088'0,"0"0"-1992"16,0 0-279-16,0 0 583 0,0 0 144 16,91 0-544-16,-46-3-135 0,6 0-201 31,9-1-216-31,7-2-16 15,6 3-48-15,-2 0 32 16,5-1-88-16,-4-2-56 0,-1 0-48 16,-3 0-32-16,-9 0-48 15,-6 2-24-15,-10-3-24 0,-11 5-8 32,-4 2-40-32,-12-4 8 15,-4 4 16-15,-4 0-56 16,-4 0 56-16,4 0-24 0,-4 0-40 15,0-3 0-15,3 3 41 16,-2 0-41-16,-1 0-8 16,-4 0 8-1,0 0 48-15,0 0 32 16,0 0-8 0,0 0-32-16,0 0 120 15,0-3-24-15,0 3-136 0,0 0 0 16,0 0 8-16,0 0-8 0,0 0 48 15,0 0-40-15,0-3-16 16,0 3 8-16,0 0 48 0,0 0-8 16,0-3-48-16,0 3 0 15,0-13 0-15,0 0 0 0,0-12 0 16,0-10 8-16,0-10-8 31,-9-6 64-31,6-18-64 0,-5-17 0 16,0-19 0-16,4-12 8 15,0-1-8-15,0 4 8 0,4 9 8 16,0 4-16-16,0 5-8 16,0 23 0-16,0 19 8 31,0 17 0-31,0 8-8 0,0 0 16 16,0-6 0-16,-4 1 72 15,0 1 8-15,-4 1-8 0,4-2-16 16,-3 2-64-16,2 0 8 15,1 0-8-15,0 4 0 16,0-1 8 0,0 8-8-16,4-2 8 0,-4 4 32 15,4 0-32-15,-3 0 0 16,3 0-8-16,-5-4 0 0,1 1 0 16,0 0 8-16,0 0 0 15,0-1 0 1,1 5 0-16,3 2-8 15,-4 3-48-15,4 6 40 0,-4-2 8 16,4 6 0-16,-5 0 72 16,5 0-72-16,0 3 0 0,0 0 0 15,0 0-8-15,0 0-40 16,0 0 40-16,0 0-80 16,0 0-8-1,0 0-168-15,0 0-248 16,0 0-473-16,0 16-719 0,0 3-2433 15,-4 9-3585-15</inkml:trace>
  <inkml:trace contextRef="#ctx0" brushRef="#br0" timeOffset="58187.53">20898 6261 9089 0,'0'0'11323'0,"0"0"-9883"16,0 0-440-16,0 0-103 16,0 0 263-16,0 0-280 15,43 19-352 1,-19-13-232-16,4 1-48 16,0-4-248-16,8-3-32 15,-4 0-552-15,19-13-896 0,-7-6-1457 16,-4 0-4897-16</inkml:trace>
  <inkml:trace contextRef="#ctx0" brushRef="#br0" timeOffset="59062.19">22376 5822 336 0,'0'0'13682'16,"0"0"-11593"-16,0 0-153 15,-24-72-559-15,11 46 327 16,-2 1-368-16,-2-1-319 0,2 1-177 0,-5 3-160 31,0 6 24-31,4 4-112 16,-8 2 144-16,5 7 24 0,-2 3-87 15,1 0-65-15,-3 13-152 16,3 12-96-16,-5 22-144 16,1 30 16-16,1 26-160 0,3 22-16 31,7 2-40-31,9-3 40 0,4-16-40 15,17-1 32-15,-2-2-48 16,9-6 0-16,-7-16 8 16,-2-20-8-16,2-15 0 0,-6-10-8 15,2 3-136-15,2-3-96 32,-3 3-288-32,-7-9-192 0,-1-13-361 15,-4-9-327-15,-17-14-360 16,-11-15-2193-16,0-6-2817 0</inkml:trace>
  <inkml:trace contextRef="#ctx0" brushRef="#br0" timeOffset="59285.59">21750 6293 18059 0,'0'0'2865'15,"0"0"-1937"-15,0 0-424 16,0 0 593-16,112 22-137 0,-56-13-456 16,3 1-288-16,5-10-216 15,4 0-88-15,-5 0-816 16,29-25-585-16,-21 2-2263 0,-11 4-3050 16</inkml:trace>
  <inkml:trace contextRef="#ctx0" brushRef="#br0" timeOffset="59505">22627 5915 19588 0,'0'0'2608'0,"0"0"-1888"16,0 0-512-16,0 0 393 0,0 0 39 15,99 0-384-15,-67-6-256 16,-4-4-104-16,-4 3-1049 16,-9 1-815-1,-7 2-1097-15,-3 2-1392 0,-5 2-23 16</inkml:trace>
  <inkml:trace contextRef="#ctx0" brushRef="#br0" timeOffset="59756.33">22718 5940 11106 0,'0'0'4217'0,"0"0"-2273"16,0 0 193-16,-35 95-345 0,26-50-384 16,1-1-199-16,4 4-361 15,-3 2-232-15,7-2-104 0,0 0-32 32,0-7-72-32,0-6-48 15,0-9-208-15,7-7-16 0,1-6-136 16,5-7-80-16,-2-3-64 15,1-3-96-15,4 0-208 0,0 0-360 16,0-9-552-16,8-21-513 31,-5 2-2528-31,-2-3-3616 0</inkml:trace>
  <inkml:trace contextRef="#ctx0" brushRef="#br0" timeOffset="60014.64">22937 6013 18243 0,'0'0'3841'0,"0"0"-3329"0,0 0-296 0,0 0 192 16,0 0 441-1,0 0-153-15,111 73-328 16,-79-44-152-16,5 2-80 15,-5-2-80-15,0-4-16 0,-4-3-40 16,-5-2-8-16,-7-8-352 16,-4-5-592-16,-4-7-761 0,-8 0-2792 31,0 0-2984-31</inkml:trace>
  <inkml:trace contextRef="#ctx0" brushRef="#br0" timeOffset="60235.05">23276 5864 16723 0,'0'0'3009'16,"0"0"-953"-16,0 0-464 16,-44 102-327-16,24-58-145 0,0 3-376 15,0 7-280-15,1-2-216 31,-2-5-200-31,6-3-48 16,2-9-680-16,6-9-712 0,7-10-1201 0,0-7-3592 16,0-3-7834-16</inkml:trace>
  <inkml:trace contextRef="#ctx0" brushRef="#br0" timeOffset="60455.46">23456 6143 17571 0,'0'0'2497'0,"0"0"-1145"16,0 0-304-16,3 96-144 16,-3-62 161-16,0 2-441 0,0-5-320 15,0-5-304-15,4-7-232 0,4-10-1008 16,0-3-1761-16,0-6-3824 0</inkml:trace>
  <inkml:trace contextRef="#ctx0" brushRef="#br0" timeOffset="60697.81">23802 6092 19948 0,'0'0'2096'15,"0"0"-1608"-15,0 0-280 16,0 0 216 0,0 0 9-16,99-22-169 15,-75 16-96-15,-3 3-168 0,-2-1-8 16,-3-3-745-16,4-4-1111 0,-4 1-2361 15,-4-3-1952-15</inkml:trace>
  <inkml:trace contextRef="#ctx0" brushRef="#br0" timeOffset="60953.13">24176 5886 16843 0,'0'0'3769'0,"0"0"-2649"0,0 0-168 16,0 0-55-16,8 89 255 15,-4-54-336-15,-4 3-264 16,0 3-144-16,0-2-128 0,0-4-200 31,5-7-72-31,-5-12-16 16,0-3-352-16,4-11-640 0,-4-2-960 15,0-6-2161-15,0-10-2537 0</inkml:trace>
  <inkml:trace contextRef="#ctx0" brushRef="#br0" timeOffset="61452.79">24360 5689 17123 0,'0'0'2641'0,"0"0"-2097"15,0 0-328 1,0 0 192-16,0 0 152 15,0 0-168-15,0 0-144 0,91 0-56 16,-83 3 32-16,-4-3 200 16,0 4 289-16,-4-4 127 15,0 0-168-15,0 3-96 0,0 0-24 32,0 6 16-32,0 4-208 15,0 10-128-15,-4 2 56 0,0 7 0 16,4 6-71-16,0 2-17 15,0 5-64-15,0-6-8 16,0-1-32-16,0-3-88 0,0 3 72 16,0-4-32-1,0 1-32-15,0 7 64 16,-8-1-8-16,-3 0-64 0,-2-5 0 16,-6-4-8-16,2-11-328 15,-3-5-601-15,-3-10-743 16,-9-6-1040-16,8-9-3570 15,0-4-8097-15</inkml:trace>
  <inkml:trace contextRef="#ctx0" brushRef="#br0" timeOffset="61868.68">24925 5600 16315 0,'0'0'4777'16,"0"0"-4289"-16,0 0-280 15,0 0-104-15,104 7 88 16,-68-7-112-16,-8-4-80 0,0-5-1168 16,-9 0-2753-16,-6 5-3152 15</inkml:trace>
  <inkml:trace contextRef="#ctx0" brushRef="#br0" timeOffset="62124">25033 5673 11930 0,'0'0'5409'0,"0"0"-3928"0,0 99 71 31,0-49-216-31,-4 10-248 16,0 1-95-16,0 3-329 0,-4-4-168 16,8-3-88-16,-4-6-64 15,4-10-112-15,0-12-40 16,0-7-192-16,0-9-16 0,4-7 8 15,8-3-192 1,0 1-176-16,8-4-224 16,-1 0-440-16,13-23-361 0,-4-5-1279 15,0-4-2657-15</inkml:trace>
  <inkml:trace contextRef="#ctx0" brushRef="#br0" timeOffset="62346.4">25359 5797 18796 0,'0'0'2376'16,"0"0"-1448"-16,0 0-344 16,0 0 425-16,88 89-257 15,-60-60-432-15,0-4-184 0,-4-6-136 16,0-6-424-16,-4-7-809 15,-4-6-1111-15,-1-6-2769 0,-11-7-5649 16</inkml:trace>
  <inkml:trace contextRef="#ctx0" brushRef="#br0" timeOffset="62579.77">25587 5598 13482 0,'0'0'3209'0,"0"0"-1257"0,0 94-111 16,0-20-281-16,-13 27 17 0,-6 7-441 15,-1 6-368-15,-12-12-176 16,8-4-184-16,-4-2-104 16,1-4-48-1,3-19-152-15,7-16-56 16,2-19-48-16,6-10-368 0,-6-8-768 15,7-4-1225-15,-4-14-4600 0</inkml:trace>
  <inkml:trace contextRef="#ctx0" brushRef="#br0" timeOffset="62926.84">25726 6061 11722 0,'0'0'6697'15,"0"0"-5712"-15,0 0 111 0,28 79-152 16,-24-56 40-16,-4-1-488 16,0 0-328-16,-12 0-104 0,-4-3-16 31,0-3-40-31,-4-7 40 15,1-2-40-15,6-7 129 16,-2 0-33-16,11 0-40 0,-1-3 16 0,5-4-72 16,5 4-8-16,14-7 8 15,5 5-8-15,4-5 0 0,0-6-144 16,0 3-553 0,4-12-1023-1,-8 3-2185-15,-8-1-1968 16</inkml:trace>
  <inkml:trace contextRef="#ctx0" brushRef="#br0" timeOffset="63319.79">26025 5362 15171 0,'0'0'2784'0,"0"0"-1607"0,0 0-345 15,0 0 80-15,0 0 88 16,0 0-512-16,80 51-256 0,-72-38-40 31,-1-4 0-31,-7-2 56 16,0-4 265-16,0 0 143 15,0-3 40-15,-11 0-368 0,-5 2-104 16,-4 5 88-16,0 6 72 0,4 9 152 16,-4 13-224-16,4 6-168 15,8 11 72 1,0 5-120-16,8 0-88 16,0 6-8-16,0-3 0 15,0 1-80-15,0 2-256 0,0 1-776 16,-16 25 224-16,-8-13-1857 0,1-6-5176 15</inkml:trace>
  <inkml:trace contextRef="#ctx0" brushRef="#br0" timeOffset="65315.55">17283 1917 7457 0,'0'0'8682'0,"0"0"-6634"16,0 0-935-16,0 0-601 16,0 0-40-1,17 0 32-15,7-7 288 16,11 5 48-16,9-4-40 0,12-1-191 15,8 1-81-15,-1-3-96 16,1 2-16-16,-4-3 16 0,-8 4-120 16,-5-3-56-16,-6 2-40 31,-6 4-48-31,-3-3-16 0,0 6-32 16,0-4-24-16,4 2 0 15,-1-2-24-15,10 1 0 0,-2-1-16 16,-3 4 8-16,4-2-16 15,-4-2-48-15,-1 2 0 32,2-2 0-32,-6 1 8 0,-3 1 8 15,0-2 32-15,0 4 0 16,-8 0 0-16,-5-3-40 0,2 3 40 16,3 0 0-16,-9 0-48 15,5 0 16-15,1 0-8 16,-2 0 0-16,5 0 56 0,0 0-64 15,4 0 8 1,4 0-8-16,0 0 8 16,-4 0 8-16,0 0-8 0,-5-4 8 15,-3 4-16-15,-4 0 16 16,-4 0-16 0,0 0 16-1,0 0-8-15,4 0 0 0,-4 0 40 16,4 0-32-16,4 0 32 0,-1 0-40 15,2 0 0-15,-1 0 0 0,3 0 64 16,-7-3-72-16,0 3 16 16,-4-3-8-16,0 3 9 15,-3 0-9 1,-2 0 0-16,1 0 8 16,-4 0-16-16,4 0 16 15,-4 0-16-15,0 0 0 0,-4 0 8 16,4 0-8-16,-4 0 0 15,4 0 0-15,-4 0-8 0,4 0 0 32,-4 0 8-32,0 0 0 15,0 0 0-15,4 0 0 16,-4 0 64-16,0 0 32 0,0 0 8 16,0 0 16-16,0-6-56 31,0-4-56-31,-4-3 40 0,-4-9 0 15,0-6-40-15,0-7 0 16,-4-6-8-16,1-7 0 0,-2 0 0 16,2-2-8-16,-2-2 8 0,1 8 0 15,5 9-8-15,-2 6 0 16,1 7 0-16,8 9 8 16,-4 1-8-1,1 2 0-15,3 4 8 16,0 3 0-16,-4 0 8 0,4-1-8 15,-4 4 16-15,4-3-8 0,-4 0 8 16,4 0-8-16,0 0 0 16,-5 3-8-1,5 0 0-15,0 0 0 16,0 0-80-16,0 0-64 16,0 0-377-16,0 0-375 0,0 0-624 15,0 0-2105-15,0 0-4497 0</inkml:trace>
  <inkml:trace contextRef="#ctx0" brushRef="#br0" timeOffset="66269.99">26607 5899 19740 0,'0'0'4977'15,"0"0"-4465"-15,0 0-272 16,0 0 24 0,0 0 112-16,0 0-200 15,99-13-176-15,-63 0-528 0,24-15-1136 16,-4 5-2553-16,-8 1-4097 16</inkml:trace>
  <inkml:trace contextRef="#ctx0" brushRef="#br0" timeOffset="66793.59">27455 4914 17187 0,'0'0'3001'15,"0"0"-1537"-15,0 0 16 16,0 0-343 0,0 0 39-16,0 0-304 0,-87-28-176 15,75 28-72-15,0 13-87 16,-1 9-321-16,-2 25-96 0,-1 30 16 16,0 33 104-1,5 21-88-15,2 9-8 16,5 0-48-1,4-14 16-15,0-2-8 0,4-13-16 0,8-9-88 16,0-26-16-16,4-15 8 16,-8-20-192-16,4-6 64 0,-5 3-128 15,6-3-432-15,-1-7-129 32,-9-12-567-32,-3-16-968 0,-3-16-3202 15,-9-9-3512-15</inkml:trace>
  <inkml:trace contextRef="#ctx0" brushRef="#br0" timeOffset="66986.08">26934 5639 16331 0,'0'0'2577'0,"0"0"-1921"15,0 0 472-15,0 0 144 16,99-19-168-16,-43 12-535 15,8-6-353 1,3-2-216-16,29-23-993 0,-16 2-3432 16,-12 7-7697-16</inkml:trace>
  <inkml:trace contextRef="#ctx0" brushRef="#br0" timeOffset="67566.52">27945 5279 9450 0,'0'0'8105'16,"0"0"-6768"-16,0 0 327 0,0 0-208 15,0 0-128-15,-103 106-287 0,83-59-249 16,-4 23-112-16,12-6-128 31,0-1-144-31,8 4-168 16,4-20-96-16,0 1-136 0,4-10-8 16,4-10-224-16,8-8-568 15,4-17-800-15,0-3-2121 0,0 0-2464 16</inkml:trace>
  <inkml:trace contextRef="#ctx0" brushRef="#br0" timeOffset="68166.92">28153 5324 12458 0,'0'0'6754'16,"0"0"-6066"-16,0 0-536 15,0 0-96-15,0 0 568 16,0 0-8-16,0 0-352 0,63 0-160 16,-39 0-40-16,-3 0-24 15,-2 0-32-15,-3 0-8 0,0 0 144 16,-4 0 152-16,-4 0-8 16,0 0 24-16,-4 3 56 0,-1-3-151 31,-3 0-73-31,0 0 112 15,0 0-40-15,0 0 160 0,0 0 96 16,0 0-40-16,0 0 120 31,0 0-48-31,0 0-32 16,0 0-88-16,0 0-72 0,0 0-56 16,0 0-176-16,0 7-64 15,5 6-8-15,3 6 88 0,4 9 49 16,12 10-73-16,0 9-72 15,4 5 72-15,7-2-24 16,-3-2-48-16,0 0 0 0,-4-10-72 0,-4-6 64 16,-1-7-112-1,-10-9-145 1,-1-4-359-16,-9-5-272 0,1-7-640 16,-4-10-969-16,0-9-2296 15,0-3-1424-15</inkml:trace>
  <inkml:trace contextRef="#ctx0" brushRef="#br0" timeOffset="68393.31">28650 5213 13826 0,'0'0'4970'15,"0"0"-3322"-15,0 0 120 16,0 0-519-16,-59 73-1 0,31-32-336 15,-4 10-264-15,-4 6-176 16,0 0-192-16,1 1-176 16,7-8-104-16,4-8-224 0,16-14-840 31,4-6-1681-31,4-15-5800 0</inkml:trace>
  <inkml:trace contextRef="#ctx0" brushRef="#br0" timeOffset="68849.1">28770 5448 14475 0,'0'0'2680'0,"0"0"-2160"16,0 0 40-16,0 0 465 15,0 0 215-15,88 48-368 16,-68-33-192-16,3 1-208 0,-6 0-112 31,-2-3 0-31,-6 6 97 0,-5 0 71 16,-4 0-80-16,0 7-144 15,-17 2-200-15,-6 1-96 16,-1-4 80-16,0 1-80 0,0-7 0 31,4-4 72-31,4-5 80 16,4-4 56-16,9 1 152 0,-2-7-152 16,5 0-152-16,0 0-64 15,8 0-120-15,12 0 56 16,4 0-32-16,12-10-368 0,4-3-328 15,28-21-296 1,-12-2-1009-16,-5 7-2752 16</inkml:trace>
  <inkml:trace contextRef="#ctx0" brushRef="#br0" timeOffset="69471.42">29228 5048 13410 0,'0'0'5714'15,"0"0"-5122"-15,0 0-408 0,0 0 184 16,0 0 584-16,0 0-240 15,40 29-432 1,-24-27-72-16,-4 1-88 16,0 1-32-16,-4-4-16 0,0 3 144 15,-4 0 273-15,-4 4 15 16,4-1 88-16,0 7-24 16,0 6-32-1,-4 10-64-15,4 8-40 16,-4 5 16-16,4 5-64 0,-4 8-120 15,4-2 48-15,-4 1-23 0,4 1-129 16,0-5-16-16,-4 1-40 16,0-4-16-1,0-2-8-15,0-4-80 16,-12-6 8-16,0-3 0 16,-8-3 0-16,4-4-8 0,-4-7-56 15,0-4-376-15,5-8-145 16,2-6-375-16,2 0-520 0,3-35-993 31,3 0-2360-31,5-3-1480 0</inkml:trace>
  <inkml:trace contextRef="#ctx0" brushRef="#br0" timeOffset="69707.78">29702 5127 15491 0,'0'0'1944'0,"0"0"-575"0,0 0-265 16,84 7-24 0,-52-4-280-16,0 0-464 15,0-3-248-15,-4 0-88 16,-4 0-448-16,-9-3-1048 0,-6-7-1153 15,-5 1-2088-15,-4 5-6657 0</inkml:trace>
  <inkml:trace contextRef="#ctx0" brushRef="#br0" timeOffset="69960.12">29814 5111 13178 0,'0'0'4993'15,"0"0"-3992"-15,-20 86 543 16,8-38-152-16,4 9 33 16,1 3-337-16,-6 1-392 0,2-2-280 15,2-1-128-15,9-7-72 16,-4-10 0-16,4-3-24 0,0-9-192 31,0-10-32-31,4-6-16 16,5-10-280-16,10-3-400 15,1-7-640-15,28-43-617 0,-8 2-2080 16,-4 0-2600-16</inkml:trace>
  <inkml:trace contextRef="#ctx0" brushRef="#br0" timeOffset="70266.3">30160 5035 15843 0,'0'0'3153'0,"0"0"-2369"0,0 0-112 31,0 0 408-31,88 102 40 16,-60-71-175-16,-4 1-465 0,0-9-344 16,-8-4-136-16,0-7-704 15,0-9-697-15,-4-3-1279 16,0-15-2593-16,-4-4-7106 0</inkml:trace>
  <inkml:trace contextRef="#ctx0" brushRef="#br0" timeOffset="70543.56">30456 4870 14363 0,'0'0'2976'16,"0"0"-1768"-16,0 0 65 16,11 102 103-16,-11-54 80 0,0 5-399 15,-7 21-273-15,-21 17-40 16,-20 21-72-1,-8 2-72-15,-7-10-16 16,11-24-152-16,16-29-104 0,8-12-79 16,4-11-201-16,0-3-48 15,4-3-401-15,-4-3-471 0,13-16-688 16,2-12-1121-16,9-13-2488 31,0-4-1480-31</inkml:trace>
  <inkml:trace contextRef="#ctx0" brushRef="#br0" timeOffset="70760.97">30643 5445 18515 0,'0'0'2769'0,"0"0"-1849"15,-8 76 200-15,4-35-215 16,4-3-97-16,0-3-520 0,0-3-288 16,0-10-424-1,16-6-1489-15,0-10-2504 16,0-6-3752-16</inkml:trace>
  <inkml:trace contextRef="#ctx0" brushRef="#br0" timeOffset="71083.11">31125 5289 14123 0,'0'0'2400'16,"0"0"-1056"-16,0 0 193 0,0 0-345 31,83-3-120-31,-51-1-504 16,5 1-256-16,-2-6-176 0,-3 0-136 15,4-4-24-15,-12 3-744 16,-1-5-704-16,-2 5-1321 15,-9 0-3128 1</inkml:trace>
  <inkml:trace contextRef="#ctx0" brushRef="#br0" timeOffset="71318.48">31659 5010 17363 0,'0'0'4009'0,"0"0"-3649"16,0 0 104-16,0 0 632 0,8 92 153 16,-8-47-401-16,3-1-496 15,1 0 56-15,-4-2-184 16,5-8-112 0,-1-2-112-16,0-7-8 15,-4-12-328-15,4-3-760 0,-4-10-665 16,0 0-1871-16,0 0-2122 0</inkml:trace>
  <inkml:trace contextRef="#ctx0" brushRef="#br0" timeOffset="71808.17">31842 4721 13530 0,'0'0'8234'0,"0"0"-7554"0,0 0-672 16,0 0-8-16,0 0 120 0,0 0 384 15,75 0-87-15,-54 3-81 16,3 0-88 0,-9 7-16-1,-2-4 48-15,-2-2 200 0,-7 2 72 16,-4-3-48-16,4-3 0 0,-4 6-24 15,0 0-40-15,0 5 16 0,0 4-119 16,0 7-73-16,0 4-48 31,-4 9-48-31,0 2-48 16,4 8-24-16,0 3 0 0,0 2-88 16,0 4 72-16,8-3-16 15,1 0-56-15,-1-3 0 0,-1-7-8 16,1-3 0-16,1-6 0 31,-5-7 0-31,-1-2 0 0,-3-5 56 16,0-2-56-16,0-6-16 15,0 3-328-15,-11-4 176 32,-9-3-432-32,-12 4-329 0,-13-3-423 15,-6-5-696-15,-41-8-1689 16,12-7-1168-16,5-9-1825 0</inkml:trace>
  <inkml:trace contextRef="#ctx0" brushRef="#br0" timeOffset="72301.86">20451 6 10626 0,'0'0'1312'0,"0"0"-1312"15,0 0-960-15,0 0-3185 16</inkml:trace>
  <inkml:trace contextRef="#ctx0" brushRef="#br0" timeOffset="73919.52">17347 1273 13930 0,'0'0'2561'0,"0"0"-785"15,0 0-831 1,0 0-9-16,-43 98 32 15,22-60-376-15,2 4-144 16,-1-1-128-16,3 0-176 0,6-9-96 16,-1-6-40-16,3-8-8 15,6-8-104-15,3-3-760 0,0-5-408 32,12-2 608-32,4-2-160 15,4-15 79-15,4-5 225 16,8-10 296-16,0-6 224 0,7-3 112 31,1 0 144-31,4 2 104 0,0 5-80 16,-13 11-128-16,-3 8-80 15,-7 11-7-15,-14 4-17 16,-7 0 160-16,0 17 696 0,0 8-96 16,-16 13-104-16,-3 6-176 15,-9 10-80-15,-4 0-144 0,-4 7-112 16,-1-4-112-16,2 3-32 15,-1-3-40 1,0-9-8-16,12-3 8 16,5-17-8-16,6-6 0 15,10-15-88-15,3-5-464 0,3-2-640 16,18-15 656-16,11-11 0 0,3-5 312 16,9-10 152-1,0-4 64-15,-1 1-8 16,2-1 16-16,-2 0 0 15,-7 7 8-15,-8 4 0 16,-4 11 8-16,-9 10-8 0,-6 11 8 16,-9 2 192-16,0 9 568 0,-16 20-360 31,-8 5-248-31,-3 8-80 16,-10 5-88-16,1-6 24 15,1 1 16-15,3-10-40 0,8-7 0 16,8-9 8-16,7-10-8 0,9-6-248 15,5 0-800-15,18-6 368 32,9-16 224-32,13-3-209 15,-2-7-615-15,9-10 424 0,-5 1 248 16,2 0 392-16,-6-1 216 16,5 8 216-16,-8 5 160 0,-4 10 88 15,-12 6-120-15,-4 7-32 31,-12 6 232-31,-4 0 441 16,-4 0 247-16,0 16 96 0,0 2-400 0,-8 15-416 16,-9 5-104-16,-2 6-232 15,-1 4-79-15,1-7-89 0,2-6 0 16,6-7-8 0,2-9 0-1,9-12-48-15,0-7-513 16,5-9-719-16,22-23 696 0,9-13 448 0,8-9 16 15,12-3-344-15,-4 0 232 16,3 9 144-16,-7 10 88 0,-8 16 8 31,-8 9 16-31,-8 13-16 16,-13 13-8-16,-11 31 8 16,0 30-8-16,-23 27-568 0,-1-9-2113 15,0-16-4977-15</inkml:trace>
  <inkml:trace contextRef="#ctx0" brushRef="#br0" timeOffset="76314.11">26085 7782 14323 0,'0'0'7801'31,"0"0"-6977"-31,0 0-416 16,0 0 249-16,84 0 351 15,-52 3-352-15,7 0-184 0,-3 1-232 16,3-1-160-16,-2-3-80 16,-1 0-144-16,-8 0-768 0,0-3-968 31,-5-7-2457-31,-11 3-3361 0</inkml:trace>
  <inkml:trace contextRef="#ctx0" brushRef="#br0" timeOffset="76491.64">26328 7645 16371 0,'0'0'4185'0,"0"0"-2313"16,0 0-519-16,0 0-337 0,-24 111-368 15,24-63-256-15,0-3-240 0,0-1-152 16,20-1-848 0,4-7-1321-16,3-13-4488 15</inkml:trace>
  <inkml:trace contextRef="#ctx0" brushRef="#br0" timeOffset="77055.13">27415 6956 14843 0,'0'0'2704'0,"0"0"-783"16,-79-38 207-16,39 29-496 15,8 2-399-15,0 7-425 16,4 0-40-16,5 19-256 0,3 28-176 16,8 37-168-16,3 39-72 0,9 20-88 31,0 3 112-31,9-9 64 15,6-19 104-15,2-8 24 16,2-5-47-16,-2-3-97 0,-2-7-168 16,-2-9 32-16,-2-16-32 15,-3-17-8-15,-4-18-8 32,1-3-112-32,-2-3-345 0,1-7-327 15,-4-9-864-15,0-13-2201 16,0 0-2456-16</inkml:trace>
  <inkml:trace contextRef="#ctx0" brushRef="#br0" timeOffset="77256.59">26858 7826 18780 0,'0'0'2456'0,"0"0"-1608"16,108-2-264-16,-33-12-224 16,28-14-216-16,17-7-144 15,-16 3-1432-15,-29 10-4377 0</inkml:trace>
  <inkml:trace contextRef="#ctx0" brushRef="#br0" timeOffset="77669.49">27858 7359 14307 0,'0'0'2592'16,"0"0"25"-16,0 0-1201 15,-36 108-88-15,12-22-200 0,-4 15-279 16,8-5-81-16,9-22-96 16,11-27-184-16,0-22-208 0,0 0-272 15,0 1-8-15,11-1-200 32,1-12-640-32,12-13-752 0,-8 0-1065 15,4-19-2984-15</inkml:trace>
  <inkml:trace contextRef="#ctx0" brushRef="#br0" timeOffset="78409.5">28153 7388 18035 0,'0'0'2681'0,"0"0"-2009"0,0 0-56 15,0 0 112-15,0 0-168 16,0 0-303-16,108 0-185 0,-85 0-72 31,1-3-104-31,0 0-577 16,-9-1-711-16,-2 1-768 0,-5 3-2441 16,-8 0-3921-16</inkml:trace>
  <inkml:trace contextRef="#ctx0" brushRef="#br0" timeOffset="78931.11">28284 7404 13794 0,'0'0'4753'0,"0"0"-3336"16,0 0 71-16,0 0-144 0,0 0-263 15,16 95-353-15,-4-60-216 16,4 3-80-16,3 3-32 0,-2 10-16 31,-2 4-16-31,2 4 24 16,-6 2-16-16,-2-4-176 15,-1-6-128-15,-1-6-72 0,1-13 0 16,1-11-176-16,-5-12-248 31,-1-9-736-31,5-15-1032 0,-4-14-1969 16,5-6-1513-16</inkml:trace>
  <inkml:trace contextRef="#ctx0" brushRef="#br0" timeOffset="79201.39">28555 7372 9842 0,'0'0'9834'0,"0"0"-8026"0,0 0 56 31,0 0-743-31,-60 111-17 16,36-54-176-16,-3 7-248 0,-1-1-200 15,-4 6-96-15,0-4-167 16,0-2-113-16,4-8-88 16,-3-5-16-16,6-9-329 0,1-9-423 31,9-7-520-31,6-12-800 0,5-7-2217 15,4-6-2585-15</inkml:trace>
  <inkml:trace contextRef="#ctx0" brushRef="#br0" timeOffset="79446.73">28723 7849 19700 0,'0'0'2640'0,"0"0"-959"0,0 98-521 0,0-53-200 16,0-1-368-16,0-9-256 16,0 0-336-16,4-10-56 15,7-6-952-15,9-13-928 0,0-6-4106 16,-4 0-5256-16</inkml:trace>
  <inkml:trace contextRef="#ctx0" brushRef="#br0" timeOffset="79743.94">29093 7719 14419 0,'0'0'2768'0,"0"0"-2160"15,0 0 280-15,0 0 529 16,0 0-25-16,92-11-568 0,-53 9-320 15,1-5-240-15,-4 1-136 16,0-1-128 0,0-8-200-16,-8 2-1400 15,-12 0-3641-15</inkml:trace>
  <inkml:trace contextRef="#ctx0" brushRef="#br0" timeOffset="79994.27">29535 7417 19548 0,'0'0'2368'0,"0"0"-1424"32,0 82 145-32,4-34 159 15,0 2-432-15,0 7-304 0,1-5-192 16,-2-8-176-16,5-6-144 15,0-6-136-15,-4-16-544 0,4-7-496 16,-4-9-929-16,0-9-2264 31,0-10-728-31</inkml:trace>
  <inkml:trace contextRef="#ctx0" brushRef="#br0" timeOffset="80436.08">29715 7140 19028 0,'0'0'1624'0,"0"0"-1184"0,0 0-248 16,0 0 16-1,107 0-32-15,-79 0-104 16,-4 0-64-1,-8 0 40-15,-4 0-40 0,-8 0 48 16,-4 0 568-16,0 0 345 0,0 0-81 16,0 3 8-16,0 13-240 0,0 7-176 31,0 15-112-31,0 3 56 16,0 10-64-16,0 0-64 15,7 10 89-15,2-5-81 0,3 4-56 16,-8 1-80-16,3-8 0 0,2-1-96 15,-5-15 24-15,-4 2-80 32,0-11 80-32,0-2-88 15,0-4 0-15,-4 3 80 0,-12-6-88 16,0 0-8-16,-8-4-248 16,0-1-448-16,-4-11-417 0,-12-9-863 15,12-14-2889-15,4-1-7498 0</inkml:trace>
  <inkml:trace contextRef="#ctx0" brushRef="#br0" timeOffset="80861.95">30192 7168 15835 0,'0'0'1896'16,"0"0"-631"-16,0 0 303 31,0 0-416-31,108 0-384 15,-80 0-288-15,4-3-152 0,-4 1-199 16,-5-2-129-16,-2 1-825 0,-14 0-1703 16,-7 0-2737-16,0 3-5218 0</inkml:trace>
  <inkml:trace contextRef="#ctx0" brushRef="#br0" timeOffset="81153.16">30272 7261 15947 0,'0'0'2648'0,"0"0"-959"15,-16 121 119-15,12-67-135 16,0 6-393-16,0-3-512 0,1-6-168 16,3-10-192-16,0-6-216 15,0-9-96-15,7-7-96 0,-3-10 0 31,0-3-72-31,5-3-80 32,-2-3-280-32,9 0 48 0,0 0-240 15,4 0-288-15,4-3-64 16,0-6-89-16,15-20-831 16,-2 4-1857-16,-5 0-2216 0</inkml:trace>
  <inkml:trace contextRef="#ctx0" brushRef="#br0" timeOffset="81397.5">30699 7195 16291 0,'0'0'4721'0,"0"0"-4281"0,0 0 144 15,36 107 376 1,-12-69 105-16,0-3-497 16,-1 0-352-16,5-9-216 15,-8-4-96-15,-1-13-992 0,6-9-1145 16,-9-3-1944-16,-4-13-2392 16</inkml:trace>
  <inkml:trace contextRef="#ctx0" brushRef="#br0" timeOffset="81660.81">30954 7033 14123 0,'0'0'3768'0,"0"0"-2647"15,0 101 807-15,-4-38-152 0,-13 20-287 16,-10 15-449-16,-9 4-272 15,4-19-184-15,0-22-96 16,9-24-248-16,-1-9-80 0,-8 4-16 16,0-3-104-1,-5 3-40-15,2-7-344 16,3-8-520-16,0-12-224 0,9-5-520 16,6-12-1401-16,13-8-3785 15</inkml:trace>
  <inkml:trace contextRef="#ctx0" brushRef="#br0" timeOffset="81931.08">31161 7499 16251 0,'0'0'2929'0,"0"0"-1953"16,8 83 736-16,-8-41-63 0,4-2-281 15,-4 2-568-15,0-5-344 32,3-5-32-32,-3-10-320 0,4-9-104 15,17-13-656-15,-5-3-1840 16,-1-12-3922-16</inkml:trace>
  <inkml:trace contextRef="#ctx0" brushRef="#br0" timeOffset="82327.03">31595 7226 12322 0,'0'0'4225'15,"0"0"-3785"-15,0 0 360 16,0 0 849-16,0 0-161 0,0 0-512 16,0 0-368-16,75 22-216 15,-54-16-232-15,7-6-160 16,11 0-648-16,-11 0-1640 0,-4-9-4178 0</inkml:trace>
  <inkml:trace contextRef="#ctx0" brushRef="#br0" timeOffset="82621.24">32129 6985 18667 0,'0'0'3649'0,"0"0"-3289"15,-4 76-144 1,4-31 753-16,0 5 271 16,-4 4-288-16,0 0-312 15,4-3-232-15,-4-3-216 0,4-7-104 31,0-9-88-31,0-10 0 16,0-6-48-16,0-10-504 0,4-6-848 16,15-19-1241-16,2-10-1400 15,-1-2-3264-15</inkml:trace>
  <inkml:trace contextRef="#ctx0" brushRef="#br0" timeOffset="83143.84">32328 6797 14307 0,'0'0'2720'0,"0"0"-2544"15,0 0-72-15,0 0 32 16,76 0 1088-16,-56 0-439 0,-1 0-369 15,-2 0-144-15,-6 0-152 16,2 0 0-16,-5 0 176 0,-5 0 216 16,1 0 120-1,-4 0 112-15,0 0 273 16,0 0-1-16,0 0-296 16,0 0-144-16,0 4-16 0,0 5-144 15,0 4-56-15,0 9-128 16,0 6-32-16,4 14 56 0,1 2-15 31,-1 7-49-31,0 0 0 16,3 3-88-16,1-1-40 15,1-1 32-15,-5-1-40 0,0-7 8 16,-1 4-16-16,-3-7 24 16,0 0 24-16,0-3-40 0,0 0 8 15,0-6-56-15,0-7-8 31,0-6 8-31,0-3-8 16,0-9-48-16,0-1-64 0,-11-3-136 0,-9-3-328 16,-8 0 191-1,-12 0-143-15,-40-16-800 0,9-6-2705 16,-10 0-7761 0</inkml:trace>
  <inkml:trace contextRef="#ctx0" brushRef="#br0" timeOffset="83926.79">27739 7375 13714 0,'0'0'2449'15,"0"0"-1569"-15,0 0 624 16,0 0-487-16,0 0-329 0,99-25-344 16,-71 18-224-16,0 0-24 15,-9 7-96 1,-2-2-72-16,-6 2-416 16,-7 0-552-16,1 0-753 0,-5 2-351 15,0 5-753-15,-5 0-6073 16</inkml:trace>
  <inkml:trace contextRef="#ctx0" brushRef="#br0" timeOffset="84735.63">27862 7395 8185 0,'0'0'2545'0,"0"0"-553"16,0 0-127-16,0 0-81 0,0 0-440 15,-12 25-279-15,8-9-97 16,0 6-192-16,0-3-72 0,4 3-168 16,-4 3-224-16,4-2-80 0,-4 2-96 15,4 4-16-15,-4-4 24 16,0 3-88-16,0-2 80 0,4 0 32 16,-8 2-32-16,4 1-40 15,0 0 41 1,0-1-33-16,1-3-8 15,-2-3-48-15,1-3-8 16,0 1-40-16,0-5 0 0,0 0 0 16,0 2 0-16,1-4 0 0,3-1 0 15,-5-2 8-15,1-3 0 32,4-1-8-32,0 0 8 0,-4-3 8 15,4-3-8-15,0 3 40 16,0 1-40-16,-4-1 0 0,4 1 64 15,0 1 8-15,-4 2 16 16,0-1-24-16,4 1 40 31,-3-2-104-31,-1 2 64 0,-1 3-72 16,1-1 8-16,0 1-8 16,0-1 8-16,0 4-8 0,1-6 0 15,3-1-8-15,0-4 0 16,0 2-40-16,0-4 40 15,0 0 0 1,0 0 8-16,0 0 0 0,-4 0 0 16,4 0 64-1,0 0-8-15,0 0 24 0,0 0-32 0,0 0-40 16,0 0-8 15,0 0 0-15,4 0-8-16,11-4 8 15,5-2 56-15,4 4-48 0,4-5-8 16,0 1 0-16,-1-1-48 0,18-12-984 16,-13 3-1441-16,-1 3-2976 0</inkml:trace>
  <inkml:trace contextRef="#ctx0" brushRef="#br0" timeOffset="103379.76">6977 10582 13986 0,'0'0'3057'0,"0"0"-1344"16,0 0 247-16,-73-89-680 15,41 61-216-15,0-1-143 0,4 6-145 0,-3 2 0 16,-1 5-104-16,0 3 8 31,4 7-80-31,-4 2-32 0,4 4-55 16,0 0-113-16,0 7-176 16,5 12-40-16,-1 6-88 15,0 26-48-15,3 35-48 0,14 47 8 16,3 26 40-16,4 15-32 31,20-2 80-31,-1-14-24 0,-2-2-72 16,-9 0-40-16,4-11 40 15,-8-7 8-15,4-9 40 0,-4-8 24 16,3-10 16-16,-3-10 32 16,5-8-120-16,-5-20-24 31,0-12 24-31,-4-20-8 0,0-10-56 15,3-2 56-15,-3-4-152 16,4-6-304-16,-4-12-320 0,0-7-329 0,-7-7-143 16,-14-21-984-16,-26-42-1665 15,-1 6-1384-15,4 1-7442 16</inkml:trace>
  <inkml:trace contextRef="#ctx0" brushRef="#br0" timeOffset="103668.99">5996 11706 16683 0,'0'0'2881'0,"0"0"-2337"0,0 0 280 15,0 0 328-15,100-3-80 31,-53 3-183-31,5 0-161 0,8 0-280 16,-4 6-160-16,7-3-168 16,1-3-64-16,-4 0-48 15,0 0-8-15,-8 0-440 0,-5-9-720 16,-2-3-577-16,9-20-991 31,-13 6-2001-31,-9 1-4273 0</inkml:trace>
  <inkml:trace contextRef="#ctx0" brushRef="#br0" timeOffset="103925.3">6880 11154 20124 0,'0'0'2480'15,"0"0"-1872"-15,0 0-87 0,0 0 135 16,88 0 16 0,-53 0-288-16,6 0-168 15,-5 0-72-15,-1 0-144 16,-3-7-280-16,-8 1-616 16,-3-4-505-16,-10 4-1151 0,-11 6-1769 15,0 0-816-15,0 0-5345 0</inkml:trace>
  <inkml:trace contextRef="#ctx0" brushRef="#br0" timeOffset="104302.29">7024 11196 13298 0,'0'0'5193'15,"0"0"-3632"-15,0 0 335 16,-4 78-592-16,4-43-71 15,0 10-433-15,0 8-200 0,0 1-104 16,0 4-128-16,0 2-216 16,0-3-32-1,0 0-112-15,0-3 0 0,0-3 40 16,0-3-48-16,0-7 8 16,0-6 40-16,0-7-48 15,0-5 0-15,0-7 8 0,0-7-8 16,0-6 0-1,0-3-64-15,0 0-64 16,0 0-160-16,0 0-96 0,8-7 208 16,8-2 112-16,3-3-16 15,2-1-56-15,3-3-80 16,4 0-272-16,4 0-408 0,-4-5-577 31,0-21-1127-31,-5 1-2209 0,-3 2-3105 16</inkml:trace>
  <inkml:trace contextRef="#ctx0" brushRef="#br0" timeOffset="104526.69">7374 11154 9297 0,'0'0'9747'0,"0"0"-8251"16,0 0-504 0,0 0-480-16,0 0-192 0,0 0-32 15,100 0-288-15,-80 0-48 16,-4 3-1240-16,-4 4-3185 16,-5 1-4657-16</inkml:trace>
  <inkml:trace contextRef="#ctx0" brushRef="#br0" timeOffset="104723.17">7471 11341 5569 0,'0'0'9634'0,"0"0"-7538"16,0 0-231-16,0 85-441 16,3-52-344-1,1-2-360-15,4 1-312 16,-4-4-232-16,3-2-128 15,2-8-48-15,-1-4-1072 0,-4-14-1752 16,-4-7-5202-16,0-12-1472 0</inkml:trace>
  <inkml:trace contextRef="#ctx0" brushRef="#br0" timeOffset="105194.91">7669 11004 14739 0,'0'0'5345'16,"0"0"-4857"-16,0 0-72 0,0 0-88 16,0 0 120-16,0 0-144 15,92 7-56 1,-81-4-152-16,6-3-16 15,-6 0-72-15,-7 0 0 0,5 0-8 16,-5 3 16-16,-4-3 32 16,0 3 8-16,4 3 8 0,0 7 40 31,-1 6 176-31,1 6 113 16,9 7 135-16,-5 3 32 15,-1 4-80-15,1-2-168 0,1 2-24 16,-2 2-72-16,1 3 0 15,1 2-24-15,-5 1 48 0,0 0 32 16,-4 4 64-16,0 0-48 31,0 0-64-31,0-1-40 0,-8-8-40 16,-1-4-144-16,-2-10 0 16,-2-6-264-16,1-12-728 0,-3-4-232 15,-9-12-857-15,0-13-2295 16,3-6-3834-1</inkml:trace>
  <inkml:trace contextRef="#ctx0" brushRef="#br0" timeOffset="105492.11">8096 11024 15283 0,'0'0'2024'0,"0"0"-1016"0,0 0-127 15,88-10 327-15,-57 7 80 0,5-1-680 16,0 1-320-16,-4 0-288 31,-4 0-16-31,0-3-1256 16,-13-1-1240-16,-10-2-2738 0,-1-1-6312 15</inkml:trace>
  <inkml:trace contextRef="#ctx0" brushRef="#br0" timeOffset="105774.36">8307 11083 14147 0,'0'0'3016'0,"0"0"-991"0,0 89-337 15,0-41-656 1,0 10-336 0,0 1-456-16,0 5-136 15,0-4-104-15,0-6-72 0,0-12 64 16,0-10-48-16,0-17-232 15,8-5-192-15,3-7 168 0,6-3-16 0,-6 0 24 16,6-9-192-16,-2-5-408 31,2-4-665-31,-6-4-887 0,2-10-1737 16,-2 3-3969-16,-3 7 6210 16</inkml:trace>
  <inkml:trace contextRef="#ctx0" brushRef="#br0" timeOffset="106015.71">8657 10842 19324 0,'0'0'2768'0,"0"0"-2032"16,0 0-520-16,0 0-112 0,0 0-8 16,0 0-96-16,0 0-592 15,52 13-1552 1,-52-13-3889-16</inkml:trace>
  <inkml:trace contextRef="#ctx0" brushRef="#br0" timeOffset="106477.48">8646 11141 14523 0,'0'0'2872'0,"0"0"-2176"16,0 0-376-16,0 0-224 16,83 9-80-16,-55-15 48 0,-4-7-56 31,0 1 0-31,-9-1-8 15,2 0-64-15,-6 7 0 0,-7-1 16 16,1 5 48-16,-5 2 72 16,0 0 185-16,0 0 287 0,0 0 40 15,0 0 56-15,0 0 80 32,0 0-88-32,0 12-264 15,4 4 16-15,0 9 176 0,3 8 121 16,5 4-81-16,1 8-48 15,2 8 32-15,1 5-112 16,0 2-8-16,0 7-72 0,0-4 32 16,-8 16-40-1,4 7-15-15,-4 16-17 16,-3-4-56-16,-5-16 56 0,0-17-136 16,0-25 48-16,-13-1-96 15,1-1-72-15,-8 0-96 16,-12-6-112-16,-3-16-224 15,-5-13-488-15,-8-6-833 16,-24-51-719-16,16 0-2041 16,4-3-4761-16</inkml:trace>
  <inkml:trace contextRef="#ctx0" brushRef="#br0" timeOffset="107287.31">9099 10912 15715 0,'0'0'2480'16,"0"0"-1279"-16,0 0-113 0,0 0-408 31,101 57-200-31,-73-50-256 16,3-7-152-16,-3 0-24 0,-1 0 0 16,-6 0 16-16,-5 0-64 15,-8 0 176-15,-4 0 232 16,-4 0 601-16,0 0-9 0,0 0-112 31,0 0-192-31,0 0-40 0,0 9-152 16,-4 2-224-16,4 7-64 0,0 10-208 15,0 8 88-15,0 8 89 16,7 3 79-16,10 7 48 16,-2 1-64-16,6-2-8 15,-6 1-48-15,5 0-128 16,-8-3-56-1,0-4 8-15,-8 1-8 0,-4-3 56 0,0-4-56 16,-16-3-8-16,-3-10-8 16,-2-1-88-16,-7-9-264 15,4-6-240 1,1-5-217-16,-1-7-415 16,4-12-688-16,0-13-2289 15,12-4-3697-15</inkml:trace>
  <inkml:trace contextRef="#ctx0" brushRef="#br0" timeOffset="107688.24">10231 10876 16987 0,'0'0'3945'16,"0"0"-3305"-16,0 0 416 16,0 0 113-1,80 17 31-15,-52-10-408 16,0-7-376-16,0 3-208 16,-5-3-160-16,1 0-48 15,-7 0-712-15,-2 0-888 0,-7 0-2105 16,-8 0-2897-16</inkml:trace>
  <inkml:trace contextRef="#ctx0" brushRef="#br0" timeOffset="107866.76">10251 11055 17539 0,'0'0'5305'0,"0"0"-4120"31,0 0-457-31,0 0-320 15,0 0 520-15,0 0-200 16,103 10-440-16,-54-10-288 0,-2-16-256 16,17-22-1216-16,-8 3-2897 0,-8 0-8594 15</inkml:trace>
  <inkml:trace contextRef="#ctx0" brushRef="#br0" timeOffset="108503.06">11865 10287 11482 0,'0'0'4537'15,"0"0"-2785"-15,-104-41-7 0,60 28-209 16,-7 6-48-16,6 7-183 15,2 3-217-15,7 14-88 16,4 8-120-16,4 12-112 16,8 18-191-16,5 31-145 15,15 38-24-15,4 21 48 16,20 11-72-16,3-6-80 0,6-14-88 16,-2-9-48-16,1-10-72 15,-5-15-96 1,1-23 0-16,-4-18 0 15,-7-20-8-15,2-3-48 16,1 4-136-16,1-5-96 0,-2 2-280 16,-7-11-448-16,-4-19-633 15,-16-11-495-15,-12-17-1833 0,-8-10-6009 16</inkml:trace>
  <inkml:trace contextRef="#ctx0" brushRef="#br0" timeOffset="108728.45">11204 11147 10722 0,'0'0'10490'0,"0"0"-9194"16,0 0-576-16,0 0 121 0,95-35 103 15,-43 29-336-15,8 3-280 16,4-1-200-16,-4 4-128 15,-2-9-632-15,22-29-1104 16,-16 3-2425-16,-8-6-4537 16</inkml:trace>
  <inkml:trace contextRef="#ctx0" brushRef="#br0" timeOffset="108944.88">12029 10515 19300 0,'0'0'4833'0,"0"0"-4273"16,0 0 16-16,0 0-88 16,103 10-64-16,-71-10-280 15,3 0-144-15,-7-13-688 0,-4 4-1112 16,-8-1-2377-16,-7 7-2145 15,-9 3-6440-15</inkml:trace>
  <inkml:trace contextRef="#ctx0" brushRef="#br0" timeOffset="109236.09">12120 10582 9337 0,'0'0'7266'0,"0"0"-4993"15,-5 86 79 1,5-42-792-16,0 10-63 15,0 6-313-15,0 7-184 0,0 0-200 16,5-1-240-16,7-5-55 16,-1-1-81-16,2-6-160 0,2-7-88 15,2-5-128-15,-6-7-40 16,2-10 56-16,-5-6-64 16,3-9-88-1,-3-7-80-15,4-3-408 16,0 0-81-16,1-10-103 0,2-12-432 15,5-9-440-15,0-30-1049 16,0 10-3280-16,-9 4-7546 0</inkml:trace>
  <inkml:trace contextRef="#ctx0" brushRef="#br0" timeOffset="109415.61">12546 10582 17931 0,'0'0'2593'0,"0"0"-1073"15,0 0-664-15,0 0-183 0,84-3-289 16,-60 3-312-16,-4 0-72 16,-1 0-969-16,-11 0-2007 15,-3 3-4114-15</inkml:trace>
  <inkml:trace contextRef="#ctx0" brushRef="#br0" timeOffset="109627.05">12634 10804 11786 0,'0'0'8026'15,"0"0"-6554"-15,0 0 192 0,3 102-567 16,10-64-65-16,-5 3-352 15,3 0-304-15,-6-6-344 16,7-6-32-16,-1-13-1016 0,-2-16-1417 31,-1-7-3168-31,-5-9-4009 0</inkml:trace>
  <inkml:trace contextRef="#ctx0" brushRef="#br0" timeOffset="110225.45">12957 10766 18227 0,'0'0'4609'0,"0"0"-3784"16,0 0-249-16,0 0-256 15,0 0 112 1,83 23-160-16,-55-23-176 0,0 0-96 0,0-7-456 15,-4-2-600-15,-4-4-761 16,-4 0-1952-16,-5 3-2472 16</inkml:trace>
  <inkml:trace contextRef="#ctx0" brushRef="#br0" timeOffset="110493.73">13359 10480 12666 0,'0'0'8954'0,"0"0"-7730"16,0 0-183-16,0 0-193 16,0 0 312-16,44 93-176 0,-37-53-216 31,2 5-159-31,-5 5-233 15,4-1-152-15,-8-8-144 16,3-6-80-16,1-7-312 0,-4-9-769 16,4-6-511-16,-4-10-928 0,0-3-3498 15,-8 0-9689-15</inkml:trace>
  <inkml:trace contextRef="#ctx0" brushRef="#br0" timeOffset="110941.53">13622 10213 17803 0,'0'0'3929'0,"0"0"-3481"0,0 0-104 15,0 0-168-15,87-2 240 0,-59-2-176 31,-4-2-143-31,-4-1-25 16,-4 5-64-16,-4-2 40 16,-7 1 184-16,-5 3 400 0,3 0 136 15,-3 0-88-15,0 0-16 16,0 9-80-16,0 14-264 0,0 6-160 31,0 8 112-31,8 5 177 16,0 6-137-16,4-1-136 15,0 1-104-15,3 2 64 0,2 8-80 16,-2-1 104-16,-2 3-80 31,-2 4-72-15,-7-4 40-16,-4-3-32 0,0-3 32 16,-15-3 32-16,-9-6-80 15,-4-11-288-15,-8-9-432 16,-12-21-553-16,4-4-1319 0,9-13-4810 15</inkml:trace>
  <inkml:trace contextRef="#ctx0" brushRef="#br0" timeOffset="111384.35">14124 10179 19612 0,'0'0'2984'15,"0"0"-2175"1,0 0-169-16,92-6-200 15,-56-7 96-15,3-7-232 0,-3-2-184 16,-4 3-120-16,-8 1-480 16,-8-2-1032-16,-12 11-1217 15,-4 9-1624-15,-16 0-1712 0,0 3-4041 16</inkml:trace>
  <inkml:trace contextRef="#ctx0" brushRef="#br0" timeOffset="111644.65">14235 10192 11386 0,'0'0'4633'0,"0"0"-2641"16,0 0 73-16,0 98-569 16,4-57-224-16,0 10-199 0,5 3-105 31,-9 10-176-31,3 2-104 16,1-3-72-16,-4 4-48 15,4-6-56-15,4-7-87 0,4-4-209 16,-4-8-88-16,4-8-8 31,0-2-112-31,0-12 32 0,-4-5-40 16,4-5-96-16,-4-10-488 0,3-3-449 15,2-19-247-15,-1-17-480 16,0-35-1257-16,-4 12-3384 0,0-2-7522 16</inkml:trace>
  <inkml:trace contextRef="#ctx0" brushRef="#br0" timeOffset="111815.2">14590 10163 12106 0,'0'0'5273'0,"0"0"-4553"16,0 0 417-16,0 0-745 15,79-32-392-15,-66 23-64 0,-1 5-1745 16,-12 4-3912-16</inkml:trace>
  <inkml:trace contextRef="#ctx0" brushRef="#br0" timeOffset="112267.99">14491 10508 10002 0,'0'0'10082'0,"0"0"-8938"31,0 0-808-31,0 0-120 16,79-2-120-16,-43-26 80 0,4-4-80 16,-4-3-80-16,0 0-16 0,-5 9-168 15,-6 4-128-15,-10 9 104 0,-11 6 136 16,0 4 56 0,-4 3 120-1,0 0 256-15,-4 0 16 16,0 10 16-16,-8 6 32 0,5 3 265 15,2 7 15-15,-3 9-184 0,8 0-40 16,0 9-40-16,0 3-64 0,17 17 16 31,2 15-136-31,1 17 8 16,4 4-40-16,-8 0-96 16,-4-11 56-16,0-4-103 0,-8-2 135 15,-4-10-64-15,0-15 8 0,0-15-8 16,0-7 64-16,-8 5-56 31,-4-3 80-31,-8 7-160 16,-12-14-96-16,0-6-72 0,-12-12-496 15,-3-13-633-15,-1-10-607 16,-16-59-1097-16,17-1-4312 0,6 0-7162 0</inkml:trace>
  <inkml:trace contextRef="#ctx0" brushRef="#br0" timeOffset="112875.36">15160 9908 16075 0,'0'0'2568'0,"0"0"-1143"16,0 0-449-16,0 0-424 0,80 20 104 16,-65-20-296-16,1 0-160 15,-4 0-104-15,-3 0-24 0,-2 0 0 16,-7 0 321-16,0 0 471 16,0 3 48-16,0 3-144 31,0 10-304-31,-7 4 0 0,-2 8-80 15,5 7 16-15,0 7-32 16,0 2 9-16,4-3-89 0,0 3-48 16,0-2-112-16,0-4-80 15,8 3 0 1,0 0-40-16,8 7-8 16,-8 0 72-16,5 2-64 0,-6 1 152 15,-3-4-40-15,-4 1 32 16,0-6 56-16,-4-8-160 0,-16 2-48 15,-4-8 0 1,-12-5-464-16,-3-5-632 16,-10-5-537-16,-30-16-615 15,16-13-2305-15,7-9-4561 0</inkml:trace>
  <inkml:trace contextRef="#ctx0" brushRef="#br0" timeOffset="113409.94">15841 10242 6553 0,'0'0'13715'0,"0"0"-11963"0,0 0-784 15,0 0-119-15,95 13 47 16,-50-13-168-16,-6 0-224 16,6-3-240-16,-10-3-144 0,-3-1-120 31,-4 4 0-31,-9 0-624 16,-6-7-944-16,-9 0-2465 0,-4 2-3489 0</inkml:trace>
  <inkml:trace contextRef="#ctx0" brushRef="#br0" timeOffset="113584.47">16016 10083 15699 0,'0'0'4401'0,"0"0"-2401"16,0 0-816-16,4 86-295 15,4-32-113-15,1 4-320 16,2-4-304-16,13-7-152 15,4-12-1200-15,0-19-3809 16</inkml:trace>
  <inkml:trace contextRef="#ctx0" brushRef="#br0" timeOffset="114066.17">17296 9350 6785 0,'0'0'7105'15,"0"0"-4392"1,-92-25-72-16,52 25-465 16,0 0-624-16,4 9-367 0,5 14-177 15,3 2-264-15,3 6-112 16,5 14-80-16,9 19 0 16,7 27 49-16,0 30-169 15,4 13-48 1,0 9 80-16,0-10-32 15,0-9-48-15,4 0-192 0,3-1-48 0,1-9-48 16,5-2-8-16,2-11-88 16,9-6-8-16,-3-18 8 15,-10-17-8 1,2-22-208-16,-6-6-216 16,1-7-72-16,0-2-328 15,-8-8-281-15,0-15-183 0,-23-15-656 16,-5-17-2297-16,-4-3-2449 0</inkml:trace>
  <inkml:trace contextRef="#ctx0" brushRef="#br0" timeOffset="114260.65">16546 10357 19180 0,'0'0'2760'15,"0"0"-1936"1,0 0 265-16,88-7-169 0,-40-3-288 0,7 1-392 16,10-7-168-16,-5-3-72 15,30-9-1056-15,-10 2-1425 16,-12 7-3816-16</inkml:trace>
  <inkml:trace contextRef="#ctx0" brushRef="#br0" timeOffset="114698.48">17630 9883 18395 0,'0'0'2897'15,"0"0"-1753"-15,0 0-87 16,0 0-265 0,100 4-200-16,-68-4-360 15,0 0-232-15,0 0-64 16,-8-4-1080-16,-5-1-1057 0,-11 1-2360 15,-4 1-2352-15</inkml:trace>
  <inkml:trace contextRef="#ctx0" brushRef="#br0" timeOffset="114944.82">17721 9975 16019 0,'0'0'3129'15,"0"0"-761"-15,0 0-984 0,-4 96-7 31,1-52-225-31,3 10-304 16,0 0-176-16,0 1-136 16,0-2 65-16,3-8-145 0,6-10-152 15,3-10-152-15,-5-6-104 16,1-6-48-16,5-3-56 0,-6-5-56 16,6 2-488-16,-1-4-489 31,8-6-791-31,-5-9-1785 15,2-5-2800-15</inkml:trace>
  <inkml:trace contextRef="#ctx0" brushRef="#br0" timeOffset="115149.28">18065 9931 15563 0,'0'0'2472'0,"0"0"-471"0,0 0-689 0,0 0-248 32,99 0-440-32,-80 0-424 15,-2 0-200-15,-6 6-384 16,-7 10-1088-16,-4-3-2209 0,0 3-2776 16</inkml:trace>
  <inkml:trace contextRef="#ctx0" brushRef="#br0" timeOffset="115355.73">18104 10157 13554 0,'0'0'3065'0,"0"0"-720"0,0 0-681 32,0 0-416-32,4 76-216 15,8-51-303-15,0-2-249 16,0-1-160-16,-4 0-200 0,0-10-120 15,0-2-304-15,0-10-993 16,4-10-1471-16,-4-12-2041 0,0 0-5737 0</inkml:trace>
  <inkml:trace contextRef="#ctx0" brushRef="#br0" timeOffset="115759.64">18267 9788 14139 0,'0'0'2384'0,"0"0"-328"16,0 0-1015-16,84-13-1 0,-56 11-288 16,-4 2-264-16,0 0-144 15,-8 0-72-15,-4 0 184 0,-5 2 177 16,-2 2 31-16,-5 2-8 15,0 1 0-15,0 6-16 0,0 8-144 16,4 11-192-16,0 13 8 16,4 9 96-16,4 9-63 0,0-2 63 31,3-2-240-31,2-7-8 16,-6-8-8-16,2-2-16 15,-2-8-32-15,-7-6 40 0,-4 1 48 16,0 0-8-16,-4-1-104 15,-16-2-16-15,-3 0-64 16,-5-8-72 0,-8 1-456-16,-1-9-552 0,2-7-385 15,-1-9-647-15,12-10-2321 16,5-10-3321-16</inkml:trace>
  <inkml:trace contextRef="#ctx0" brushRef="#br0" timeOffset="116025.93">18782 9813 17883 0,'0'0'2657'0,"0"0"-1977"15,0 0-240-15,88-15-152 16,-53 2 176-16,5-3-272 31,-5 4-152-31,-7-1-40 0,-7 3-1232 16,-14 10-1256-16,-7 0-1473 16,0 0-5081-16</inkml:trace>
  <inkml:trace contextRef="#ctx0" brushRef="#br0" timeOffset="116288.23">18901 9903 18035 0,'0'0'2705'0,"-8"70"-937"0,4-23-551 16,0 7-65-1,4 0-192 1,0-3-336-16,0-7-32 0,8-6-120 15,4-3-64-15,0-9-119 0,4-8-137 16,0-5-136-16,0-6-16 0,3-7-64 16,-2 0-8-16,3 0-201 31,-1 0-415-31,2-3-376 16,7-17-648-16,-4 1-2129 0,-5-3-2897 15</inkml:trace>
  <inkml:trace contextRef="#ctx0" brushRef="#br0" timeOffset="116475.74">19291 9642 20100 0,'0'0'2240'0,"0"0"-1664"31,0 0-400-31,0 0 161 0,0 0-337 16,0 0-625-16,0 0-2391 16,73-3-5778-16</inkml:trace>
  <inkml:trace contextRef="#ctx0" brushRef="#br0" timeOffset="116897.6">19176 9925 8193 0,'0'0'11419'0,"0"0"-9979"0,0 0-592 16,0 0-504-16,0 0-184 0,0 0-88 31,104-26-64-31,-76 5-8 16,-8-2-8-16,-9 10-192 0,-3 0 72 16,-4 10 120-16,-4 3 8 15,0 0 120-15,0 0 224 0,0 13 112 16,0 6-240-16,0 16 1 31,0 3 191-31,0 4 200 0,0 5 40 16,0 4-64-16,4-4-128 15,12 8 0-15,1-2-136 0,2 4-80 16,1 20 16-16,-1 9-40 16,-6 15-40-16,-5-6-56 31,-8-22 137-31,0-22-41 0,0-19 248 15,-4 0-112-15,-8-1 64 16,-8-2-272-16,-4-7-128 0,-4-6-16 16,-15-3-376-16,-10-7-512 0,-3-6-1033 15,-7-19-159 1,7-16-2785 0,16-6-6850-16</inkml:trace>
  <inkml:trace contextRef="#ctx0" brushRef="#br0" timeOffset="117255.65">19738 9928 14163 0,'0'0'6601'0,"0"0"-5297"16,0 0-232-16,0 0-463 15,95 6 159-15,-55-6-336 16,0 0-264-16,4-6-168 0,-8-4-264 16,3 0-1088-16,-15 1-1465 15,-3 0-4097 1</inkml:trace>
  <inkml:trace contextRef="#ctx0" brushRef="#br0" timeOffset="117479.04">20176 9712 13298 0,'0'0'7426'0,"0"0"-5650"0,0 0-135 16,0 76-553-16,4-31-24 16,0 3-128-16,-1 8-136 0,2-1-183 15,3-5-257-15,-4-2-184 0,-4-13-176 31,4-10-120-31,0-12-696 16,4-13-1033-16,0-3-2224 16,-4-17-3312-16</inkml:trace>
  <inkml:trace contextRef="#ctx0" brushRef="#br0" timeOffset="117947.79">20331 9547 17163 0,'0'0'1961'0,"0"0"-1225"16,0 0-512-16,0 0 56 16,92-10 88-16,-68 7-24 15,-4 3 64-15,0 0 104 0,-8 0-16 16,0 0 256-1,-8 0-31-15,-1 0-73 16,-3 3-144-16,0-3 24 0,0 3-48 16,0 4 0-16,0 3 32 15,0 8-120-15,0 8-88 16,0 9 81 0,0 7 23-16,0 5-136 15,0 1-40-15,0-4-64 0,4 3-48 16,5 4 24-16,-1 0-96 15,-1 16-40-15,1 15 104 16,-3-3-112-16,-5-9 0 0,0-9 0 16,0-17-8-16,-5-2 0 47,-6-1 8-47,-1-13 0 0,-8-5-8 15,-4-11-256-15,-8-5-392 16,-4-4-393-16,-28-6-519 15,8-13-2641-15,4-7-6177 0</inkml:trace>
  <inkml:trace contextRef="#ctx0" brushRef="#br0" timeOffset="118741.66">21263 9918 14547 0,'0'0'6953'0,"0"0"-5385"0,0 0-455 0,0 0-425 16,0 0 168-16,0 0-296 16,0 0-32-16,24 16 0 0,-11-13-120 31,6 0-47-31,2-3-89 16,3 0-16-16,4 0-56 15,0 0-56-15,4-9-56 0,-1 3-80 16,1-1 56-16,-9 7-56 0,1 0-8 15,1 0 72-15,-10 0-72 32,-2 0 0-32,-6 0 0 15,-3 4 0-15,0-4 0 0,5 3 0 16,-9-3 0-16,7 0 0 16,1 0 0-16,0 0 0 0,1 3 0 15,-2-3-8-15,1 0-136 31,0 0-48-31,-3 0-216 16,-2 0-73-16,1 0-103 0,0 0-280 16,0-13-560-16,0 1-1641 0,-4-1-7561 15</inkml:trace>
  <inkml:trace contextRef="#ctx0" brushRef="#br0" timeOffset="120765.25">22794 9112 14307 0,'0'0'2016'16,"0"0"-688"-16,-48-86 121 0,20 48 119 16,4 10-160-16,-4 6-440 15,-4 5-119-15,4 11-145 16,4 6-144-16,-4 3 16 0,5 23-32 15,-5 22-200 1,0 31-96 0,8 35-104-16,8 19 0 0,12 13 16 15,0 0 56-15,8-3 104 0,0 10 41 16,-4 2-73-16,1 1-24 16,2-10-8-16,-3-6-248 15,0-14 0 1,4-8 0-16,0-16 40 15,-4-26-40-15,4-22 0 0,0-22 64 0,-5-10-72 16,6-3-440-16,-5-6-417 16,0-10-471-16,-4-22-864 15,-17-13-2185 1,2-9-2761-16</inkml:trace>
  <inkml:trace contextRef="#ctx0" brushRef="#br0" timeOffset="121008.6">22060 9944 15427 0,'0'0'3777'0,"0"0"-2945"16,0 0 824-16,0 0-32 15,120 29-431-15,-68-20-361 0,8-3-376 47,-4-6-280-47,-1 0-88 16,-3 0-88-16,0-13-184 0,-5-5-776 0,5-21-1049 15,-8 8-3448-15,-7 2-6665 16</inkml:trace>
  <inkml:trace contextRef="#ctx0" brushRef="#br0" timeOffset="121206.07">22906 9483 18515 0,'0'0'2497'0,"0"0"-1817"16,0 0-96-16,0 0 232 15,114-19-207-15,-77 13-481 0,-1-3-128 16,-8 2-1113-16,-9 1-1807 0,-10 3-3514 15</inkml:trace>
  <inkml:trace contextRef="#ctx0" brushRef="#br0" timeOffset="121464.38">22973 9547 10082 0,'0'0'6545'0,"0"0"-4785"15,-24 114 121-15,16-47-337 16,1-3-120-16,7 2-319 0,-4 4-233 16,4-13-248-16,0 4-16 0,11-8-176 15,1-8-160-15,8-10-128 16,-4-9-144 0,4-8 0-1,-4-8-96-15,0-7-224 16,0-3-432-1,-4-7-464-15,4-30-553 0,-12 5-1175 0,4-6-3746 16</inkml:trace>
  <inkml:trace contextRef="#ctx0" brushRef="#br0" timeOffset="121642.9">23340 9569 15195 0,'0'0'2008'16,"0"0"-752"-16,0 0-495 0,0 0-361 15,0 0-400-15,0 0-200 16,75 13-2641-16,-75-1-4785 0</inkml:trace>
  <inkml:trace contextRef="#ctx0" brushRef="#br0" timeOffset="121844.36">23316 9801 14563 0,'0'0'2584'0,"0"0"-991"16,0 0-177-16,0 105-152 15,0-71-288-15,0-5-496 0,3-4-312 16,5-6-168-16,1-9-496 15,6-10-1664-15,-2-6-2697 16,-5-13-9842-16</inkml:trace>
  <inkml:trace contextRef="#ctx0" brushRef="#br0" timeOffset="122074.75">23675 9728 19428 0,'0'0'2368'0,"0"0"-1640"15,0 0-152-15,0 0 417 0,79 6-145 32,-51-6-432-32,0 0-256 15,-4 0-160-15,0 0-160 16,-5 0-616-16,13-16-1017 0,-12 4-2472 15,1-4-968-15</inkml:trace>
  <inkml:trace contextRef="#ctx0" brushRef="#br0" timeOffset="122317.09">24060 9540 18475 0,'0'0'2593'0,"0"0"-1089"16,0 0-367-16,4 93 95 16,5-52-368-16,-1 0-280 15,-1 1-144-15,1-1-128 0,1-3-120 16,-5-6-104-16,3-7-88 16,-3-6-136-1,0-9-800-15,0-10-1136 16,1-4-2929-16,-1-8-4649 0</inkml:trace>
  <inkml:trace contextRef="#ctx0" brushRef="#br0" timeOffset="122834.66">24348 9299 8089 0,'0'0'10883'0,"0"0"-9467"0,0 0-552 16,0 0 160-16,0 0 225 15,0 0-521 1,0 0-408-16,87 54-160 15,-71-47-88-15,0 2-24 0,-4-6 24 16,-8 0 104-16,0 1 40 16,-4-4 64-16,0 0 80 0,0 3 80 31,0-3 24-31,0 10-80 16,0-1 40-16,4 10-104 15,-4 6 17-15,0 4 15 0,4 7-104 16,-4 4-32-16,8 8 0 0,-4 5 16 15,0 8-32-15,0 0 32 16,-4-1 8-16,4-3-48 16,-4-3-64-16,0-13-64 0,0-9 64 31,0-7-80-31,0-9-48 16,-8-6 0-16,-3-4-176 0,-6 1-296 15,-7-7-376-15,0 0-392 16,-8-35-601-16,9 0-2000 31,-1-7-4160-31</inkml:trace>
  <inkml:trace contextRef="#ctx0" brushRef="#br0" timeOffset="123121.88">24829 9293 17475 0,'0'0'2345'15,"0"0"-1713"-15,0 0-200 0,0 0 576 16,100 0-88-16,-72 0-504 15,0 0-264-15,-4 0-152 32,-8 0-664-32,-4-3-1080 0,-4 0-1145 15,-8 3-2504-15</inkml:trace>
  <inkml:trace contextRef="#ctx0" brushRef="#br0" timeOffset="123373.23">24957 9382 15251 0,'0'0'2752'16,"0"0"-1247"-16,-12 105 175 0,8-52-320 0,4 5-103 15,-3 2-401-15,3 0-184 16,0 1-48 0,0-4-104-1,0-6-144-15,3-4-40 0,9-12-152 16,1-3-144-16,-2-13-40 15,1-10-72-15,4-5-336 0,0-4-464 0,0-10-144 16,12-28-472-16,-8 3-1353 31,-4 3-4113-31</inkml:trace>
  <inkml:trace contextRef="#ctx0" brushRef="#br0" timeOffset="123559.71">25327 9299 10426 0,'0'0'9714'16,"0"0"-8858"-16,0 0-656 16,0 0-200-16,0 0-120 31,80-16-1912-31,-72 11-3698 0</inkml:trace>
  <inkml:trace contextRef="#ctx0" brushRef="#br0" timeOffset="124003.52">25268 9528 16491 0,'0'0'2601'0,"0"0"-2065"0,0 0-440 15,0 0-88-15,0 0 40 16,0 0-48-16,96-41-584 0,-81 28-273 16,-7 3 313 15,1 4 456-31,-9 6 88 16,0-3 424-16,0 3 289 15,0 0-25-15,0 0 96 0,0 0 200 16,0 3-72-16,0 17-424 15,-5 8-152-15,1 6 41 0,0 8 103 16,4 2-8-16,-4 4-72 16,4 3 0-16,0-1 56 15,0 4 24-15,0 0-96 0,0 3 88 16,-3-3-112-16,-1-2 240 31,-4-2-319-31,-1-6 7 0,-2-3-112 16,-6-5-16-16,2-7-8 15,-9-4-96-15,0-13-56 16,-8 1-168-16,0-9-440 0,-8-4-401 16,-27-39-679-16,11 1-1353 15,8-9-7153 1</inkml:trace>
  <inkml:trace contextRef="#ctx0" brushRef="#br0" timeOffset="124568.01">25694 9582 16467 0,'0'0'2801'0,"0"0"-2065"0,0 0 224 15,0 0 24-15,0 0-152 16,112 3-424-16,-76-3-264 0,-1-6-144 31,1-7-72-31,-4 4-720 0,-4-11-1280 16,-4 8-2873-16,-8-1-9210 0</inkml:trace>
  <inkml:trace contextRef="#ctx0" brushRef="#br0" timeOffset="124908.1">26340 9222 9762 0,'0'0'9594'0,"0"0"-8034"15,0 0-160 1,-4 103-271-16,4-65-17 15,0 0-360-15,0 3-256 16,0 0-224-16,7-2-104 0,-2-1-96 16,-1-6-64-16,4-7-8 15,-4-3-160-15,0-12-544 0,3-10-1192 32,2-16-3690-32,-1-4-3208 0</inkml:trace>
  <inkml:trace contextRef="#ctx0" brushRef="#br0" timeOffset="125720.92">26467 8927 8689 0,'0'0'12355'0,"0"0"-11315"16,0 0-808-16,0 0-160 31,0 0 496-31,0 0 97 0,104 0-217 16,-68 7-208-16,3-1-112 16,-7-2-48-16,-4 2 8 0,-8-3 56 15,-4 0 48-15,-7 1 0 31,-9-4 128-31,0 0 272 16,0 3-8-16,0-3-80 0,0 0-72 16,0 0-64-16,0 0-39 0,0 0 7 15,0 9-16-15,0 4-112 0,-9 6-88 16,-3 6 8-16,8 10 80 16,1 7-104-1,3 5 32 1,0 7 64-16,3 7-152 0,13-1 48 15,0 6-24-15,5-2-64 0,-6 0 8 16,5-4-16-16,-4-3 8 0,-4 0-8 31,-4-9 0-31,0-4 8 16,-4-3 0-16,-4-6-8 16,0-3 0-16,-16-6 48 0,-12-4-48 15,-4-6 0-15,-8-1-184 0,-8-8-344 16,-4-4-608-16,-4-19-657 15,9-13-1832-15,11-5-5529 0</inkml:trace>
  <inkml:trace contextRef="#ctx0" brushRef="#br0" timeOffset="126211.61">27328 9483 8489 0,'0'0'10827'16,"0"0"-9091"-16,0 0-1304 15,0 0 400-15,0 0 184 0,104 20-143 16,-61-17-337-16,5-3-136 31,0 0-224-31,-8 0-128 16,-4 0-48-16,-8-10-168 0,-5-3-920 15,-10-12-921-15,-10 3-2696 16,-3-1-2544-16</inkml:trace>
  <inkml:trace contextRef="#ctx0" brushRef="#br0" timeOffset="126407.1">27523 9222 13290 0,'0'0'4657'0,"0"0"-2848"0,0 0 303 15,0 0-704 1,-3 118-247-16,3-60-273 16,3 2-168-16,1 7-64 15,0-7-224-15,0-3-168 0,0-9-264 16,4-13-160-16,4-13-1072 16,0-9-3049-16,0-7-8057 0</inkml:trace>
  <inkml:trace contextRef="#ctx0" brushRef="#br0" timeOffset="127325.64">28738 9363 10058 0,'0'0'6625'0,"0"0"-5409"16,0 0 385-16,0 0-473 0,0 0 8 31,-8-67-376-31,5 51-184 15,-10-3 57-15,1 0-105 16,-4 3 48-16,-3 4 128 0,-9 5-136 16,-4 7-128-16,0 0-128 0,-4 10-112 15,-4 12-32-15,0 13-80 0,1 6 16 16,3 10-104-16,8 9 0 16,4 4 0-16,16-1 8 15,4-3 0-15,4-9-8 16,8-9 0-16,8-8 0 15,0-11 0 1,8-13-16-16,-1-8-112 0,9-2-128 0,5-22-128 16,-2-13-104-16,5-5-136 15,0-16-80-15,-9 0-88 16,1 0 119 0,-8-3 225-16,-3 6 192 15,-10 8 184-15,-7 10 40 0,-4 10 32 16,0 12 200-16,0 7 473 15,0 6 191-15,0 0-104 16,-4 19-288-16,4 9-280 0,0 14-40 31,0 5-40-31,0-2-8 16,13-1 16-16,2-6-72 0,5-3 24 16,5-6-32-16,-2-10-40 15,5-6-16-15,4-10-416 16,8-13-672-16,-4-11-1145 0,-8-9-3864 0</inkml:trace>
  <inkml:trace contextRef="#ctx0" brushRef="#br0" timeOffset="127568.98">29065 8963 7177 0,'0'0'10722'0,"0"0"-9449"16,0 0-505-16,0 0 336 15,104 12-208 1,-73-5-360-16,5-1-304 16,-4 0-184-16,-8-3-48 15,-4-3-408-15,-8 0-1104 0,-4-5-793 16,-4-5-2103-16,-4 3-3810 0</inkml:trace>
  <inkml:trace contextRef="#ctx0" brushRef="#br0" timeOffset="127849.23">29144 9115 14699 0,'0'0'2848'0,"0"0"-1319"16,-7 102 399-16,3-48-440 0,-4 0-87 16,-4 3-513-16,8 0-208 0,-8-3-160 15,12-7-176-15,0-5-152 16,0-7-48-16,0-3-72 16,8-10-72-1,3 0 0-15,6-3 0 16,-6-6 0-16,6 2-64 15,-2-5-56-15,6-7-456 0,-5-3-528 0,7-16-545 16,1-11-1383-16,-7-5-4162 16</inkml:trace>
  <inkml:trace contextRef="#ctx0" brushRef="#br0" timeOffset="128079.61">29599 9077 17203 0,'0'0'4073'0,"0"0"-3777"15,0 0-152-15,0 0 232 0,0 0 24 16,0 0-400-16,64 35 0 15,-57-32-1904-15,-2-3-3713 0</inkml:trace>
  <inkml:trace contextRef="#ctx0" brushRef="#br0" timeOffset="128280.07">29511 9318 16491 0,'0'0'2673'15,"0"0"-1457"-15,0 0 400 0,0 99-328 16,4-71-407 0,5-2-433-16,-2-7-264 15,1 1-184-15,0-8 0 16,-3-3-552-16,2-9-689 16,-3 0-1471-16,-4 0-3209 0</inkml:trace>
  <inkml:trace contextRef="#ctx0" brushRef="#br0" timeOffset="128774.75">29810 8896 7273 0,'0'0'9354'0,"0"0"-8386"0,0 0 241 15,0 0-281 1,0 0 176-16,0 0-232 16,0 0-504-16,92 48-128 15,-84-45-168-15,-1 0-16 0,-2-3 104 16,-5 0 112-16,0 0 385 15,0 3 39-15,0-3 24 16,0 7-24-16,0-1-112 16,0 10-56-16,4 9-208 15,0 10-176-15,4 3 40 16,-1 9-56-16,6 5 8 0,-2-2-40 16,2 1-88-16,-5 0 40 15,-1-7-40-15,5-2-8 0,-12-4 8 31,5-3 0-31,-5-3 56 16,0-7-64-16,-9-3 0 0,-3-3 0 16,1-6-56-16,-5-7-320 15,-5-6-480-15,-7-15-744 0,9-11-3097 32,3-3-7786-32</inkml:trace>
  <inkml:trace contextRef="#ctx0" brushRef="#br0" timeOffset="129141.77">30364 8864 9826 0,'0'0'6449'0,"0"0"-5337"15,0 0-48-15,0 0 201 0,84 26 71 16,-52-20-552-16,0-3-432 16,3-3-272-16,13 0-80 31,-8-12-1368-31,-4 2-3473 0</inkml:trace>
  <inkml:trace contextRef="#ctx0" brushRef="#br0" timeOffset="129427.02">30444 9051 15035 0,'0'0'4321'0,"-5"76"-3833"15,5-28 856-15,0 6-56 16,0 0-39-16,0 1-625 31,0-5-248-31,0-2-160 16,0-6-120-16,13-2-48 15,-2-5-40-15,2-6-8 0,2-4 48 16,2-10-48-16,6-4-552 16,-3-11-280-16,8-4-321 15,16-27-863-15,-4-1-2921 0,-8 0-1449 0</inkml:trace>
  <inkml:trace contextRef="#ctx0" brushRef="#br0" timeOffset="129627.47">30950 8953 10162 0,'0'0'5145'0,"0"0"-4033"31,0 0 112-31,0 0 41 0,0 0-465 16,0 0-504-16,0 0-296 0,84 54-536 15,-81-41-1697-15,-3 0-3360 0</inkml:trace>
  <inkml:trace contextRef="#ctx0" brushRef="#br0" timeOffset="130074.27">30886 9242 15251 0,'0'0'2136'0,"0"0"-1552"31,0 0 120-31,0 0-15 16,96-13-297-16,-72 1-232 0,0-4-112 15,-9 7-48-15,2-1 8 0,-14 3 0 16,1 4 56-16,-4 0 176 15,0 3 608-15,0 0 104 16,0 0-296-16,-7 0-104 0,-2 10 25 31,-3 5-65-31,1 17-216 16,-6 6 152-16,6 10 208 0,-2 6 32 16,6 0 0-16,-1-3-72 15,4-4-207-15,-1 1-41 16,5-4-136-16,0-3-128 0,0 4 8 15,0-4-104 1,-4 1 56 0,-3-4-56-16,-1 0 48 0,-5 0-48 0,-6-3 8 15,-1-3 32-15,-8 2-48 16,0-2 8-16,0-6-8 16,-4-4 0-16,0 0-88 15,4-10-192-15,5-5-472 16,-14-16-489-1,14-14-959-15,7-8-5818 0</inkml:trace>
  <inkml:trace contextRef="#ctx0" brushRef="#br0" timeOffset="130746.49">31332 8740 9394 0,'0'0'7281'16,"0"0"-5561"-16,0 0-1311 0,0 0 279 15,0 0 1216-15,0 0-440 0,0 0-663 32,84 54-353-32,-56-38-152 15,0-4-104-15,-8-2 8 0,-5 0 32 16,-3-3 8-16,-7-5-64 16,-1-2 104-16,-4 3 272 15,0-3-8-15,0 7-24 0,0 3 80 16,0 9-23-16,0 16-169 0,0 12-112 31,-4 17 8-31,4 18-32 16,0 17-176-16,8-10 64 15,7-20-88-15,-3-18-72 0,-4-9 16 16,4 2-8-16,0 4-8 31,0 2 48-31,-4-5-40 0,-4-7-8 16,-4-6-240-16,0-7 240 15,-4-6 0-15,-20 0-192 16,-7-6 40-16,-18-3-520 0,-50-4-409 16,7 0-703-16,-3 0-3193 0</inkml:trace>
  <inkml:trace contextRef="#ctx0" brushRef="#br0" timeOffset="135003.12">13247 7861 19604 0,'0'0'2712'16,"84"-16"-1648"-16,27-9 113 16,53-13-41-16,27-19-208 0,8-10-200 31,-11-6-312-31,-29 0-160 15,0 2-175-15,-7 8 15 16,-9 9-96-16,-11 10 0 0,-29 18 0 16,-27 13-145-16,-24 11 17 15,-12 2-16-15,7 2 24 0,-7 9 104 16,4 4 16 0,-8-2 0-16,-12 0 0 15,-8-4 0-15,-8-3 0 16,0-2 8-16,-8-4 0 0,0 0-8 15,0 0 0-15,0 3-368 0,-13 0-840 16,-6 0-632 0,-17-3-1113-16,8 3-2872 15,-3 1-7410-15</inkml:trace>
  <inkml:trace contextRef="#ctx0" brushRef="#br0" timeOffset="136297.67">5860 13271 18627 0,'0'0'2841'0,"0"0"-2017"15,0 0-768-15,108 26 184 16,-12-17 336-16,39-9-63 0,16 0 79 16,1-26 72-16,-1-8-144 15,-11-11-16 1,7-2 32-1,13-7 0-15,3 4-40 0,4 1-160 0,-3 10-168 16,-9 15-95-16,-12 5 23 16,-11 12 56-16,-4 7-32 0,-13 0-48 15,-7 4 64-15,-5 8-32 32,-23 1 8-32,-16-3-16 15,-16-4-88-15,-9 3 64 0,9-6-16 16,0 4-48-16,4-1 0 0,-5-3 0 15,-2 1-8-15,-2-1 40 16,-7 0-40-16,-1-3 0 31,-3 0-8-31,-8 3-232 0,-3-3-56 16,-2 0-56-16,-6 0-225 16,-2 0-271-16,-7 0-480 0,-4 0-640 15,0 0-585-15,-8 0-1952 0</inkml:trace>
  <inkml:trace contextRef="#ctx0" brushRef="#br0" timeOffset="137543.32">14323 7883 9978 0,'0'0'7097'0,"0"0"-5881"15,0 0 57-15,0 0 87 16,0 0 56-16,0 0 281 0,-24-38-297 15,16 54-280-15,0 9-504 0,-4 14-240 16,-4 11-8-16,-4 1 17 16,1 6-9-1,-5-4-88-15,4-1-160 16,4-8-56-16,-4-5-64 16,3-4 8-16,6-10-8 0,-1-6 64 15,8-10-24-15,0-2-40 31,0-4 56-31,4-3-64 0,0 0 0 16,0 0 0-16,8 0-120 16,16 0 112-16,7 0 0 0,22-10 8 15,6 1 8-15,5-7-8 16,4 1 8-16,-1-2 64 31,2-2-64-31,-10 0-8 0,-7 4-72 16,-12-8 8-16,-8 7 56 15,-13-2-64-15,-10-2 24 16,-9-2 48-16,-9-1 0 0,-15-5 48 16,-12 0 40-16,-11 2-80 0,-5 5 48 15,-8 7-56-15,0 11-288 16,-7 3-568 0,-21 25-665-16,13 1-1511 15,15-1-5106-15</inkml:trace>
  <inkml:trace contextRef="#ctx0" brushRef="#br0" timeOffset="138543.65">7454 13840 13002 0,'0'0'7378'15,"0"0"-6154"-15,0 0-272 16,0 0 257-16,0 0 15 0,36 82-160 15,-36-47-344-15,0 6-136 16,0 4 8 0,-16 12-247-16,-8 22-105 0,-4-6-152 15,0-3-80-15,0-6 80 16,9-19-16-16,-5-1 8 16,0-3-32-16,3-9 24 0,10-16 0 15,3-7 8 1,4-3-80-16,4-6-80 15,0 0-104-15,0 0-32 0,12-3 40 16,12-9 128-16,12-4 48 16,27-3 8-16,21-3 0 15,27 2 88-15,-6 8-96 0,-26 5 0 32,-20 7 0-32,-23 0 0 0,1 0 0 15,-5 0 0-15,-5 0 0 16,-11 0 16-16,-8-3-16 15,-8 3 8-15,0-3 112 0,0 0 216 16,-16-4 80-16,-8-5-152 16,-11-8-144-16,-10-2-96 0,-15-10-24 31,2 4-320-31,-7-1-544 16,10 7-281-16,-14 12-479 15,18 8-2465-15,11 2-8610 0</inkml:trace>
  <inkml:trace contextRef="#ctx0" brushRef="#br0" timeOffset="179018.64">16458 9147 18163 0,'0'0'5538'0,"0"0"-5538"16,0 0-256-16,0 0-1081 31,0 0-1295-31,0 0-1633 0,41-76-4257 0</inkml:trace>
</inkml:ink>
</file>

<file path=ppt/ink/ink1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32767" units="deg"/>
          <inkml:channel name="T" type="integer" max="2.14748E9" units="dev"/>
        </inkml:traceFormat>
        <inkml:channelProperties>
          <inkml:channelProperty channel="X" name="resolution" value="3854.94116" units="1/cm"/>
          <inkml:channelProperty channel="Y" name="resolution" value="5461.1665" units="1/cm"/>
          <inkml:channelProperty channel="F" name="resolution" value="91.01945" units="1/deg"/>
          <inkml:channelProperty channel="T" name="resolution" value="1" units="1/dev"/>
        </inkml:channelProperties>
      </inkml:inkSource>
      <inkml:timestamp xml:id="ts0" timeString="2020-07-27T07:56:27.378"/>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7030A0"/>
    </inkml:brush>
    <inkml:brush xml:id="br2">
      <inkml:brushProperty name="width" value="0.05292" units="cm"/>
      <inkml:brushProperty name="height" value="0.05292" units="cm"/>
      <inkml:brushProperty name="color" value="#00B050"/>
    </inkml:brush>
    <inkml:brush xml:id="br3">
      <inkml:brushProperty name="width" value="0.05292" units="cm"/>
      <inkml:brushProperty name="height" value="0.05292" units="cm"/>
      <inkml:brushProperty name="color" value="#FFC000"/>
    </inkml:brush>
  </inkml:definitions>
  <inkml:trace contextRef="#ctx0" brushRef="#br0">24447 2241 13850 0,'0'0'6290'15,"0"0"-5154"-15,0 0-104 16,-3 92 193-16,10-47 15 0,9 9-216 16,4 0-352-16,8-10-304 0,4-3-216 15,7-12-152-15,2-13-8 16,6-13-136-16,1-3-112 15,-4-13-80-15,0-18 32 16,-12-7 104-16,-9-4 128 16,-10 1-88-16,-13 0 160 15,0 3 8-15,-21 2 88 0,-14 2 8 16,-5 5-32-16,-8 4 0 31,1 12 0-31,2 7-32 0,6 6-40 16,3 6-304-16,8 13-520 15,8 6-552-15,12 7-1241 16,8-7-2768-16,0-2-5626 0</inkml:trace>
  <inkml:trace contextRef="#ctx0" brushRef="#br0" timeOffset="316.14">24666 2689 18595 0,'0'0'2825'0,"0"0"-1625"16,0 0 1-16,-35 82-305 0,3-25-72 16,-12 32-136-16,-16 29-104 15,-8 9-96 1,4-3 16-16,8-14-55 15,9-20-113-15,15-20-112 16,4-16-224-16,8-13-104 0,9-10-184 16,-2 1-377-16,1 0-255 0,1-3-648 15,-2-16-865-15,6-7-2728 32,-1-6-2968-32</inkml:trace>
  <inkml:trace contextRef="#ctx0" brushRef="#br0" timeOffset="672.2">24005 3632 9458 0,'0'0'9089'0,"0"0"-7040"16,-12 80-353-16,8-36-479 0,0 23-201 15,4 15-152-15,0-3-152 16,0-9-152-16,4-19-216 15,12-16-104 1,4-7-240-16,4-5-32 16,8-14-344-16,0-9-168 15,-4-4-24-15,0-24 256 0,-4-10 40 0,-5-6 64 16,-11-4 112-16,-8 4 40 16,0 3 48-1,-12 2 0-15,-12 9 8 16,-4 3 0-16,0 8 88 15,5 4-88-15,-1 2 8 16,7 6-8-16,2 7 0 0,-1 0-696 0,4 0-833 16,-8 10-1047-16,4 2-2201 31,0 1-1785-31</inkml:trace>
  <inkml:trace contextRef="#ctx0" brushRef="#br0" timeOffset="998.33">23978 4080 14947 0,'0'0'5513'0,"0"0"-4569"31,0 0 272-31,-28 107-103 0,7-59-121 16,-7 19-368-16,-15 22-72 16,-5 25 32-16,-8 10-96 15,5 0-104-15,2-13-24 0,6-20-152 0,2-8-112 16,9-12-40 0,5-25-56-1,11-10-72-15,8-14-288 0,-4-6-248 16,4-3-376-16,-3-7-488 15,6-6-841-15,-11-25-3096 16,5-7-104-16,2 3-4433 0</inkml:trace>
  <inkml:trace contextRef="#ctx0" brushRef="#br0" timeOffset="1354.37">23364 4981 8793 0,'0'0'8002'31,"0"0"-6666"-31,-48 108 369 0,36-50-217 16,-4 2-176-16,8 3-303 15,4 7-257-15,4-3-104 16,0 0-168-16,12-3-208 0,12-11-152 16,4-15-120-16,4-13-48 15,7-15-120-15,6-10-368 0,-2-14-112 31,0-20 112-31,-6-14 32 16,-5-5 295-16,-9-8 113 16,-10-6 88-16,-13 11 0 0,0 4 8 15,-21 8 0-15,-11 9 8 16,-11 10 72 0,-9 5 16-16,-4 12-88 0,0 4-8 15,5 4-80-15,3 0-160 16,16 0-760-16,20-19-1064 15,12-3-2041-15,0-7-1568 0</inkml:trace>
  <inkml:trace contextRef="#ctx0" brushRef="#br0" timeOffset="1876.97">24116 4086 17571 0,'0'0'2929'0,"0"0"-1585"0,36 80-280 15,-8-36 97-15,0 10-265 16,8 3-256-16,3 3-160 16,-2 7-24-16,-1-1-128 15,-1 1-120-15,-7 0-128 16,0-1 8-16,-3-1-88 16,-2-2 8-16,1-6-8 0,-4-3-144 31,-1-10-336-31,-2-9-240 0,-2-10-416 15,5-12-849-15,-3-10-2552 16,-2-3-1488-16</inkml:trace>
  <inkml:trace contextRef="#ctx0" brushRef="#br0" timeOffset="2222.05">24607 5010 15755 0,'0'0'2848'0,"0"0"-1615"16,0 76 375-1,7-35-448-15,6 7-95 0,2 0-417 16,6-7-176-16,-2-9-288 16,5-10-176-16,4-13-8 15,0-9-480-15,4-16-88 0,0-16 136 16,-8-9 143-16,-4-12 97 15,-12-1 144 1,-4 0 40-16,-4 6-48 16,-17 4 56-16,-11 8 96 0,-11 5 32 15,-5 5 153-15,0 11-105 16,0 5-64-16,1 7-112 0,6 3-96 31,2 0-465-31,3-16-1183 16,8-7-2489-16,8-8-3320 0</inkml:trace>
  <inkml:trace contextRef="#ctx0" brushRef="#br0" timeOffset="2736.67">24714 2762 11858 0,'0'0'7114'0,"0"0"-6162"15,0 0 248-15,68 83 88 0,-28-23-23 16,12 26-257-16,8 12-360 16,-5 7-120-16,-7-19-144 31,-16-23-168-31,-12-18-72 0,-5-5-16 16,6 5-128-16,-2 3-48 15,5-1-440-15,-7-9-808 0,7-9-1001 16,-5-13-2088-16,-3-6-1752 0</inkml:trace>
  <inkml:trace contextRef="#ctx0" brushRef="#br0" timeOffset="3058.81">25256 3641 15547 0,'0'0'2600'0,"0"0"-487"0,20 96-465 16,0-52-360-16,-4-2-231 0,8-1-473 16,4-13-368-16,-5-6-168 0,5-12-48 31,0-10-120-31,0 0-120 16,-4-19 8-16,-3-6 136 15,-6-13 96-15,-3-4 0 0,-12-2 8 16,0 0 0-16,-8-4 8 0,-16 7 56 15,-12-1-24-15,0 7-40 32,-7 10 40-32,-2 9-40 15,6 10-8-15,-1 6-512 0,0 2-937 16,-4 21-1143-16,9-1-2337 16,3-6-5377-16</inkml:trace>
  <inkml:trace contextRef="#ctx0" brushRef="#br0" timeOffset="3841.72">23507 5474 8793 0,'0'0'4121'0,"0"0"-1648"0,0 0-129 16,0 0-455-16,0 0-313 15,0 0-328-15,-88 114-63 16,52-52-225-1,-7 28-88-15,-9 31-248 16,1 9-200-16,-2 0-200 0,5-3-120 16,9-19-32-16,3-6-64 15,8-26-8-15,4-19-176 16,12-26-160-16,0-14-240 0,4-4-464 16,0-11-601-16,-4-4-1375 31,4-15-2313-31,4-5 528 0</inkml:trace>
  <inkml:trace contextRef="#ctx0" brushRef="#br0" timeOffset="4190.78">22870 6483 16563 0,'0'0'2056'0,"-13"76"-903"16,6-25 31-16,7 22-168 15,0-3-216-15,0-6-312 16,11-1-199-16,13-15-129 16,4-11-88-16,8-11-72 15,8-23-240-15,4-3-729 0,-4-29-823 16,7-25 32-16,-3-24 95 16,-16 1 673-16,-8 7 488 15,-16 13 280 1,-8 19 136-16,-8 0 88 15,-12 6 280-15,-8 13 864 0,-11 16 232 16,-6 3-423-16,-2 3-441 16,-5 16-336-16,8 3-88 15,4 7-88-15,12-1-120 0,9 1-672 32,11-6-1361-32,8-11-2752 0</inkml:trace>
  <inkml:trace contextRef="#ctx0" brushRef="#br0" timeOffset="5369.63">24782 5448 16347 0,'0'0'2368'16,"0"0"-1783"-16,0 0-433 15,0 0 48 1,0 0 352-16,0 0-64 16,4 0 120-16,8 0 32 15,-5 6-64-15,6 7-112 16,2-1-23-16,-2 5-57 0,-2 2 112 15,-3 0 40-15,5-3-80 0,-9 2 32 32,3-1-176-32,-3-4-72 15,5-1-168-15,-5-2 0 16,-4-4-64-16,4-3-8 0,-4-3-8 16,0 0 0-16,0 0-160 15,0 0-528-15,0 0-664 0,0-13-465 31,-13-22-1223-31,1 4-2121 16,1-1-2065-16</inkml:trace>
  <inkml:trace contextRef="#ctx0" brushRef="#br0" timeOffset="5901.2">24805 5296 14227 0,'0'0'2528'31,"0"0"-1048"-31,0 0-47 15,0 0-329-15,0 0 152 16,28 98-256-16,-4-50-111 0,1 2-113 16,6 11-72-16,1-1-152 15,0 4-56-15,0-1-120 0,0-6-120 0,-4 3-40 16,4-6-72 0,-4-6-40-1,0-3-56-15,-9-7-32 16,1-7 40-16,-3-5-56 0,-6-10-120 15,-3-3-320-15,-8-7-456 16,0-2-560-16,0-4-865 16,0-4-2440-16,-8-2-2056 15</inkml:trace>
  <inkml:trace contextRef="#ctx0" brushRef="#br0" timeOffset="6287.17">25168 6150 16627 0,'0'0'2217'16,"0"0"-1081"-16,32 95-80 15,-12-57-48-15,8 3-136 0,-4-6-424 16,3-6-191-16,1-7-177 16,-4-10-80-16,-3-12-40 15,-2 0-152-15,-3-28-409 0,-8-10 1 16,-8-9 272 0,0-5 216-16,-4-5 112 15,-20 7 0-15,-4 2 8 0,-11 7 152 16,-5 6 168-16,-4 3-160 15,1 13-32 1,2 3-64-16,6 13-24 16,7 3-48-16,0 0-112 15,0 0-792-15,8 0-1824 0,4-3-3010 16</inkml:trace>
  <inkml:trace contextRef="#ctx0" brushRef="#br0" timeOffset="6816.75">24650 5282 15659 0,'0'0'2720'0,"0"0"-623"31,0 0-545-31,-43 105-200 0,22-38-255 16,-10 29-329-16,-9 27-264 15,-8 11-168-15,0-3-192 0,4-21-136 16,4-24 8-16,9-16-16 16,7-20 0-16,4-15-752 31,4-9-496-31,0-7-353 0,0-13-799 16,1-3-1665-16,6-3-2736 0</inkml:trace>
  <inkml:trace contextRef="#ctx0" brushRef="#br0" timeOffset="7144.88">24152 6267 8065 0,'0'0'10386'16,"0"0"-9129"-16,0 96-1 15,0-52-392 1,13-3-208-1,6 4-320-15,5-10-160 0,0-10-88 16,4-10-88-16,0-11-88 0,-5-4-152 16,1-26-200-16,-3-9 32 0,-10-9 48 15,-3-6 80-15,-8-4-56 16,0 2 96-16,-8 8 144 16,-16 6 96-1,-3 13 96-15,-6 9 224 16,-6 9-160-16,3 7-80 0,-3 0-24 15,7 13-56-15,0 13-968 16,8-1-1513-16,12-9-2536 0</inkml:trace>
  <inkml:trace contextRef="#ctx0" brushRef="#br1" timeOffset="16379.24">24021 3854 13242 0,'0'0'2273'0,"0"0"-737"0,0 0 201 16,0 0-145-16,-56 102-160 31,28-45-464-31,-12 29-231 0,-16 34-137 16,-7 20-96-16,-5 12-40 15,-3 7-32-15,-2-6 48 0,-2 5 16 16,3 4-72-16,8-3-72 15,0 0-152 1,13-10 136 0,3 0-55-16,1-6-105 0,2 0-128 15,6-7-40-15,7-15-8 16,0-13 0-16,8-29-8 0,8-22 8 0,8-22 0 16,0-9-72-1,1-7-113 1,-2-4-39-16,5-2-248 15,0-13-720-15,0 0-728 0,0-44-817 16,4-1-1688-16,-3-9-1816 0</inkml:trace>
  <inkml:trace contextRef="#ctx0" brushRef="#br1" timeOffset="17181.09">24081 3870 13138 0,'0'0'2801'15,"0"0"-849"-15,0 0-623 16,0 0-25-16,0 0-384 0,0 0-280 31,39 42 328-31,-3-11 65 16,12 17-249-16,12 15-72 0,15 29-32 15,9 26-128-15,4 14-144 16,-9 6-64-16,-3-5-8 16,-8-13 65-16,3 1-153 0,2 3 64 31,-10-6-80-31,-7-1-104 15,-8-6-16-15,0-10-56 0,-5-12 40 16,-7-18-96-16,-4-18 48 16,-4-11-32-16,-8-8-16 15,4 8 8-15,4-2 0 0,-5 6-8 16,1-8 0 0,-7-9 0-16,2-1 0 15,-2-3 0-15,-2-2 0 0,1-5 0 16,-8 2 0-16,5-5 0 15,-6 2 0-15,-3-5-8 16,0-5-160-16,0 3-72 16,-4-8-120-16,0-2-248 15,0 0-233-15,0 0-439 16,0 0-816-16,-8-12-3202 0,1-1-6960 16</inkml:trace>
  <inkml:trace contextRef="#ctx0" brushRef="#br1" timeOffset="18830.68">24029 3994 4608 0,'0'0'9162'15,"0"0"-6881"-15,0 0-529 16,0 0-351-1,0 0-401-15,0 0-192 16,0 0-128-16,-60 114-16 0,20-35-40 16,-16 33 1-16,-11 24-121 15,-1 10-56-15,-8 4-96 0,5-4-128 16,-9 9-104-16,0 7-80 0,8 3-32 31,4-9 32-31,21-17-24 16,12-37-8-16,14-36 40 0,10-27-48 15,6-18-8-15,1-4 8 16,4-7-8-16,0-4-168 0,0-6-400 31,4-4 64-31,12-18 304 16,8-22 112-16,16-35-24 16,16-42-72-16,15-28 112 0,9-20 80 15,3 1-65-15,-10 6 65 16,-6 3-8-16,-11 1-88 0,-16 9-8 31,-8 21 8-31,-8 36 48 16,-13 29-192-16,-7 28 144 15,-4 16 88-15,0 0 8 0,0 6 0 0,0 0 48 16,0 10 48-16,0 0 72 16,0 3 184-16,-4 0 25 15,4 0-9 1,-7 13-8-16,-5 27-288 15,-8 41-64-15,-16 52 104 16,-16 32-40-16,-8 22 8 0,-7 6 0 16,-5-1-80-16,4 4 0 0,9 1 56 15,7-13 8-15,16-22 16 0,8-26 80 32,8-34-56-32,12-35-48 15,4-25-56-15,4-21 0 16,0-5-8-16,0-6-80 0,0-7-464 15,4-6 104-15,8-20 256 0,-4-12 144 32,8-9 0-32,-5-13-64 15,6-16-128-15,3-19 40 16,-1-25-9-16,2-13-63 0,-1-4-360 16,-1 4-440-16,-2 16-752 15,-6 31-2137-15,1 16-2433 0</inkml:trace>
  <inkml:trace contextRef="#ctx0" brushRef="#br1" timeOffset="19791.11">24280 4025 13530 0,'0'0'2377'16,"0"0"-1033"-16,0 0 185 0,0 0-433 16,-12 39-64-16,20-11-232 15,12 17-160-15,16 18 0 0,20 29-47 16,23 29-145 0,9 19-56-16,3-4-8 15,1 0-72-15,-16-12-192 16,-5-3 8-16,-7 0-8 0,-12-10-8 15,-12-26-32-15,-12-18 16 16,-8-22-32-16,-5-10 32 0,2-3-88 0,-6-4 0 31,1-6-8-31,-7-12-192 16,-5-10-360-16,-5-13-216 16,-22-32 256-16,-25-34-169 0,-19-42-95 15,-17-21-72-15,0-2-24 16,4 9 304-1,20 20 272-15,8 14 208 16,21 22 80-16,11 18 8 16,8 19 0-16,0 7 16 0,4 5-8 15,-4-6 80-15,0 4 120 16,4 10 256-16,4 6 0 16,8 13 136-16,0 3-96 0,0 0 128 31,28 41-336-31,28 42 337 15,24 50-9-15,3 29-160 0,1 6-136 16,-20-6-32-16,-12-32-112 16,-1-12-32-16,-11-29 32 15,-4-23 64-15,-4-21-104 0,-4-7-72 16,8 6-56 0,-1 1-16-16,1-1 8 15,-4-6-8-15,-12-12 0 0,-8-7-96 16,-4-13-40-16,-8-6-296 15,0-6-224 1,-24-26 400-16,0-9-336 16,-12-13-369-16,1-6-391 0,-1 2-672 15,-16-8-785-15,12 15-1304 16,0 10-3832-16</inkml:trace>
  <inkml:trace contextRef="#ctx0" brushRef="#br0" timeOffset="27075.62">8949 5680 8937 0,'0'0'11995'0,"0"0"-10531"16,0 0-912-16,0 0 33 15,0 0 175 1,127 41 24-16,-44-35-40 15,29 1-80-15,11-3-176 0,-7-4-272 16,-24 0-112-16,-32 0-40 16,-21 0 24-16,-7-4-88 31,0 4-96-31,0-3-600 0,-8-1-776 16,-9-12-1281-16,-6 4-3280 15,-9-1-4737-15</inkml:trace>
  <inkml:trace contextRef="#ctx0" brushRef="#br0" timeOffset="27606.2">9247 5829 17651 0,'0'0'2489'16,"-83"-22"-1249"-16,31-10-312 15,0-5-288-15,4-9 473 16,8-4-193-16,4-17-320 0,12-22-160 16,9-22-176-16,15-12-24 0,3-8 0 15,29 7-24-15,0 9-48 16,4 8-16-16,0 12 16 16,-5 22 16-1,-3 22 16-15,-7 16-8 16,-1 13-7-16,8 0-105 15,-1 5 16-15,17 5-80 0,0 2 80 16,8 10-16-16,19 4 80 16,2 14 8-16,2 8-24 0,5 6 24 31,-13 6-88-31,5 6-80 16,-9 4 8-16,-7 0-8 0,-11 3 0 15,-13-1 48-15,-17 1 40 16,-7 3 352-16,-8-3-40 31,0 3-128-31,-23 0-112 0,-9 3-16 16,-13 0-72-16,-2-3 0 15,-9-4-64-15,-4-8-8 0,4-10 0 16,8-10-208-16,1-10-368 0,11-2-568 16,12-4-161-16,8-6-95 15,12 0-464-15,4-25-2369 16,16-3-1368-16,0-7-3993 15</inkml:trace>
  <inkml:trace contextRef="#ctx0" brushRef="#br0" timeOffset="27904.4">10107 4514 14051 0,'0'0'6945'16,"0"0"-5793"-16,0 0-32 16,0 0-703-16,0 0-185 0,0 0 136 15,28-22 216-15,12 7-64 16,4-7-200-16,0 2-208 0,0-2-64 31,-8 0-48-31,-4 6-456 16,0-6-592-16,-4-4-825 15,-4 4-1151-15,-13 1-3410 0</inkml:trace>
  <inkml:trace contextRef="#ctx0" brushRef="#br0" timeOffset="28204.59">10343 4219 16179 0,'0'0'3937'16,"0"0"-2009"-1,0 0-896-15,0 0-391 16,0 0 151-16,0 0-48 0,0 0-64 16,103-28-272-16,-62 18-216 15,-6 4-72-15,-3 2-64 16,-4 1-48-16,-9 3 8 0,-6 0-16 15,-5 0 48-15,-8 13 72 0,0 9 256 32,0 7-160-32,-8 6-112 15,-8 3-56-15,-5 0-48 16,6-6-160-16,3-7-568 0,4-6-856 16,4-6-1153-16,4-7-3720 0</inkml:trace>
  <inkml:trace contextRef="#ctx0" brushRef="#br0" timeOffset="28536.71">11116 3388 16075 0,'0'0'2144'16,"0"0"-55"-16,32 76-745 0,-21-32-456 31,2-3-504-31,-2 1-256 16,-7-8-128-16,5-2-456 15,-1-12-1616-15,-1-5-2369 0,-3-8-2321 16</inkml:trace>
  <inkml:trace contextRef="#ctx0" brushRef="#br0" timeOffset="28756.12">11232 3584 12946 0,'0'0'2537'0,"0"0"223"15,0 0-951 1,0 0-361-16,0 0-448 0,79-22-360 16,-59 22-287-16,-5-3-225 15,-2 3-80-15,-9 0-40 16,-4 0-8-16,0 0-433 0,0 3-407 15,-12 19-1584 1,-8 0-2361-16,-4 0-3753 16</inkml:trace>
  <inkml:trace contextRef="#ctx0" brushRef="#br0" timeOffset="28971.54">11000 3766 14771 0,'0'0'3816'15,"0"0"-1615"-15,0 0-809 16,0 0-576-16,0 0-135 16,20 79 23-16,-4-40-216 0,4 1-232 15,-5 0-184-15,6-1-72 32,-5-13 0-32,-4-3-728 15,4-14-985-15,-8-6-887 0,-4-6-385 16,-4-13-1320-16,0 0-512 0</inkml:trace>
  <inkml:trace contextRef="#ctx0" brushRef="#br0" timeOffset="29376.46">11084 3880 7697 0,'0'0'1865'0,"0"0"367"0,0 0-400 0,0 0-519 16,0 0 159-16,0 0 16 15,0 0-55-15,0 0-297 0,95-61-168 16,-67 61-200-16,4 0-272 15,-4 0-40 1,-4 0-95-16,-4 10-97 16,-4 3-72-16,-8-1-88 0,-8 7-16 15,0 0-16-15,-4 3-64 16,-16 1-8-16,-3 2-40 0,-5-3-24 31,0 0 56-31,0 1 0 16,3-7 0-16,1 0 8 15,5-7 0-15,6-2 48 0,10-4 56 16,3-3-8-16,0 0-96 0,0 0-96 16,20-7 96-16,3-2 96 31,5-7 40-31,4 0-40 16,0 0-96-16,-4 3 48 0,-4 1-48 15,-4-1 0-15,-12 6-224 16,-4 0-480-16,-4 5-249 0,-20 2-1423 15,-8 0-2441-15,0 2-2737 0</inkml:trace>
  <inkml:trace contextRef="#ctx0" brushRef="#br0" timeOffset="29585.9">10873 4223 13410 0,'0'0'2153'0,"0"0"-761"0,0 0-432 0,0 0-71 16,52 82-321-16,-33-66-344 15,5-6-176-15,-4-7-48 0,0-3-961 32,0 0-839-32,4-13-272 15,0-9-337-15,-4 3-335 16,-4 3-1593-16</inkml:trace>
  <inkml:trace contextRef="#ctx0" brushRef="#br0" timeOffset="29943.94">11187 4225 6041 0,'0'0'1824'31,"0"0"-319"-31,0 0-313 16,0 0-40-16,0 0-296 0,80-31-224 16,-64 24-304-16,4 4-176 15,-4 0-72-15,-4 3-80 0,3 0 0 16,-2 0 0-16,-1 0-216 15,0 0-360-15,0 0-40 16,-1-10-184 0,2 5 48-16,-2-5 344 15,6 0-8-15,-2 1 112 16,-2-1 176-16,2 1 80 0,5-1 48 0,-4 1 72 16,4-1-72-1,0 1 1128 1,-4 2-40-16,4 4 600 15,-4 3-311-15,0 0-129 0,-5 0 40 16,2 7-224-16,-9 8-159 0,-4 1-145 16,0 6-296-16,0 1-296 0,-4-1-168 31,-9-3-360-31,-7-3-552 16,1-7-1401-16,3-5-3912 15</inkml:trace>
  <inkml:trace contextRef="#ctx0" brushRef="#br0" timeOffset="30425.65">11849 3692 16467 0,'0'0'2537'0,"0"0"-1041"0,0 0-1016 15,0 0 32-15,0 0 192 16,71-31-248-16,-31 15-168 0,1-4-168 31,-6 5-32-31,1 1-72 16,-12 2-8-16,-5 3-8 0,-6 0-320 15,-5-1-1040-15,-8-6-736 16,0 3-1961-16,0 0-1448 0</inkml:trace>
  <inkml:trace contextRef="#ctx0" brushRef="#br0" timeOffset="30688.95">11997 3381 12138 0,'0'0'4257'0,"0"0"-2113"0,0 0 17 16,0 0-801 0,0 0-360-16,7 76-135 15,5-38-17-15,4 10-192 0,0 5-208 16,0 5-112-16,0 2-24 15,4 1 8-15,-5-7-168 16,6 1-56-16,-5-9-88 16,-1-1-8-16,2-7 0 15,-6-6-176-15,-3-4-328 16,-8-9-296-16,0-6-672 0,0-13-1129 16,0 0-3064-16</inkml:trace>
  <inkml:trace contextRef="#ctx0" brushRef="#br0" timeOffset="30933.29">12072 3686 14995 0,'0'0'3008'0,"0"0"-1551"0,0 0 39 15,0 0-440-15,-43 95-448 16,26-53-192-16,2-1-144 16,-6-6-175-16,5-7-97 0,1-6-417 15,2-9-615-15,-2-13-944 16,3 0-2169 0,-1 0-4169-16</inkml:trace>
  <inkml:trace contextRef="#ctx0" brushRef="#br0" timeOffset="31122.79">12008 3708 10938 0,'0'0'2776'0,"0"0"-455"0,0 0-97 16,0 0-647-16,100 35-313 16,-76-19-408-16,-4-4-464 15,-1 1-264-15,-2-3-128 0,-2-4-472 31,-2-3-792-31,2-3-744 0,-7-12-1737 16,-3-1-1993-16</inkml:trace>
  <inkml:trace contextRef="#ctx0" brushRef="#br0" timeOffset="31565.6">12235 3457 14243 0,'0'0'2048'15,"0"0"-768"1,0 0-600-16,0 0-344 0,80-38-47 0,-56 29-169 16,-1-5-112-16,2-1-8 15,-5 3 0-15,-5-1 0 16,-2 0-16-16,-9 7 16 15,-1 3 72 1,-3-1 352-16,0 1 112 0,0 3 120 16,-3 0 56-16,-1 0-16 0,0 0-176 15,4 0-144-15,-5 10-240 16,5 5-88-16,0 4-32 16,0 6 128-1,0 11 121-15,0 2 103 16,0 0 32-16,0 7-80 0,0-2 0 15,0 2-112-15,-4-4-88 16,-4-2-48-16,1-1-72 16,-10-3 8-16,2-4-8 0,-5-2-192 15,-4-6-288-15,0-11-728 32,-12-12-817-32,9-9-3344 0,3-14-7874 0</inkml:trace>
  <inkml:trace contextRef="#ctx0" brushRef="#br0" timeOffset="31831.89">12203 3568 13930 0,'0'0'2377'16,"0"0"152"-16,0 0-369 15,96 42-728-15,-56-24-175 16,0 5-377-16,7 3-240 15,1-4-320 1,1 0-104-16,-2-3-128 0,-3-6-88 16,-4 0 16-16,-5-4-8 0,-3 0-8 15,-4-5-296-15,0 2-392 16,-4 0-384 0,0-3-1153-16,-4 0-2936 15,-9 1-9306-15</inkml:trace>
  <inkml:trace contextRef="#ctx0" brushRef="#br0" timeOffset="116714.33">6040 6575 13658 0,'0'0'5106'16,"-40"-89"-3570"-16,16 38 336 16,0 7-599-16,1 6-49 0,2 16-112 15,1 9-24-15,5 6-16 16,-9 7-199-16,3 4-297 16,-3 19-104-16,-3 24-224 0,-1 41-176 31,16 59 120-31,8 30-24 15,4 8 112-15,7-11-32 0,10-37-176 16,-2-20 48-16,6-15-72 16,-1-13-40-16,-5-13-8 0,2-10 0 15,-10-12-112-15,5-12-336 32,-3-10-344-32,-5 3-536 0,3-10-513 15,-7-25-767-15,-7 0-3418 16,-18-23-9305-16</inkml:trace>
  <inkml:trace contextRef="#ctx0" brushRef="#br0" timeOffset="116914.79">5215 7388 15699 0,'0'0'2232'0,"0"0"-751"16,0 0 303-16,104-25-528 15,-48 15-279-15,3 4-569 16,21-5-272-16,-9 3-136 16,5-5-160-16,24-22-1025 15,-33 3-1279-15,-7-3-2673 16</inkml:trace>
  <inkml:trace contextRef="#ctx0" brushRef="#br0" timeOffset="117154.15">5992 6873 18940 0,'0'0'2776'0,"0"0"-1632"15,0 0-87-15,96 0-281 16,-60 0-216-16,3-3-248 0,1-3-192 15,-4 0-120-15,-4 0-96 32,0-5-760-32,-13 5-1201 15,-2 0-815-15,-10 0-1265 0</inkml:trace>
  <inkml:trace contextRef="#ctx0" brushRef="#br0" timeOffset="117419.44">6199 6909 9418 0,'0'0'9322'0,"0"0"-7530"0,-4 115 256 16,4-37-527-16,0 15-393 0,0-2-168 15,0-21-208-15,8-19-192 0,-4-17-184 16,4 2-111-16,0-1-113 31,3 0-136-31,-2-13-8 0,3-6-8 16,-5-10-120-16,2-2-73 15,3-4-239-15,-1 0-168 0,6-7-152 16,-2-12-184-16,5-10-320 31,16-28-697-31,-4 0-2272 16,-4 6-2856-16</inkml:trace>
  <inkml:trace contextRef="#ctx0" brushRef="#br0" timeOffset="117645.84">6494 7058 18748 0,'0'0'3000'0,"0"0"-1832"0,0 0 9 0,0 0 15 16,0 0-352-1,111 76-216 1,-78-57-216-16,-1 0-184 15,-5-3-80-15,4 0-56 0,-6-7-88 16,-1-2-328-16,-8-3-760 16,3-4-1224-16,-11-4-2153 0,1-9-1529 0</inkml:trace>
  <inkml:trace contextRef="#ctx0" brushRef="#br0" timeOffset="117852.29">6737 6909 16315 0,'0'0'4393'32,"0"0"-2217"-32,0 0-599 15,-16 79-497-15,8-34-16 0,-3 21-344 16,2-2-216-16,1-1-231 16,-3 0-169-16,2-21-104 0,5-5-561 15,0-33-1103-15,0-4-3217 31,4-19-5681-31</inkml:trace>
  <inkml:trace contextRef="#ctx0" brushRef="#br0" timeOffset="118204.34">6880 6756 15891 0,'0'0'3169'15,"0"0"-1369"-15,0 0 96 16,104 0-655-16,-72 0-377 0,-4 0-528 16,-5 0 344-1,-3 0-104-15,-3 0-408 16,-6 0-64-16,-3 3 56 16,1 1 152-16,-5 5 96 0,0 7 273 15,3 9-89-15,-3 10-128 16,0 10-64-16,5 9-160 0,-2 3-88 31,1 3-80-31,5 0 24 16,-2 1-96-16,5 12-8 0,-4 16 8 15,-4 9 0-15,-8 4 0 16,-12-7-336-16,-12-22-368 0,-15-6-761 16,7-23-943-16,0-12-3705 0</inkml:trace>
  <inkml:trace contextRef="#ctx0" brushRef="#br0" timeOffset="121998.19">22013 6911 10666 0,'0'0'8938'0,"0"0"-7042"16,0 0-368-16,0 0-703 15,0 0-49-15,0 0-48 16,19 17-232 0,5-17-160-16,1 0-64 0,3-7-128 0,0-5-56 15,0 2-88-15,-9 0 0 16,-3 1 64-16,-8 6-56 16,-4-1 40-1,-4 4 224-15,9 0 472 16,-6 4 113-16,9 12-137 15,-1 6-192-15,6-1-168 0,-2 6-88 16,2-2-104-16,3 0-80 31,-5 1-80-31,6-1 72 0,-2 4-72 16,1-1 40-16,1 1-32 16,-6-7-16-16,-7-9-96 0,0-3-368 15,-8-10-640-15,0 0-689 16,-3-10-551-16,-25-28-1881 31,0-3-2328-31,3 2-3250 0</inkml:trace>
  <inkml:trace contextRef="#ctx0" brushRef="#br0" timeOffset="122165.74">22288 6670 14307 0,'0'0'4000'0,"0"0"-1239"0,0 0-473 15,0 0-695-15,0 0-233 16,-13 118-432-1,-6-33-184-15,-16 27-223 16,-6 5-153-16,5-22-280 0,12-28-88 16,0-29-961-16,9-19-1255 0,3-6-4305 15</inkml:trace>
  <inkml:trace contextRef="#ctx0" brushRef="#br0" timeOffset="122760.15">25858 6286 18019 0,'0'0'4097'16,"0"0"-3273"-16,51 77 201 0,-23-43-129 16,-4-2-32-16,0-3-560 15,-4-7-304-15,0-6-64 0,-4-10-832 31,-4-6-760-31,-4-3-1145 16,-4-32-1304-16,-4 4-864 16,0-2-3337-16</inkml:trace>
  <inkml:trace contextRef="#ctx0" brushRef="#br0" timeOffset="122942.67">26037 6207 4849 0,'0'0'5265'0,"0"0"-2793"16,0 0-351-1,0 0-465-15,0 0 216 16,0 0 241-16,0 0-113 15,0 0-271-15,0 0-321 0,0 104-224 16,-16-18-40 0,-16 23-183-16,-12 7-265 15,-3-7-192-15,-5-7-256 0,-4-20-232 16,4-15-16-16,-11-16-960 16,14-17-1393-16,6-18-3320 15</inkml:trace>
  <inkml:trace contextRef="#ctx0" brushRef="#br0" timeOffset="126286.72">22081 6372 17219 0,'0'0'3065'31,"0"0"-1225"-31,0 0-287 0,0 0-417 15,-28 9-320-15,28-40-360 16,16-42-264-16,24-54 80 16,19-35-8-16,17-29-136 0,4-8-40 31,-5-2 32-31,1-9-24 16,-4-9-88-16,-5 0 40 0,2 7-40 15,2 9 0-15,4 18 40 16,5 20-48-16,4 13 0 15,-8 15 0-15,4 4 8 0,-5 9 0 16,-4 7 8-16,-2 9-16 16,-14 25 0-1,-15 23-8-15,-8 18-8 16,-8 14 8-16,-1-1 8 0,-2 4-40 16,-1 6 32-16,-8 6 16 15,-1 4-8-15,-6 5 8 16,-1 2 0-1,-4-2-8-15,4 4 0 16,-4 0-48-16,0-2-320 0,0-2-496 16,0 1-696-16,-24-1-1153 15,-1-2-2256-15,1 3-3281 0</inkml:trace>
  <inkml:trace contextRef="#ctx0" brushRef="#br0" timeOffset="126618.83">23228 2698 19412 0,'0'0'2208'0,"0"0"-2192"16,0 0 16-16,0 0 280 0,88-66 248 15,-49 40-56-15,6-2-304 16,-2-1-15-16,-7 4-129 0,-4 6-48 31,-8 3 8-31,-8 3-16 16,-8 7 8-16,-1-1 0 15,-7 7 40-15,4 0 128 0,-4 0 208 16,4 10 24-16,-4 10 24 0,0 8-112 16,0 7-32-16,0 7-80 15,0-2-128 1,-4 4-40-16,-7 1-40 15,-10 15-616-15,2-6-1321 16,3-9-4520-16</inkml:trace>
  <inkml:trace contextRef="#ctx0" brushRef="#br0" timeOffset="127639.1">25017 1685 17971 0,'0'0'2393'16,"0"0"-1377"-16,8 71-192 16,0-33 208-16,-4-4-127 0,0 1-369 31,-4-6-128-31,0-4-144 15,0-9-136-15,0-3-64 16,0-7-56-16,0-2-8 0,0-4-72 16,0 0-464-16,0-10 136 15,0-12-40-15,0-4 120 0,0-5 80 16,0-4 31-16,11 1 65 16,6 1 16-1,7-2-88-15,0 0-264 16,3 3-528-16,1 4-344 0,0 2-425 15,-4 4 361-15,0 6 640 16,-12 7 184-16,0 2 368 16,-4 7 224-16,-4 0 328 15,0 0 560-15,0 4 352 16,0 8 49-16,4 4-185 16,-4 4-152-16,4 5-56 0,0 3 0 15,4 1-231-15,-4-4-217 16,7 0-224-16,-2-5-128 0,6-8-96 31,1-8-88-31,4-4-272 16,1-7-169-16,3-15-223 0,-9-7-160 15,1-5 128-15,-8 2 56 16,-8 7 376-16,-4 2 336 0,0 11 16 16,-16-1 528-16,-4 10-80 31,1-1-56-31,-6 4-16 15,5 0-216-15,1 0-160 0,10-3-920 16,5-3-1505-16,4-7-1880 16,13 1 1217-16,2-1-1233 0</inkml:trace>
  <inkml:trace contextRef="#ctx0" brushRef="#br0" timeOffset="127904.39">25547 1498 6329 0,'0'0'2776'0,"0"0"425"0,0 0-560 16,0 0-153-16,64 80-319 15,-49-49-217-15,-3-5-352 16,1-4-615-16,-2-3-489 16,2-10-304-16,2-5-192 15,2-4-232-15,2-9-160 16,1-14 80-16,0-6 184 0,-4 1-224 16,0-7 55-16,-12 3 193 31,-4 4 104-31,-8 6 72 0,-8 2 80 15,-4 8 145-15,0 5 111 16,4 4-104-16,1 3-304 0,2 0-24 16,9 0-865-16,0 0-1407 15,4 0-3569-15</inkml:trace>
  <inkml:trace contextRef="#ctx0" brushRef="#br0" timeOffset="128112.83">25866 1349 15419 0,'0'0'2632'0,"0"0"-1151"16,0 0-457-16,84 19 264 0,-45-19-840 16,-3 0-264-16,4 0-184 0,-9-3-72 15,-7-7-880-15,-7-3-912 16,-6 4-817-1,-11 3-2248-15</inkml:trace>
  <inkml:trace contextRef="#ctx0" brushRef="#br0" timeOffset="128348.2">26037 1260 15467 0,'0'0'2856'0,"0"0"-631"16,0 114-449-16,0-62-175 0,0-2-425 16,0 1-456-16,8-13-312 31,4-3-232-31,4-7-112 0,0-5-56 16,4-7-8-16,-5-7-496 15,6-5-432-15,-1-4-256 0,3-17-657 16,1-5-1263-16,-4 0-3146 0</inkml:trace>
  <inkml:trace contextRef="#ctx0" brushRef="#br0" timeOffset="128518.74">26368 1933 20500 0,'0'0'0'0,"0"0"-1400"0,0 0-10035 0</inkml:trace>
  <inkml:trace contextRef="#ctx0" brushRef="#br0" timeOffset="144419.29">8175 6934 14363 0,'0'0'6169'0,"0"0"-5441"15,0 0-72-15,40 22-240 0,-20-15-224 16,-4-2-192-16,4-5-216 31,7 4-1136-31,-6-1-1681 16,-5 0-4080-16</inkml:trace>
  <inkml:trace contextRef="#ctx0" brushRef="#br0" timeOffset="144599.79">8307 7178 5841 0,'0'0'11074'16,"0"0"-9514"-16,0 0-215 0,0 0-393 0,4 76-416 16,7-56-536-1,6-1-312 1,-2-6-2417-16,-2-4-5728 15</inkml:trace>
  <inkml:trace contextRef="#ctx0" brushRef="#br0" timeOffset="145895.34">9044 6709 13258 0,'0'0'5153'16,"0"0"-3968"-16,0 0-377 15,0 0 96-15,0 0 216 16,0 0-200-16,88-3-231 0,-56-14-105 31,4-2-200-31,-1-6-208 16,-7 0-104-16,0-1-72 0,-5 0-720 15,-6-2-521-15,-10 3-431 16,1-1-80-16,-8 1 279 16,0 6 657-16,-8 0 584 0,-7 3 232 15,-5 0 136 1,4 0 360-16,-4 6 401 16,0 1 79-16,1 3 152 0,6 3-64 15,1-1-120-15,9 4-15 16,-6 0-129-16,9 0-104 15,0 0-120-15,0 17-80 0,0 11-192 16,9 26-16 0,6 25 88-16,9 23 80 15,0 10 49-15,0-11-41 0,-1-9-128 16,2-10-176-16,-1-12-64 16,-9-10-24-16,-2-15-64 15,-2-7 0 1,2 0-8-16,-2 4 0 15,1-1-232-15,-8-13-520 0,1-15-281 16,-5-13-487-16,-9-25-1241 16,-6-10-3832-16,-2-7-753 0</inkml:trace>
  <inkml:trace contextRef="#ctx0" brushRef="#br0" timeOffset="146094.79">9228 6706 12018 0,'0'0'3121'16,"0"0"-921"-16,0 0 313 0,0 0-393 16,0 114-271-1,0-57-649 1,-9 6-312-16,5 4-376 0,-4-13-240 0,4-3-160 16,1-13-112-16,-1-10-384 15,4-9-840-15,-9-19-1145 16,5 0-3040-16,0-12-4913 0</inkml:trace>
  <inkml:trace contextRef="#ctx0" brushRef="#br0" timeOffset="146250.4">9144 6902 10898 0,'0'0'2280'0,"0"0"-271"0,0 0-113 16,0 0-103-16,99-9-585 0,-59 25-304 31,-4 3-400-31,-4-4-200 15,0 5-304-15,0-15-216 0,-4-5-1768 16,-13 0-4066-16</inkml:trace>
  <inkml:trace contextRef="#ctx0" brushRef="#br0" timeOffset="146759.03">9454 6610 15779 0,'0'0'2688'32,"0"0"-1951"-32,0 0-49 15,0 0-216-15,88-16-64 16,-60-3-184-16,-9 0-96 0,2 3-64 0,-5 4-64 16,-8 5 16-16,-8 1 88 15,4 6 624-15,-4 0 264 16,0 6 41-1,0 11-233-15,0 10-248 16,0 15-40-16,-4 18-32 16,-4 1 0-16,3 5-64 0,-6-2-176 15,3-13-80-15,0-1-16 0,-1-12-144 16,2-9 0-16,-1-16-120 0,-4-13-656 31,0 0-960-31,-8-22-457 16,0-7-207-16,0-9 95 15,5-1 409-15,-6-2 608 0,9 10 992 16,0 5 296-16,5 10 968 0,3 7 640 16,4 9 321-16,0 0-537 31,15 3-344-31,9 16 168 16,8 4-223-16,0 2-177 0,4 0-256 15,-1-2-160-15,2-1-152 16,-5-3-152-16,-5-7-96 0,-3-6-616 31,-8-15-1328-31,0-11-929 16,-7-5-3192-16</inkml:trace>
  <inkml:trace contextRef="#ctx0" brushRef="#br0" timeOffset="146956.5">9718 6578 12962 0,'0'0'3137'15,"0"0"-1433"-15,0 0 457 16,0 0-825-16,0 0-456 0,111-60-208 16,-72 38-63-16,9-4 87 0,-4 1-352 15,-4 2-344 1,-8-2-296-16,-16 3-633 16,-12-7-1359-16,-4 7-1985 15,0 4-2256-15</inkml:trace>
  <inkml:trace contextRef="#ctx0" brushRef="#br0" timeOffset="147274.65">9900 6175 13274 0,'0'0'2681'0,"0"0"-57"16,9 79-959-16,15 1 95 0,8 25-63 16,0 15-329-16,3-2-240 15,-3-13-176-15,-4-23-184 0,-5-12-239 16,-6-16-273-16,-6-13-128 31,-7-6-80-31,1 0-48 16,-1 0-56-16,-4-1-392 0,0-11-329 15,-17-13-263-15,-2-7-64 16,-9-3 296-16,-8-13 272 0,-4-15 288 16,-4-7 184-1,0-10 64-15,1-3 0 16,11 4 0-16,15 6 64 15,13 6-64-15,4 7 8 0,21 2 88 16,7-2-96-16,19-22-448 16,-3 2-3657-16,-4 0-5769 0</inkml:trace>
  <inkml:trace contextRef="#ctx0" brushRef="#br0" timeOffset="147510.01">10550 6064 16563 0,'0'0'5313'15,"0"0"-4041"-15,12 104 705 0,-8-27-713 16,4-1-56-16,-5-6-319 16,6-16-481-16,-5-19-352 15,4-4-56-15,3-4-969 0,2-15-711 31,-2-12-992-31,-2-10-2410 16,3-12-263-16,-9-3-336 0</inkml:trace>
  <inkml:trace contextRef="#ctx0" brushRef="#br0" timeOffset="147649.64">10654 6400 10298 0,'0'0'4105'16,"0"0"-1865"-16,0 0-520 0,0 0-103 15,0 0-89-15,0 0-472 16,95-6-280-16,-63 6-367 0,0-3-201 15,-4 0-208-15,-8-4-336 16,-5 7-801-16,-15 0-1007 16,0 0-1921-16,0 7-3377 0</inkml:trace>
  <inkml:trace contextRef="#ctx0" brushRef="#br0" timeOffset="147840.14">10466 6696 17067 0,'0'0'2049'0,"0"0"-633"16,0 0-296-16,84 10 24 0,-36-10-135 15,8-13-137-15,0-7-360 16,0 1-320-16,-1 0-192 31,-7 1-816-31,23-14-1033 0,-11 0 425 16,-8 0-5313-16</inkml:trace>
  <inkml:trace contextRef="#ctx0" brushRef="#br0" timeOffset="148067.53">11479 5788 21652 0,'0'0'2417'0,"0"0"-1641"16,23 85-312-16,-7-49-248 15,1-5-216-15,2-8 0 16,5-14-632-16,4-13-1145 0,-4-11-2415 16,-5-7-3378-16</inkml:trace>
  <inkml:trace contextRef="#ctx0" brushRef="#br0" timeOffset="148385.67">11705 5702 14915 0,'0'0'2632'15,"0"0"-135"-15,0 0-705 32,0 0-472-32,4 95-631 0,-19-63-497 15,-2-4-192-15,-7 1-641 16,-4-4-143-16,-7 4-208 0,-1-1 384 15,0-2 592-15,0-4 16 16,12-3 800-16,4-9 16 16,12-5-56-1,8-5-383-15,8 0-257 16,16 0 312-16,12-2 200 0,4-11-96 16,8 0-224-16,4-2-152 0,-9-4-88 15,2 6-24-15,-14-3-48 16,-11 3-160-1,-12 7-944-15,-8 0-321 16,-24 6-1055-16,-11 6-1825 16,-6 10-1376-16</inkml:trace>
  <inkml:trace contextRef="#ctx0" brushRef="#br0" timeOffset="148582.15">11374 6115 11506 0,'0'0'2801'0,"0"0"-625"16,0 0 353-16,-3 92-249 15,3-32-264-15,7 26-479 0,-2 31-409 16,-1 20-272-16,-4-6-136 16,0-28-272-16,0-33-207 15,0-31-233-15,0-17-8 0,8-6-545 32,-1-10-975-32,2-12-1513 15,-5-17-3192-15,-4-6-2121 0</inkml:trace>
  <inkml:trace contextRef="#ctx0" brushRef="#br0" timeOffset="149266.32">11411 6343 12722 0,'0'0'1985'0,"0"0"375"15,0 0-655-15,0 0-345 16,0 0-168-16,0 0-176 15,0 0-160-15,91-9-87 16,-75 18-17 0,1 7-56-16,2 6-32 0,1 7-48 15,4 9-72-15,-1 16 40 0,9 25 17 32,-4 13-33-32,-4-2-56 15,-7-20-56-15,-10-26-192 0,1-15-120 16,-4-7-96-16,0-3-48 15,-4-3-168-15,0-16-744 16,0-7-264-16,-12-18-737 0,-12-13-79 31,-4-10 15-31,-8 0 193 0,-3-6 560 16,-5 4 607-16,4 2 401 16,4 7 160-16,12 5 56 15,9 11 80-15,6 6 80 0,9 6 97 16,0 8 63-16,9-2 136 31,6 7-40-31,2 0-184 0,2 7 64 16,-3 8 368-16,-4 10 176 15,0 7-40-15,-4 10-135 16,-4-1-209-16,-4-3-64 0,0-6-112 0,0-10-80 16,0-12-200-16,0-10-56 15,4-10-296-15,8-22 80 16,-4-12-120-1,8-7-353-15,0-3-159 16,3 0 40-16,-2 3 64 16,-1 6 432-16,3 8 272 0,-6 8 88 15,-5 11 8 1,3 8 360-16,-3 10 696 16,4 10 232-16,0 11-255 0,1 11-249 15,-2-1-184-15,1 1-248 16,0-13-256-16,-4-6-96 15,0-13-912-15,4-6-681 0,0-52-487 32,-4 4-1593-32,0 1-3232 0</inkml:trace>
  <inkml:trace contextRef="#ctx0" brushRef="#br0" timeOffset="149435.85">11837 6050 11570 0,'0'0'3233'15,"0"0"1264"-15,0 0-2377 16,52 90-416-16,-24-8-375 0,3 30-217 31,-3 15 40-31,-12 0 8 16,-4-13-223-16,-8-19-433 15,-4-22-352-15,4-19-152 0,8-13-968 16,-4-15-1081-16,4-10-4152 0</inkml:trace>
  <inkml:trace contextRef="#ctx0" brushRef="#br0" timeOffset="150522.95">12602 5981 12842 0,'16'-18'5417'15,"-16"21"-3816"-15,0 22 511 16,-12 6-936-16,0 1-143 0,-8 0-505 16,4-3-336-16,4-6-136 0,8-8-56 15,4-9-40-15,0 1-392 16,4-7-104-16,12 0-185 0,0 0-79 15,0 0 256-15,-1 0 280 16,-6 0 264-16,-5 0 8 16,-4 12 320-16,0 4 120 0,-4 6-48 0,-8 7-72 15,0-4-88-15,4-2-79 16,0-5-81-16,4-5-40 0,4-6-40 16,0-4-168-16,16-3-225 15,0 0-95-15,0 0-72 16,3 0 104-16,-6 0 184 0,-2 0 256 15,-7 9 16-15,-4 4 264 0,0 12 224 16,0 4-8-16,-11 2 0 16,-6 1-39-16,2 1-97 15,3-5-64-15,0-9 8 0,4-7-112 16,4-5-72-16,4-4-104 31,0-3-184-31,0 0-80 16,8-10 120-16,8-2 16 0,0-3-208 15,4 1-137-15,-5 1-15 16,2 8 152-16,-6-2 208 0,2 7 96 16,-5 0 32-16,-5 10 152 15,1 9 16-15,-4 6 48 16,0 3 72 0,0 1 128-16,0-4 41 0,0-6-113 15,0-3-32-15,-4-6-136 16,4-7-64-16,0-3-112 0,-3-10-352 15,3-22-120 1,-4-21-513-16,4-33-927 16,0-22-737-16,0-9 97 15,0 12 15-15,0 25 953 0,0 27 888 16,4 14 600-16,3 2 96 16,1 1 848-16,5-5 632 0,2 5 401 31,1 8-209-31,0 6 80 15,0 10-383-15,0 9-41 0,0 3-168 16,-4 0-167-16,4 0-249 16,0 12 16-16,-9 4-208 0,2 10 24 15,-5 8-72-15,-4 8-72 32,-8 21-168-32,-16 23-112 15,0-10-64-15,0-6-80 0,1-13 32 16,6-25-40-16,6-3-312 15,-6-11-512-15,9-14-680 0,-4-8-705 16,0-36-1559-16,1 1-313 16,-2 1-3257-1</inkml:trace>
  <inkml:trace contextRef="#ctx0" brushRef="#br0" timeOffset="150722.42">12678 5943 12170 0,'0'0'2713'0,"0"0"207"16,0 0-1271-16,79 7-289 0,-47 2-288 0,0-2-432 15,-4 2-304-15,0 1-216 16,0-4-72-16,-4 3-48 0,-5 1-104 16,1-4-792-16,-3-6-920 31,-2 0-2329-31,-2 0-2689 0</inkml:trace>
  <inkml:trace contextRef="#ctx0" brushRef="#br0" timeOffset="151004.66">13036 5775 6689 0,'0'0'7866'16,"0"0"-6458"-16,0 0 256 0,0 0-487 15,0 0-209-15,0 0-432 16,95 0-152-16,-74 6 32 16,-1 4-176-1,-5-1 8-15,-7 11-80 16,1 2 144-16,-9 6 88 0,0 7-64 16,0 6-80-16,-13 7-56 0,-2-3-144 15,-5-1-56 1,0-9-392-1,0-13-752-15,4-9-752 16,0-23-2417-16,4-12-744 0,4-7-2801 16</inkml:trace>
  <inkml:trace contextRef="#ctx0" brushRef="#br0" timeOffset="151175.21">13056 5918 7297 0,'0'0'2441'0,"0"0"839"15,0 0-735-15,0 0-993 16,0 0-416-16,0 0-383 0,100 32-225 15,-84-19-200-15,-4-1-176 16,-5 4-152-16,-7 6-376 0,0 4-969 16,-11 2-359-16,-25 26-256 31,8-7-417-31,-4-2-1648 0</inkml:trace>
  <inkml:trace contextRef="#ctx0" brushRef="#br0" timeOffset="151559.18">12948 6366 6345 0,'0'0'3201'0,"0"0"1800"0,0 0-3177 16,0 0-432-16,0 0-1144 31,0 0-240-31,0 0 112 16,0 0 72-16,0 0-112 0,41-32 8 15,-17 16 169-15,-1 4 311 16,-7 5 240-16,-4 7 72 0,-4 0 328 0,-4 22-120 16,-4 7-223-1,0 6-281 1,-12 9-168-16,0 0-88 15,-8 1-104-15,-4-7-96 0,5-6-128 16,-6-10-336-16,1-12-744 16,0-10-641-16,5 0-599 0,3-16-457 0,4-7 633 31,4 1 55-31,0 1 897 16,4 4 1056-16,0 5 136 15,4 5 1336-15,0 4 705 0,0 3-105 16,4 0-175-16,12 10-57 15,3 2-408-15,9 7-304 16,4 4-343 0,-4-5-185-16,4 1-144 15,-8-2-248-15,-4-8-72 0,-4-6-664 16,0-6-1313-16,-8-13-1872 16,-8-3-1320-16</inkml:trace>
  <inkml:trace contextRef="#ctx0" brushRef="#br0" timeOffset="151822.48">13092 6309 12138 0,'0'0'2233'15,"0"0"-433"-15,0 0-288 16,0 0-471-16,92-64-137 0,-61 48-96 16,-3 9 256-1,-4 7-32-15,1 0-95 16,-6 7-145-16,1 16-40 0,-12 5-72 15,0 7-136-15,-8 6-104 16,0 0-152-16,-4 7-160 16,-12-4-16-16,-4 1-112 0,0-14-240 0,-3-5-568 31,2-13-728-31,-3-13-1289 16,5-7-2872-16,-1-15-416 0,3 0-2769 15</inkml:trace>
  <inkml:trace contextRef="#ctx0" brushRef="#br0" timeOffset="151971.07">13148 6461 7985 0,'0'0'3001'0,"0"0"144"16,0 0-609-16,0 0-391 0,0 0-713 15,112 3-48-15,-77 6-176 16,-3 4-495-16,0 0-361 16,0 3-232-16,-4-7-120 0,0 1-1513 15,-9-6-271-15,-6-4-13843 0</inkml:trace>
  <inkml:trace contextRef="#ctx0" brushRef="#br0" timeOffset="152118.68">14036 6600 11186 0,'0'0'0'0</inkml:trace>
  <inkml:trace contextRef="#ctx0" brushRef="#br0" timeOffset="156962.72">4195 10337 8361 0,'0'0'7218'0,"0"0"-4073"16,0 0-1289-16,0 0-72 0,-4-6-391 16,-4 0-417-16,-4-7-280 15,-4 1-80-15,0-1-88 16,-3 0-128 0,-13 3-72-16,0 4-80 0,-9 3-80 15,-2 3-72-15,-1 13-96 16,0 12 8-16,5 10-8 0,11 13 72 15,3 2-72-15,10 2-8 16,15-2-48 0,0-5-56-16,4-5-80 15,15-7-176-15,9-8 16 0,4-6-40 16,5-16-256-16,2-3 40 16,-3-13-128-16,3-34 72 0,-3-29 119 15,-4-42 73-15,-4-18-128 16,-12-10-80-16,-4 9-168 15,-8 23 40 1,-4 25-72-16,0 25-65 16,-8 21 577-16,-3 7 368 15,-10-2 528-15,1 0 801 0,1 3-33 16,2 12 16-16,6 11 0 31,7 6 25-31,0 6-281 0,4 6-416 16,4 29-336-16,15 38 176 15,5 51 96-15,0 19-151 16,1 9-105-16,-10-19 64 0,5-25-120 16,0-25-168-16,-4-23 0 15,0-16-96-15,0-12-8 0,4 0-40 16,-1-3-272 0,9-4-857-16,-4-15-367 15,8-14-448-15,-8-15-1089 16,-3-6-2608-16</inkml:trace>
  <inkml:trace contextRef="#ctx0" brushRef="#br0" timeOffset="158054.84">4554 10052 15387 0,'0'0'2728'0,"0"0"-2023"0,0 0 167 16,0 0-88-16,0 0-408 15,0 0-240-15,60 0-136 16,-49 0-688-16,2 0-1329 0,-6 0-2832 0,-7 0-7385 16</inkml:trace>
  <inkml:trace contextRef="#ctx0" brushRef="#br0" timeOffset="158270.26">4633 10163 8649 0,'0'0'6658'0,"0"0"-5338"0,12 35 112 16,-4-10 249-16,4 4-273 15,0 6-584-15,0 3-456 0,0 3-240 16,0-6-128-16,-4-7-720 0,0-8-1344 16,-8-14-2073-16,0-3-4857 0</inkml:trace>
  <inkml:trace contextRef="#ctx0" brushRef="#br0" timeOffset="158676.18">5302 9868 17555 0,'0'0'5249'15,"0"0"-4120"-15,0 0 159 16,0 0-480-16,-79 3-176 0,35 13 0 15,4 3-88-15,1 6-151 16,2-3-153-16,14 4-32 0,10-4-80 16,6-3-128-1,7 0-152-15,4 0-16 16,16 1 0-16,4 1-225 16,8-5 65-16,4 4 32 0,-5-5 128 15,1 1 72-15,-8 3 24 16,-4 1 72-16,-8 1 0 0,-8 5 136 31,-4 5 56-31,0 1 104 16,-9 3-128-16,-6 0-80 0,-5-3-88 15,0-7-352-15,0-9-824 16,-4-16-992-16,5-19-3714 0,2-7-10409 16</inkml:trace>
  <inkml:trace contextRef="#ctx0" brushRef="#br0" timeOffset="159073.1">5824 9436 2960 0,'0'0'13051'16,"0"0"-10058"-16,0 0-121 15,0 0-735-15,-28 79-809 0,13-6-424 31,2 20-120-31,6-1 72 16,7-16-415-16,0-26-225 0,0-15-144 16,16 0-72-16,3 3-80 15,6 1-433-15,-1-11-367 0,4-6-720 16,4-19-977-16,-8-3-3112 31,-9 0-5249-31</inkml:trace>
  <inkml:trace contextRef="#ctx0" brushRef="#br0" timeOffset="159439.13">6024 9528 13354 0,'0'0'7826'16,"0"0"-6930"-16,0 0 64 0,0 0-303 15,96 9-33-15,-64-6-176 16,-4 1-184 0,7-1-104-16,-7-3-40 15,0 3 56-15,-5-3 176 0,-6 3-152 16,-6-3-56-16,2 7 64 16,-5 2 72-16,3 4 80 0,2 3 40 15,-2 6 64-15,6 3-87 31,-2 4-129-31,2 0-104 0,2-1-32 16,-7 1-112-16,4-1-8 16,-4 1 8-16,4 6-296 0,-9-6-545 15,2-4-503-15,-9-23-736 16,-5-2-2617-16,-2-12-5273 0</inkml:trace>
  <inkml:trace contextRef="#ctx0" brushRef="#br0" timeOffset="159636.6">6382 9310 11570 0,'0'0'8834'0,"0"0"-7042"0,0 0-15 15,0 107-377-15,0-56-208 16,-11 9-168-16,-6 0-455 0,-2 3-401 15,2-4-168 1,-2-12-833-16,3-16-1215 16,4-8-3577-16</inkml:trace>
  <inkml:trace contextRef="#ctx0" brushRef="#br0" timeOffset="160034.54">6893 9811 14891 0,'0'0'4961'16,"0"0"-3433"-1,0 0 80-15,0 0-375 16,-4 92-385-16,-13-61-536 16,2-2-312-16,-2-10-360 0,2-13-1481 15,6-6-4136-15</inkml:trace>
  <inkml:trace contextRef="#ctx0" brushRef="#br0" timeOffset="160414.51">7087 9382 11090 0,'0'0'8914'16,"0"0"-7346"-16,0 0 168 15,56 89-567-15,-31-50-265 0,-6-5-448 16,5-6-456-16,-4-6 0 16,4-9-984-16,-4-13-1209 0,-4-9-2856 15,-8-14-2656-15</inkml:trace>
  <inkml:trace contextRef="#ctx0" brushRef="#br0" timeOffset="160668.84">7295 9192 10778 0,'0'0'8594'16,"0"0"-6682"-16,28 88 241 16,-4-24-561-16,-9 25-296 15,2 25-88-15,-13 13-287 0,-4-3-137 31,-24-7-208-31,-12-12-312 16,-12 0-160-16,-3-10-88 0,2-19 40 16,10-22-56-16,7-22 0 15,8-13-576-15,-21-19-784 16,13-9-1009-16,1-17-4024 0</inkml:trace>
  <inkml:trace contextRef="#ctx0" brushRef="#br0" timeOffset="161068.76">7574 9042 19796 0,'0'0'2560'15,"0"0"-1279"-15,84 79-273 31,-45-43-112-31,-3 1 40 16,0 2-192-16,-5-1-288 0,-10 6-232 16,-1 7 17-16,-12 19-121 15,-8 22 16-15,-4 0-136 0,-13-13-417 16,-18 1-1007-16,11-36-2481 16,1-9-7657-1</inkml:trace>
  <inkml:trace contextRef="#ctx0" brushRef="#br0" timeOffset="161424.82">8438 9258 7057 0,'0'0'13355'0,"0"0"-11907"16,0 0-896-16,0 0-504 0,0 0-48 15,0 0-2008 1,0 0-5682-16</inkml:trace>
  <inkml:trace contextRef="#ctx0" brushRef="#br0" timeOffset="161555.47">8490 9605 7097 0,'0'0'12755'0,"0"0"-12755"0,0 0-8 0,0 0-8010 16</inkml:trace>
  <inkml:trace contextRef="#ctx0" brushRef="#br0" timeOffset="164233.29">21869 3734 14243 0,'0'0'5385'0,"0"0"-4313"16,0 0-656-1,0 0 752 1,116 12 9-16,-17-2 39 0,45 0-352 16,12 2-176-16,-1-2-80 0,-7-4-192 15,-21 3-136-15,0-2-56 16,-15 6-88-16,-5-1-64 0,-7 1-64 15,-24 3 0 1,-12-7 0-16,-21 2-8 16,-7-3 8-16,4 5 0 15,-8-6 0-15,-4-1 0 0,-13 0-8 16,-7-3-192-16,-8-3-368 16,0 0-552-1,-4-6-176-15,-11-14-841 16,-17-11-2432-16,0-1-2848 15,4 7-1985-15</inkml:trace>
  <inkml:trace contextRef="#ctx0" brushRef="#br0" timeOffset="164526.51">23300 3534 1112 0,'0'0'17956'0,"0"0"-15140"0,0 0-1127 16,115 62-449-16,-74-42-216 16,2-8-248-1,5-2-216 1,-4 0-224-16,4-4-144 0,-1 1 24 0,-7-4-56 16,-4 3-151-16,-13 1 39 15,-10 2-40-15,-9 10 8 0,-4 3 88 16,-17 13-104-1,-18 13-217-15,-29 12-431 16,-28 13-360 0,-23-3-552-16,-5-16-1489 0,29-22-4456 0,23-23-2442 15</inkml:trace>
  <inkml:trace contextRef="#ctx0" brushRef="#br0" timeOffset="165247.59">20013 2930 18219 0,'0'0'4337'16,"0"0"-2768"-16,0 0-257 0,0 0-120 15,0 108-224-15,0-3-191 16,0 19-281-16,0-3-184 0,0-29-40 31,0-35-136-31,0-19-80 16,0-13-56-16,0-2-8 0,0-1-48 16,0-3 56-16,0-10 48 15,0-2-32-15,0-5 104 0,0-2-40 31,0 0 56-31,0 0 40 16,0 0 32-16,0 0-64 16,0 0-72-16,0 0-72 0,11 0-88 15,14 0 88-15,14 0 96 16,9 0 0-16,3 0-24 0,9 0-16 16,-4 0-48-1,-4 0 0-15,-3 0-8 16,-14-5-248-16,-3 1-544 15,-9-5-832-15,-2-23-649 0,-5 0-2568 16,-8 0-7538-16</inkml:trace>
  <inkml:trace contextRef="#ctx0" brushRef="#br0" timeOffset="165613.62">20877 2959 18019 0,'0'0'4065'0,"0"0"-2128"16,0 0-377-16,0 0-32 16,0 0-207-16,0 0-265 31,-95-13-272-31,63 33-328 0,4 8-112 15,-8 26-56-15,-4 28-32 16,12 20-32-16,5-4-8 0,14-22-8 16,9-25-88-16,5-22-120 15,10 2-80-15,9 1 32 16,8-6-48-16,8-10-48 0,4-11-216 16,3-5-136-1,2-12-80-15,-2-16-368 16,-3-14-592-16,-4-5-441 0,12-39-623 15,-12 10-3002-15,-5 6-39 16</inkml:trace>
  <inkml:trace contextRef="#ctx0" brushRef="#br0" timeOffset="165848.98">21228 2810 13850 0,'0'0'4962'0,"0"0"-2858"15,0 0-320-15,0 0-127 31,0 0-153-31,0 0-296 0,0 0-151 16,-8 142-193-16,-16-24-96 16,-8 18-168-16,-4 1-152 0,1-19-152 15,10-39-136-15,10-28-160 16,2-23-280-16,13-15-344 31,0-7-480-31,0-6-1161 0,4-44-1696 16,13-10-568-16,-2-6-6433 0</inkml:trace>
  <inkml:trace contextRef="#ctx0" brushRef="#br0" timeOffset="166116.26">21228 2663 19092 0,'0'0'2544'16,"0"0"-231"-16,0 0-737 15,59 74-296-15,-34-36-256 16,6 9-151-16,-3 4-225 16,8 6-176-16,4 7-112 15,-4 3-16-15,0-1-112 16,-4 7-136-16,-4-6 48 0,-5 3-96 16,-7-7-48-16,-4-6-136 15,-3-6-576-15,-9-13-568 16,0-16-993-1,-17-15-1376-15,-3-7-2808 0</inkml:trace>
  <inkml:trace contextRef="#ctx0" brushRef="#br0" timeOffset="166291.79">21164 3270 16331 0,'0'0'4425'0,"0"0"-2833"0,0 0-175 15,0 0 79-15,0 0-552 16,104 23-432-16,-64-23-512 31,-1 0-128-31,17-17-1240 0,-7-2-2265 16,-10 3-6681-16</inkml:trace>
  <inkml:trace contextRef="#ctx0" brushRef="#br0" timeOffset="168209.67">9598 8595 13082 0,'0'0'2001'0,"0"0"167"0,-28-108-127 16,4 66-353-16,0 7-248 16,0 7-159-16,-3 9-193 15,-1 6-232-15,4 6-8 0,-1 7-168 16,5 0 80-16,1 23-175 16,2 21-201-16,17 42-104 31,0 54-128-31,28 28-32 0,12 22 136 15,4-5-64-15,0-17 8 16,0-5-184-16,-8-9 40 0,0-11-48 16,-1-16 40-16,-7-38-48 31,-4-29 0-31,1-25-48 0,-10-9-72 16,1-1-400-16,-4-9-424 0,-12-16-545 15,0-16-1055-15,-20-16-3706 16</inkml:trace>
  <inkml:trace contextRef="#ctx0" brushRef="#br0" timeOffset="168405.14">9191 9293 20708 0,'0'0'2640'31,"0"0"-1727"-31,0 0 55 15,96 13-192-15,-41-7-208 16,9 0-248-16,1-6-272 0,-2 0-48 16,1-6-864-16,4-23-1192 0,-12 4-3274 15,-17-4-5520-15</inkml:trace>
  <inkml:trace contextRef="#ctx0" brushRef="#br0" timeOffset="168666.44">9857 8861 19964 0,'0'0'2552'0,"0"0"-1047"16,84-10-585-16,-41 4-368 0,1-7-360 15,-4-2-192-15,-4-1-392 0,-5 3-912 16,-3-3-769 46,-7 4-2640-62,-14 2 592 16</inkml:trace>
  <inkml:trace contextRef="#ctx0" brushRef="#br0" timeOffset="168869.9">10096 8807 12122 0,'0'0'4241'0,"0"0"-1760"15,-24 83-129-15,20-35-608 16,4 2-343-16,0 11-305 0,0 0-136 16,0 1-160-16,4 2-136 15,4-7-87-15,8-3-193 0,-5-7-96 16,6-8-112-16,2-8-80 16,-2-8-88-16,-2-7-8 15,1-7-64-15,0-9-64 0,0 0-304 16,5-6-401-16,-6-17-319 15,5-5-544-15,8-23-857 0,0 7-3216 16,-9 2-9562-16</inkml:trace>
  <inkml:trace contextRef="#ctx0" brushRef="#br0" timeOffset="169086.32">10410 9004 18475 0,'0'0'2841'16,"0"0"-1409"-16,0 0-519 0,0 0 7 16,81 83-96-16,-42-45-248 0,1 3-104 15,4 0-152-15,-4-6-56 0,-5-3-264 16,-7-13-304-16,-4-6-520 31,-8-13-1440-31,-7-13-3082 0,-9-9-2543 16</inkml:trace>
  <inkml:trace contextRef="#ctx0" brushRef="#br0" timeOffset="169284.79">10642 8912 17587 0,'0'0'3737'15,"0"0"-1761"-15,-5 85-647 0,-3-5-105 16,1 25-240-16,-1-7-240 15,-1-25-215-15,2-28-313 32,7-26-216-32,0-7-401 0,-4-19-927 15,0-14-3609-15,0-14-5889 0</inkml:trace>
  <inkml:trace contextRef="#ctx0" brushRef="#br0" timeOffset="169633.85">10678 8636 16891 0,'0'0'2553'0,"0"0"-137"0,95-7-1216 32,-55 0-391-32,-4 2-297 15,-5-2-272-15,-7 1-120 0,-7-1 112 16,-9 5-136-16,-1 2-88 15,-7 0 200-15,4 0 400 16,-4 0 32 0,4 19-152-16,9 12-96 15,-2 11 32-15,6 9 113 0,-2 5-137 16,5 4-88-16,-4 4-64 16,-4-3-16-16,0 2-88 15,-4 1-48-15,-5 2-48 0,-3-2-48 31,0-1-8-31,-3-2-136 16,-9-11-664-16,-12-15-825 0,8-12-1263 16,0-17-4818-16</inkml:trace>
  <inkml:trace contextRef="#ctx0" brushRef="#br0" timeOffset="169942.03">11593 8740 21972 0,'0'0'2553'0,"0"0"-1857"0,0 0-176 31,80 0 16-31,-31-9 48 16,2-7-296-16,1-6-104 0,0 0-152 15,-9 2-32-15,-3 5-896 16,-16 1-592-16,-11 6-881 16,-9 4-3008-16,-4 4-3073 0</inkml:trace>
  <inkml:trace contextRef="#ctx0" brushRef="#br0" timeOffset="170105.59">11769 8506 15347 0,'0'0'3953'0,"0"0"-1761"16,-4 101-560 0,12-15-319-16,12 22-313 15,0-10-328-15,-4-18-280 0,4-33-392 16,16-22-104-16,-8-5-1760 15,4-11-4618-15</inkml:trace>
  <inkml:trace contextRef="#ctx0" brushRef="#br0" timeOffset="170617.22">12929 7810 7433 0,'0'0'7930'0,"0"0"-6666"16,-41-104 520-16,22 62-479 16,-5 14 311-16,4 5-280 0,-4 7-79 15,0 10-145 1,-4 6-176-16,4 6-48 16,-4 17-112-16,0 15-7 0,5 25-145 15,3 33-128-15,20 30-40 16,0 17-88-16,28 0-112 15,7 0-136-15,-3-3 56 16,-4 15-104-16,-4 7 24 16,4-6-24-1,-8-20 0-15,8-21-24 0,-4-33-48 0,0-21-8 16,-9-27-40 0,-2-11 40-16,-2-4-40 0,-3-6-120 15,1-3-336 1,-9-10-504-16,0 0-609 15,-37-39-1119-15,5 1-3137 16,-7-3-10043-16</inkml:trace>
  <inkml:trace contextRef="#ctx0" brushRef="#br0" timeOffset="170828.65">12407 8683 19124 0,'0'0'3072'16,"0"0"-2240"-16,0 0 129 0,91 0 183 16,-35 0-184-16,8 0-232 15,4-3-272 1,-1-3-288 0,1-7-168-16,-8-3-760 0,7-34-1304 0,-11 8-2201 15,-15-3-3721-15</inkml:trace>
  <inkml:trace contextRef="#ctx0" brushRef="#br0" timeOffset="171020.14">12989 8201 18115 0,'0'0'2481'16,"0"0"-1153"-16,0 0-592 15,119-9-360-15,-71 2-104 16,-4-3-167-16,-1 1-105 0,-7-1-881 16,-8 4-1471-16,-16 6-3305 0</inkml:trace>
  <inkml:trace contextRef="#ctx0" brushRef="#br0" timeOffset="171262.5">13215 8331 15843 0,'0'0'3065'0,"-4"89"-777"15,4-13-680-15,0 0-239 0,0-3-129 16,0-15-328-16,4-14-208 16,9 1-320-16,2-5-200 0,-3-8-152 15,4-9-32-15,-4-14-152 16,0-6-568-1,0-3-648-15,-4-16-176 16,4-13-281-16,4-21-655 0,4 6-1609 16,-5-1-1320-16</inkml:trace>
  <inkml:trace contextRef="#ctx0" brushRef="#br0" timeOffset="171472.93">13410 8249 15563 0,'0'0'2456'0,"0"0"-1127"0,0 0-201 31,0 0 688-31,0 0-535 16,104 101-409-16,-68-63-144 16,-4-4-232-16,0-5-304 0,-8-9-192 15,0-8-280-15,-8-5-640 16,0-14-729-16,-1-12-919 0,-11-3-2961 0</inkml:trace>
  <inkml:trace contextRef="#ctx0" brushRef="#br0" timeOffset="171726.25">13662 8127 16667 0,'0'0'2857'0,"0"0"-769"0,32 87-600 16,-13-24-191-16,5 19-201 0,-12 26-224 16,-3 13-152-16,-9-1-216 15,-21-2 25-15,-11-6-121 0,-20 8-40 0,-3 7-112 32,-13 6-256-32,0 0-8 15,1-15-432-15,22-36-537 16,2-40-159-16,19-32-1400 0,8-17-5130 15</inkml:trace>
  <inkml:trace contextRef="#ctx0" brushRef="#br0" timeOffset="172341.6">13817 7908 18595 0,'0'0'2873'15,"0"0"-1609"-15,0 0-511 16,0 0 15 0,0 0-112-16,96 11-216 15,-64-11-184-15,3 0-128 0,-3 0-80 16,-4 0-40-16,0 0 40 16,-12 0-32-16,0 2 56 15,-8 11 32-15,-4 3 344 0,0 6 232 31,-1 7 136-31,-3 21-143 16,9 24-193-16,7 27-88 0,-4 11-136 16,7-1 32-16,-6-26-24 15,-5-24-112-15,-1-20-56 16,-3-3-24-16,0 3-72 0,1 7 8 16,-5 18-8-1,-24 23-248-15,-28 22-904 16,-4-15-1561-16,1-14-6657 0</inkml:trace>
  <inkml:trace contextRef="#ctx0" brushRef="#br0" timeOffset="175986.03">14686 8315 9874 0,'0'0'10282'0,"0"0"-8026"16,0 0-327-16,0 0-521 15,0 0-784-15,-40 41-184 0,63-41-248 16,13 0 264-16,12-3 40 16,8-10-135-16,4-2-121 0,0-2-112 31,-4-1-56-31,-9 2 0 16,-11 3-64-16,-8 3-8 0,-12 4 0 15,-4 0-184-15,-4 3-569 16,0-1-591-16,0-11-928 15,0-1-1889-15,-1 3-3345 0</inkml:trace>
  <inkml:trace contextRef="#ctx0" brushRef="#br0" timeOffset="177087.08">15945 7436 10234 0,'0'0'2392'16,"0"0"-583"-16,-36-100 215 0,8 57-608 15,0-5 49-15,-4 4 47 16,1 6-56-16,-5 3-71 0,3 9-257 15,1 10-120-15,0 7-152 16,4 3-88-16,5 6-119 16,-1 0-121-16,4 6-56 15,8 16-32-15,8 26-176 16,4 44-144-16,32 57-8 16,4 32-16-16,12 9 8 0,-4-13 8 15,-5-20 8-15,6-8 8 31,-10-6-56-31,1 6-64 0,0-6 0 16,-8-6 0-16,4-13 40 16,-4-20-40-16,-4-21 8 0,-9-26-16 15,-2-22-16-15,-10-13-160 16,5-6-224-16,-8-10-592 16,0-6-681-16,-8-47-663 0,-16-7-2585 31,-4-13-3569-31</inkml:trace>
  <inkml:trace contextRef="#ctx0" brushRef="#br0" timeOffset="177308.49">15459 8153 15419 0,'0'0'7265'0,"0"0"-5912"15,0 0-785 1,0 0-328-16,0 0 208 16,103 0-16-16,-51 0-96 0,4-10-208 15,12-6-128-15,-5 1-488 16,25-20-952-16,-17 9-1497 16,-7-1-4248-16</inkml:trace>
  <inkml:trace contextRef="#ctx0" brushRef="#br0" timeOffset="178605.02">16284 7565 16131 0,'0'0'2769'0,"0"0"-553"0,0 0-1152 16,0 0-648-16,0 0 577 31,0 0-249-31,87 32-176 0,-55-32-240 16,0 0-200-16,0-2-128 16,-4-11-192-16,-9 0-904 0,2-6-1121 15,-14 3-1568-15,-7 3-936 31,0 7-2816-31</inkml:trace>
  <inkml:trace contextRef="#ctx0" brushRef="#br0" timeOffset="178910.22">16431 7585 13082 0,'0'0'2777'0,"0"0"-521"16,0 0-663-1,0 0-193-15,0 104 80 16,0-57-295-16,0 24-273 0,8 24-136 15,0 27-136-15,3 7-80 16,-2-8-144-16,-1-32 16 0,-1-35-32 16,1-17-79-16,-3-11-137 0,3 2-136 31,-1 2-40-31,1-8 0 16,-4-10-8-16,1-5-8 0,-1-4-104 15,0-3-32-15,-1 0 24 16,9-16-1-16,4-3-7 0,5-9 120 15,-2-4-88-15,5-1-200 32,0-1-248-32,0 2-480 0,3-16-680 15,-3 7-1089-15,-3 0-3088 0</inkml:trace>
  <inkml:trace contextRef="#ctx0" brushRef="#br0" timeOffset="179308.14">16901 7471 18475 0,'0'0'2545'0,"0"0"-921"15,0 98-343-15,4-22-241 0,0 22-24 16,0 4-216-16,-4-4-176 15,0-9-176-15,-12-13-159 0,4-12-161 16,0-12-64 0,0-22-16-16,4-7-40 15,0-4-8-15,0-7 40 16,1-1-40-16,3-9-8 0,0-2-80 16,0 0-8-16,0 0-8 15,0 0 31-15,7-6 65 0,13-3 8 16,4-4 49-16,8-3-49 31,3-3 16-31,2 0-16 0,3 4 8 16,-1 1-8-16,1 1-8 15,0 4-121-15,-8 3-559 0,-4-1-616 16,8-9-1040-16,-12 0-2618 16,-5 4-3679-16</inkml:trace>
  <inkml:trace contextRef="#ctx0" brushRef="#br0" timeOffset="179916.52">17798 7512 18579 0,'0'0'2441'0,"0"0"-593"15,0 0-591 1,0 0-153-16,-88-58 8 16,64 56-288-16,-1 2-40 15,2 9-199-15,-1 16-233 0,-4 25-136 16,4 27-48-16,9 22 32 16,6-7-32-16,9-16 40 0,0-29-56 31,16-18-72-31,5-3-80 15,2-4-48-15,9 0-8 0,-1-12-8 16,6-10 56-16,-1 0-160 16,0-26-336-16,-1-9-368 0,-3-6-105 15,0-4-327-15,-4-2-184 16,-4 0-337-16,-4-1-455 31,3 0-57-31,-6 3 409 0,2-2 104 16,-2-1 951-16,-6 1 641 15,-2 6 232-15,2 2 512 0,-3 4 793 16,-4 10 191-16,5 3 192 16,-5 6-287-16,3 6-33 31,-7 7-128-31,4 3-103 0,0 0-17 0,-4 0-72 16,4 15-128-16,1 21-80 15,-2 18-119-15,-3 32-161 16,0 19-128-16,0-3-176 15,0-24-32-15,0-30-104 16,0-19-96 0,0-4-24-16,0-3-504 0,0-3-817 15,0-19-375-15,0 0-904 0,-8-9-4450 16</inkml:trace>
  <inkml:trace contextRef="#ctx0" brushRef="#br0" timeOffset="180208.74">18052 7210 15403 0,'0'0'4481'0,"0"0"-3225"16,0 0-72-16,0 0 289 0,0 0-49 15,92 48-488-15,-60-20-152 16,3 10-184-16,2 6-7 15,3 12-33-15,3 13-208 0,5 20 8 32,-4 12-216-32,-5-6-64 15,-11-19 8-15,-11-28-80 0,-6-14 0 16,2 5-8-16,-2 3-8 0,1-5-184 16,-7-5-464-16,-5-12-593 15,0-14-767-15,-17-3-2409 0,2-3-5809 16</inkml:trace>
  <inkml:trace contextRef="#ctx0" brushRef="#br0" timeOffset="180420.17">18104 7795 19372 0,'0'0'2496'16,"0"0"-1336"-16,0 0-503 0,0 0-249 15,0 0 120-15,96 6-240 16,-60-22-280-16,-1-6-8 0,-3 2-1232 31,0-11-1081-31,-16 8-2472 16,0 5-4273-16</inkml:trace>
  <inkml:trace contextRef="#ctx0" brushRef="#br0" timeOffset="180846.03">18423 7224 19740 0,'0'0'2704'16,"0"0"-1311"-16,0 0-641 0,0 0 88 15,0 0-120 1,84 24-352-16,-52-20-128 15,-1-4-120-15,1 2-64 0,-8-2-48 16,0 4 0-16,-8-4 40 16,-5 0-40-16,-6 3 0 15,-5-3 88-15,0 0 136 16,0 3 112-16,0 0 105 16,4 7-17-16,0 12-168 15,0 10-144-15,4 12-40 0,0 10-64 16,0 6 56-16,0 1 8 15,3-4-32-15,2 3 40 16,2 9-40 0,2-4-40-16,-6 1 96 15,6 3-104-15,-10-10 0 0,-3-3 0 16,-4-8-8-16,0-11-160 16,-11-14-672-16,-21-13-721 15,-41-4-871-15,6-6-2441 0,-4 3-4569 16</inkml:trace>
  <inkml:trace contextRef="#ctx0" brushRef="#br0" timeOffset="181517.23">14869 10480 19244 0,'0'0'2728'16,"0"0"-1055"-16,0 0-849 16,0 0 208-16,0 0-136 0,88 7-152 15,-41-7-120-15,9-4-183 16,0-8-297-16,0-4-144 0,-5-3-569 31,13-29-1151-31,-12 7-2329 16,-9 2-4017-16</inkml:trace>
  <inkml:trace contextRef="#ctx0" brushRef="#br0" timeOffset="182143.55">16538 9582 11962 0,'0'0'3169'0,"0"0"-689"31,0 0-223-31,0 0-689 16,-99-60-184-16,67 50-207 0,4 1-273 16,-4 5-40-16,0 1-168 15,4 3-96-15,-3 3 8 0,3 13 17 16,0 6 23-16,7 13-176 31,2 6-128-31,7 7-64 16,4 19-80-16,8 22-56 0,16 19-48 15,16 9-8-15,8 4-40 16,-1-10 8-16,-7-16-8 0,4-3-48 16,-4-3 16-1,-1-3 32 1,2 6-48-16,-6-6 8 16,5 0 8-16,-8-7-8 0,-3-3 0 0,-10-12 8 15,2-14-8-15,-10-15-8 16,-3-13-120-16,0-2-232 15,0-8-464 1,0-9-673-16,-7-25-927 16,-13-16-2433-16,3-3-1921 15</inkml:trace>
  <inkml:trace contextRef="#ctx0" brushRef="#br0" timeOffset="182361.97">15985 10478 19436 0,'0'0'2456'32,"0"0"-903"-32,95-17-361 15,-39 8-312-15,8-1-352 0,-1-3-336 16,1 1-192-16,0-4-184 15,16-19-1208-15,-16 4-1297 0,-9 1-3776 0</inkml:trace>
  <inkml:trace contextRef="#ctx0" brushRef="#br0" timeOffset="185384.88">16893 9674 16275 0,'0'0'2769'15,"0"0"-569"-15,0 0-832 0,0 0-648 16,0 0 401-16,27 25-89 16,-2-18-296-16,6-1-240 0,1-3-192 15,4-3-184-15,-4 0-120 31,1 0 0-31,-10 0-720 16,-3-5-936-16,-5-2-961 0,-2 3-2184 16,-9 1-1400-16</inkml:trace>
  <inkml:trace contextRef="#ctx0" brushRef="#br0" timeOffset="185684.08">17029 9775 8585 0,'0'0'7346'0,"0"0"-4770"0,0 0-247 16,-4 96-729-16,8-33-31 0,7 23-337 16,13 22-360-1,-4 6-152-15,0-19-160 16,-8-31-80-16,-4-26-79 16,0-6-153-16,4 3-80 0,-4-6-56 15,0 2-40-15,-1-9 8 16,-2-9-16-16,-1-3-16 0,-4-8-48 31,4 2 0-31,4-4-120 16,-1 0-24-16,14-10-8 0,-1-5 64 15,8-1-128-15,-1-7-529 16,6-2-447-16,18-10-728 0,-3 7-1961 16,-8-1-2352-16</inkml:trace>
  <inkml:trace contextRef="#ctx0" brushRef="#br0" timeOffset="186117.92">18243 9325 12578 0,'0'0'7066'16,"0"0"-5658"-16,-91-54 104 15,47 38-671-15,1 6 351 16,2 7-288-16,2 3 16 0,-1 7-24 16,12 12-152-16,0 3-55 15,8 9-257-15,8 27-136 0,8 31-16 16,4 35 112-16,16 24-104 31,12 5-80-31,4-4-16 0,-8-15 0 16,4-10-48-16,-4-7-40 15,-1-9-40-15,9-4-56 0,0-2-8 16,-8-19 8-16,0-23-8 31,-12-16 0-31,4-15-8 16,-8-3-328-16,4-10-592 0,-4-7-952 15,-12-25-1129-15,-12-16-2728 16,-8-6-4698-16</inkml:trace>
  <inkml:trace contextRef="#ctx0" brushRef="#br0" timeOffset="186307.43">17674 10181 17035 0,'0'0'4689'0,"0"0"-3257"15,0 0-487-15,0 0-1 16,0 0-160 0,116 4-320-16,-73-4-224 15,13-6-200-15,0-7-40 0,4-6-1104 16,23 3-1065-16,-15 0-2904 16,-13 7-4537-16</inkml:trace>
  <inkml:trace contextRef="#ctx0" brushRef="#br0" timeOffset="186801.09">18838 9922 15283 0,'0'0'2960'31,"0"0"-695"-31,0 0-305 0,0 0-431 16,-92-41-273-16,56 38-400 15,0 3-192-15,0 0-144 0,0 0-16 16,1 9 9-16,10 10-81 16,5 3-80-1,5 10-152 1,7 13-136-16,4 5-64 0,4 3 40 16,0-1-40-16,16-7 0 0,0-11-48 15,-1-9-16-15,6-8-56 16,-6-11 16-16,5-6-352 15,4-4-89-15,-4-15 65 16,-4-12 40 0,0-8-40-16,-4-2 120 0,-4 0 72 15,-8 3 144-15,0 6 136 0,0 10-8 16,0 7 16-16,-4 4 0 16,4 9 336-1,0 2 176-15,0 2-224 16,12 15-120-16,8 5 88 15,8 6 16-15,0 1-136 0,0-4-136 16,4-9-72-16,-4-10-568 16,3-6-472-16,1-12-624 0,12-30-1153 31,-9 1-1424-31,-7 6-5497 0</inkml:trace>
  <inkml:trace contextRef="#ctx0" brushRef="#br0" timeOffset="187083.34">19081 9442 19204 0,'0'0'3072'0,"0"0"-1167"16,0 0-1057-1,0 0-96-15,0 0 184 16,87 16-360-16,-47-16-184 0,0 0-176 16,-5-7-168-16,-3-2-48 15,-8 0-336-15,-8-2-528 0,-7 2-888 16,-9 0-505 0,-4-1-1431-16,-9 1-593 15,-2 6-1008-15</inkml:trace>
  <inkml:trace contextRef="#ctx0" brushRef="#br0" timeOffset="187308.73">19236 9394 10642 0,'0'0'4113'0,"0"0"-1545"0,0 0-223 16,0 118-193-16,4-55-343 31,4 23-433-31,-1 16-344 0,1 3-232 16,1-20-200-16,-1-25-72 15,-5-24 57-15,5-11-177 16,1 0-264-16,-1-6-72 0,3-2-72 31,2-8-48-31,2-6-8 16,2 0-40-16,7-3 48 0,-1 0-48 15,1 0-304-15,4 0-401 16,0-10-407-16,8-24-936 16,-8 2-2777-16,0 0-6290 0</inkml:trace>
  <inkml:trace contextRef="#ctx0" brushRef="#br0" timeOffset="187754.54">19702 9217 6953 0,'0'0'9746'15,"0"0"-6849"-15,51 140-73 0,-30-29-911 16,-1 9-321-16,-9-15-384 16,-7-29-448-16,-4-34-367 15,0-8-233-15,4 4-112 0,-4 1-40 16,0-4 64-16,0-7-56 31,0-8 40-31,-8-8-48 0,1-9-8 16,3-3 0-16,0 0 0 15,-1 0 8-15,5 0-8 16,0 0-120-16,13-3 24 0,15-3 96 16,4-4 0-1,11 1-8-15,1-4 8 16,0 0 0-16,-1 0-88 0,-2-3-417 15,-6-3-623-15,9-9-1160 16,-12 2-2889-16,-4 1-4673 16</inkml:trace>
  <inkml:trace contextRef="#ctx0" brushRef="#br0" timeOffset="188177.41">20638 9350 13474 0,'0'0'1569'15,"0"0"-257"-15,-24-86-464 31,12 51 937-31,-4 7-121 16,1 6-24-16,-2 9-103 0,-2 10-225 16,-5 3-144-16,-4 12-168 15,0 17-111-15,0 9-273 0,-4 23-304 16,0 21-160 0,4 23-144-16,13-7 56 15,11-22-64-15,4-25 0 16,8-22-72-16,16-4-24 0,8-9-160 15,3-3-232-15,9-13-57 16,4-6-79-16,-5-20-160 16,2-12-312-16,-2-9-448 15,1-8-681-15,8-27-1592 16,-8 9-880-16,-12 12-6217 16</inkml:trace>
  <inkml:trace contextRef="#ctx0" brushRef="#br0" timeOffset="188388.84">20893 9058 12706 0,'0'0'3193'0,"0"0"-497"16,0 0-1111-16,0 0 239 0,0 0-295 15,0 0-225-15,-4 45-560 16,-4 12-232-16,4 28 72 0,-7 33-56 31,-2 9-32-31,-2-4-31 16,-2-18-105-16,2-31-128 15,2-24-152-15,6-18-80 0,7-16-88 16,-4-13-568-16,4-13-905 16,0-15-2336-16,0-13-2312 0</inkml:trace>
  <inkml:trace contextRef="#ctx0" brushRef="#br0" timeOffset="188648.15">20801 8975 17147 0,'0'0'3865'15,"0"0"-2361"-15,0 0-55 0,97 118-265 16,-58-61 32-16,-3 3-440 0,3 4-192 16,2 0-272-16,-9-1-103 15,0-6-161-15,0-3 32 0,-9-6-80 31,1-7-40-31,-4-6-176 16,-8-7-337-16,0-9-415 0,-12-6-448 16,0-6-1361-16,0-4-3424 0</inkml:trace>
  <inkml:trace contextRef="#ctx0" brushRef="#br0" timeOffset="188835.65">20737 9496 15091 0,'0'0'4737'0,"0"0"-3049"16,0 0-600-16,0 0-912 15,0 0 360 1,0 0 17 0,105-3-313-16,-62-12-240 0,2-5-248 0,6-9-1193 15,-11 7-1583-15,-8 0-4210 16</inkml:trace>
  <inkml:trace contextRef="#ctx0" brushRef="#br0" timeOffset="189254.52">21240 8979 20692 0,'0'0'2208'16,"0"0"-1776"-16,0 0-376 0,0 0-56 16,0 0 105-16,92 9 15 0,-77-9-72 15,-2 0-32-15,-5 0-8 32,-5 0 56-32,-3 0 136 15,0 0 264-15,4 0-40 0,-4 0-56 16,4 13-80-16,4 15-168 15,1 7-24-15,-2 7 16 0,1 2 8 16,5 3 8-16,-2-2 32 31,1 0 40-31,0-11-8 16,-4 2-96-16,0-8-88 0,0 4 48 16,-4-4-40-16,-4 1-8 0,0 0 0 15,0-4 0-15,0-3-8 0,-4-12-8 16,-1-7-504-1,2-16-1408 1,3-12-3129-16,-4-7-2969 16</inkml:trace>
  <inkml:trace contextRef="#ctx0" brushRef="#br0" timeOffset="192448.97">21452 8579 17307 0,'0'0'3873'0,"0"0"-3161"16,0 0-328-16,0 0 384 0,0 0 41 16,0 0-329-16,95 47-120 15,-67-37-144-15,-5-4-72 16,-6-3-72-16,-2-3 8 0,-6 0-16 16,-2 0-8-16,-7 0 112 15,0 0 208 1,0 4 208-16,0-4 0 0,0 5-8 15,0 5 73-15,0 9-193 16,4 6-272-16,-4 14-88 16,8 2 0-16,1 7 24 15,2 6-16-15,17 16-88 16,8 19 40-16,12 15-48 16,-4-6 40-16,-5-18 0 0,-15-26 40 15,-3-13-80-15,-6 4-8 16,9 6 16-16,-8 6 112 15,-4-3 40-15,-12 0 64 0,0-1 56 32,-4 1-64-32,-20-3-136 0,-4-3 32 15,-4-7-120-15,-7-9-8 16,3-13-208-16,-8-3-480 16,4-6-528-16,-12-10-689 0,9 0-2440 15,7-6-6905-15</inkml:trace>
  <inkml:trace contextRef="#ctx0" brushRef="#br1" timeOffset="200499.48">22957 7188 10962 0,'0'0'7633'0,"0"0"-5744"0,0 0-73 0,5 29-575 15,-2-11-129-15,1 1-176 16,0 10-176-16,4 3-32 15,0 9-128-15,4 4-95 16,-4-1 7-16,3 0-152 16,-2-5-96-1,-1-4-104-15,3-10-112 0,-6-9-48 0,-5-3-16 16,4-13-104-16,-4 0-224 16,0 0-176-1,0-10 31-15,0-9 345 16,0 0 80-16,0-7-136 15,0 4-40-15,-4 0 8 16,-1 3 8-16,5 0-32 0,-4-3 32 16,1 0 96-16,-1 0-136 0,0-5 72 31,4 2 72-31,0 3 56 16,0 7 64-16,-4 2 0 15,4 6 0-15,0 4 48 0,0 3 64 16,0 0 280-16,0 0 112 15,0 0-16-15,0 6-80 0,0 17-168 16,0 1-80-16,0 15 57 16,4 10 31-1,4 1 40 1,8 4 0-16,-1 0-8 0,2-4-56 16,2-5-56-16,-2-3-80 0,-6-14-80 15,2-6-8-15,-6-9-64 0,-3-10-456 16,-4-16-977-1,-20-16-2431 1,1-6-4226-16</inkml:trace>
  <inkml:trace contextRef="#ctx0" brushRef="#br1" timeOffset="201946.6">22941 4882 8209 0,'0'0'8642'0,"0"0"-6553"31,0 0-169-31,0 0-704 16,0 0-272-16,0 86-23 0,0-57-209 16,0 3 8-16,-4 0-144 15,1 6-120-15,3-3-88 16,0 3-80 0,0-7-104-16,0-2-88 0,0-7-48 15,0-3-48-15,0-10 0 16,0 1-8-16,0-6-8 0,0-4-56 15,0 0 0-15,0 0-32 16,0 0-64 0,0 0 24-16,3-7 24 15,1-5 120-15,0-11 0 0,-4 1 0 16,4-7-72-16,4-2-64 16,-3-4-8-16,-2 0-56 0,1-3 32 15,0 6 0-15,-4 0 56 31,0 7 104-31,0 5 0 0,0 8 8 16,0 3 0-16,0 2 8 16,0 1 72-16,-4 3-16 0,0-1 8 15,1 1 8-15,3 3 88 16,0 0 64-16,0 0 48 16,0 0 96-16,0 0 16 0,0 0-88 31,0 10 89-31,-5 9-9 15,1 13-192-15,0 16 48 0,0 2 136 16,0 11-80-16,4-1-32 16,-4-3-120-16,4-3-80 15,0-9-8 1,0-11-56-16,0-5-56 16,8-19-784-16,0-10-1809 0,-4-4-4384 15</inkml:trace>
  <inkml:trace contextRef="#ctx0" brushRef="#br1" timeOffset="203136.42">23798 3219 9498 0,'0'0'6633'16,"0"0"-4497"-16,0 0-815 15,0 0-57-15,0 0-224 0,0 63-184 0,0-18 33 32,0 6-57-32,0 9-208 15,0 1-120-15,0-4-24 0,0-13-128 16,0-6-224-16,0-12-112 15,0-13-8-15,0-4-8 16,0-9-80-16,0 0-352 0,0-4-48 16,0-11 152-16,0-11 160 0,0-5 64 31,0-8-56-31,0-2-80 16,0 0 88-16,-4 0-16 15,-5-1-72-15,6 2 72 0,-5 4 64 16,4 1 56-16,0 4 40 15,0 5 8-15,0 4 8 0,0 9 0 32,4 4 112-32,-4 6 424 15,4 3 96-15,0 0 80 16,0 0-96-16,0 0-152 0,0 12-48 16,0 10 88-16,0 14-15 15,4 24-57 1,4 22-40-16,0 16-152 0,-4-8-128 15,4-17-120-15,-1-32-48 16,6-19-536-16,6-19-1505 16,1-3-2112-16,-3-9-7137 0</inkml:trace>
  <inkml:trace contextRef="#ctx0" brushRef="#br1" timeOffset="204072.91">24296 1587 9450 0,'0'0'7401'15,"0"0"-4848"-15,0 0-577 16,0 0-208-16,0 0-383 0,0 0-313 16,4 41-160-16,-4-6-16 15,0 16 113-15,-4 3-217 31,-4 6-328-31,-4-3-104 0,4-9-128 16,0-6-112-16,4-14-112 16,4-5-8-16,0-14-8 0,0-3-56 15,0-6-56-15,-4 0-248 16,4 0-16-16,-4-13 248 16,0-12-8-1,4-7-80-15,0-9 16 0,0-4-40 16,0-2 80-16,0 0 32 15,0 2-17-15,0 1 57 0,4 2-16 16,-4 8 104-16,0 2-8 16,0 9 16-1,0 11 0-15,0 2 8 16,0 10 168-16,0 0 201 0,0 0-33 16,0 0-112-16,0 0-136 15,0 0 24-15,0 3 8 0,0 16 56 31,0 13 104-31,0 9 96 16,4 7-48-16,0 6-64 0,-4-6-64 16,0-1-104-16,0-8-40 15,0-9-64-15,0 2-56 0,0-3-520 16,4 9-976-16,0-12-1457 31,4-4-5281-31</inkml:trace>
  <inkml:trace contextRef="#ctx0" brushRef="#br1" timeOffset="206453.54">25104 6594 9634 0,'0'0'7241'0,"0"0"-5208"16,0 0-553-16,0 0-176 15,8 76-168-15,-3-37 137 0,-5 5-329 16,4 4-104 0,0-1-96-16,0-2-128 15,-1-4-88-15,5-7-191 0,1-5-177 16,-1-9-112-16,-1-8-48 15,-3-6-16-15,-4-2-112 16,4-4-233-16,-4 0-191 16,0-10-80-16,0-9 320 15,0-9 168-15,0-7 24 16,0-3 32-16,-4 6-16 16,-4 0 32-16,5 10 24 0,-1 3 48 15,0 3 48-15,-5 3-40 16,5 3 0-1,0 4 56-15,1 0 40 16,-1-1 112-16,0 1-8 16,4 6 48-16,0 0 56 0,0 0 64 15,0 0 64-15,0 0 65 16,0 3-121-16,0 17 48 0,4 5-128 31,3 7-80-31,-3 6 88 16,4 6-32-16,-3-3-40 15,-1 1-40-15,3 2-88 0,1-2 64 16,-4-4-80-16,5 0-8 16,2-10-40-16,-3-2-40 0,-4-7-8 15,1-10-8-15,-1-5-304 16,-4-4-376 0,0-4-608-16,-13-50-1721 15,-2 3-3432-15,-6-9-5418 0</inkml:trace>
  <inkml:trace contextRef="#ctx0" brushRef="#br1" timeOffset="207688.24">25204 4610 3912 0,'0'0'12419'0,"0"0"-9994"0,0 0 7 31,0 0-888-31,0 0-311 15,0 0-281-15,0 82-144 16,0-56-160-16,0 3-176 0,0 5-88 16,5 1-56-16,2 6-32 0,-3 1-88 15,0-4-63-15,-4-3-73 32,0-10 24-32,0-2-48 15,0-14-48-15,4-3 0 0,-4-3-8 16,0-3-120-16,0 0-64 15,0-3-121-15,0-9-143 0,0-11 176 32,-4-2 32-32,0-7 32 15,-7-3-24-15,6-3 24 16,-3 0 16-16,4 3-56 0,0 4-40 16,1-1 64-16,-1 6 64 0,4 10 96 15,0 1 72-15,-5 5 0 0,5 7 0 16,-4-1 48-1,4 1-40 1,0 3 40-16,0 0 16 16,0 0 56-16,0 0 32 0,0 0 32 15,0 0-8-15,0 0-8 0,0 3 24 16,0 7 64-16,0 9-32 0,9 6 40 31,-5 8 48-31,-1 4 24 16,-3 4-40-16,0 4-16 15,4-1-79-15,-4-3 55 0,0-5-104 16,4-11-64-16,-4-6-88 0,4-9-8 31,0-7-88-31,-4-3-168 16,0 0-153-16,0 0 89 16,0-10-56-16,0-12 112 0,0-7-8 15,-4 1 72-15,0-7 48 16,0 0 56-16,4 1-8 0,-4-1-16 31,4-1-80-31,0 5-56 16,0-1 48-16,-3 3 0 15,-1 7 144-15,4 4 72 0,-9 4 0 16,9 5 48-16,-4 5 72 16,4 4 320-16,0 0 128 0,0 0-48 15,0 17-184-15,0 8-32 16,4 19-152-1,9 7 88-15,-6 7 40 16,1 2-79-16,1-9-105 0,-2-10-32 16,-3-13-64-16,0-8-329 15,0-8-487-15,0-9-448 0,-4-3-272 16,0-12-1473 0,-8-4-4441-16</inkml:trace>
  <inkml:trace contextRef="#ctx0" brushRef="#br1" timeOffset="210332.18">24013 3169 7417 0,'0'0'2465'0,"0"0"3144"15,0 0-3441-15,0 0-191 16,0 0-313-16,0 2-408 0,0 15-351 31,0 5-169-31,0 6 16 0,0 10-264 16,0 10-80-16,0 6-152 16,0 6 80-16,0 1-56 15,4-4-168-15,0-10-56 0,0-5-48 16,0-17-8-16,0-9 0 31,-4-7 0-31,0-5-112 0,0-4-64 16,0 0-168-16,0-13 152 15,0-6 184-15,0-10 0 16,0-6 8-16,0-2 0 0,-4-5-16 16,0 4 8-16,0-3 0 0,0 2 0 15,0 2 0-15,4 2-40 16,0 6 48-1,0 4 0-15,0 2 0 16,0 7 8-16,0 3-8 16,0 8 8-16,0 1 48 0,0 1 88 15,0 3 88 1,0 0-16-16,0 0-40 16,0 0 16-16,0 0-24 0,0 0-40 15,0 0 8-15,0 3-56 16,0 10 88-16,4 12 160 15,0 7 57-15,4 13-41 0,4 2-88 32,-4 4-56-32,-4-1-64 0,7-5-56 15,-6-6-72-15,3-11 0 16,-4-6-8-16,3-10-8 16,-3-5-8-16,-4-4-80 0,0-3-48 15,0 0-152-15,0-6 80 31,0-16 96-31,0-4 112 0,-4-12 0 16,1-3-128-16,-5 0 32 16,4 0-16-16,-5-1-1 15,5 7 33-15,1 0-8 0,-1 6 48 16,0 4 48-16,0 3-8 16,0 3 8-1,4 6 0-15,-5 4 8 16,2 3 0-16,-1-1 80 0,4 7-32 15,0 0 89-15,0 0 87 16,0 0-8-16,0 7-152 0,0 11-24 16,0 11 48-1,4 9 16-15,-4 6-32 16,0-2 16-16,0-1-80 16,0-6-16-16,0-13-376 0,0-18-889 15,0-4-839-15,0-16-4586 16</inkml:trace>
  <inkml:trace contextRef="#ctx0" brushRef="#br1" timeOffset="211231.76">23909 1565 13034 0,'0'0'4553'0,"0"0"-2824"31,0 0 343-31,0 0-520 16,0 0-199-16,0 0-433 0,0 0-360 15,-4 31-160-15,4 8 96 16,4 9 8-16,0 6 96 0,-4 3-31 16,0 3-177-16,0-6-64 15,0-3-88-15,0-7-64 16,0-6-160 0,5-9-16-16,-1-10 0 0,-4-10-56 15,3-2-88-15,-3-7-288 16,0 0-64-16,0-3 15 0,0-17 137 15,0-8 224 1,0-11 56-16,0-8-16 16,0 0-80-1,0-7 16-15,-7-4 24 0,2 5 0 16,1-5-8-16,0 7 120 0,0 11-48 16,4 4 56-16,0 14 0 0,0 6 0 31,-4 10 8-31,4 3 184 15,0-1 120-15,0 4 56 16,0 0 80-16,0 0-15 0,0 0-41 16,0 0-64-16,0 7-112 0,-3 8-160 15,3 30 64-15,0 25-32 32,0 3 8-32,0 0 8 15,0-13-16-15,0-21-88 0,3 1 0 16,5 2-360-16,5-4-1537 15,-6-12-2880-15,1-7-8369 0</inkml:trace>
  <inkml:trace contextRef="#ctx0" brushRef="#br0" timeOffset="-208142.9">23499 3124 6065 0,'0'0'6537'16,"0"0"-5032"-16,0 0-169 15,0 0-8-15,0 0 120 0,0 0-271 16,20 28-49-16,-4-11-152 15,4-2-240-15,-1 4-216 32,1 6-48-32,1 4-23 0,-2 0-89 15,-3 2-8-15,0 4-24 16,0-3-112-16,-4-3-64 0,-3-4-32 16,-2-6-72-16,-3-6-40 0,-4-10-8 15,0 0-8 1,0-3-96-1,0 0-200-15,0-6 88 0,0-10-64 16,-4-3 40-16,-3-3-48 16,-2 0 32-16,1 0 104 0,0-1-9 15,1 4 9-15,-2 3 48 0,5 0-8 32,0 7 16-32,4 3 48 15,0 6 48-15,0 0 0 0,0 0 0 16,8 13 128-16,5 5 136 15,-2 5 33-15,-3-1 55 0,4 3-16 32,-8 4 8-32,4-4-80 15,-4 1-144-15,0-5-16 0,1-2-24 16,-2-6-80-16,-3-3-8 16,0-4-40-16,0-6-224 0,0 0-592 15,0-22-953-15,0-6-2696 31,0-11-2344-31</inkml:trace>
  <inkml:trace contextRef="#ctx0" brushRef="#br0" timeOffset="-207133.59">23794 1651 14739 0,'0'0'3888'16,"0"0"-2703"-1,0 0-169-15,0 0-16 0,0 0-192 16,23 79-248-16,-10-47-103 15,2 0-105-15,-2 0 40 0,-2-4-144 16,-3-2-8 0,1-4-48-16,-5-7-80 15,3-5-80-15,-7-4-24 16,0-6-16-16,0 0-40 0,0 0-120 16,0-16 160-16,-11-6-72 15,-2-6 80-15,-6-7-72 0,3 1 72 31,-1-2-8-31,6 4-8 16,-1 7 16-16,3 9 0 0,5 7 0 16,4 2 8-16,0 7 56 15,0 0 56-15,0 0-120 16,4 10 0-16,9 12 0 0,2 3 120 16,2 13 16-16,-2 1-64 31,5 2 80-31,-8-4-40 0,1-1-56 15,-6-8 56-15,1-9-64 16,-4-6-48-16,1-7-8 16,-5-6-184-16,0 0-216 0,0-9 160 15,0-13 152 1,-13-13 32 0,-2-6 56-16,-2-4-104 0,2-3 32 0,-5 3 40 15,8 8 40-15,-1 2 0 16,6 12 0-16,3 8 0 15,4 5 0-15,0 7-8 0,0 3 8 16,0 0 48 0,8 9-40-16,3 10 144 15,6 7 112-15,3 6 0 0,-1 2 24 16,-6 8-80-16,-2 3 40 16,-3-1-80-16,1 0-48 15,-2 1-104-15,-3-6-16 0,4 4-344 31,-4-8-1320-31,-4-9-4090 0</inkml:trace>
  <inkml:trace contextRef="#ctx0" brushRef="#br0" timeOffset="-202912.84">24216 1562 7769 0,'0'0'6233'0,"0"0"-4832"16,0 0-297-16,0 6-304 15,12 10 384-15,8 7 105 16,4 8-145-16,0 4-288 0,4 0-248 31,-4 3-200-31,-1-3-120 0,-6-9-168 16,-2-1-112-16,-2-9-8 15,-6-4-64-15,-3-5-184 16,-4-7-40-16,0 0 24 0,0 0 64 16,-15-16-240-16,-6-3 80 15,-3-6 256-15,0-1 88 0,1 1 8 31,7 2 8-31,4 4-8 16,0 10 8-16,8-1 8 16,0 7 88-16,4 3 152 0,0 0 40 15,0 0-72-15,0 16-160 16,11 9 40-16,2 10 80 0,-2 4 32 16,2 2-88-1,-5-6-64-15,-1-8-56 16,1-4 0-16,-3-14-320 15,-5-2-400-15,0-7-8 0,0 0 128 16,-5-10 216 0,-10-5-160-16,-2-7 176 15,-2-7 176-15,-1 0 88 0,0 0 96 16,0 1 8-16,4 3 16 16,4 5 144-16,5 5 152 15,3 5-48-15,-1 3-136 0,5 5-128 16,0 2 8-16,0 0 64 15,5 0 96 1,14 9 88-16,9 13 344 16,0 4-88-16,8 7-192 15,-5 1-216-15,1 1-56 0,-4-4-48 16,-4 1-32-16,1-3-712 31,-2 10-800-31,-7-15-2425 0,-4 2-5793 0</inkml:trace>
  <inkml:trace contextRef="#ctx0" brushRef="#br0" timeOffset="-188573.03">3705 14614 3832 0,'0'0'15828'16,"0"0"-13420"-16,0 0-735 15,0 0-417 1,0 0-264-16,0 0-336 16,0 0-464-16,44 4-8 15,-4-4 8-15,8 0-64 0,3-13-32 16,1-6-32-16,-5 3-56 0,-2-1 80 16,-10 2-80-16,-10 6 0 31,-10 2 0-31,-6 4 0 15,-5 3 8-15,-4 0 64 0,0 0 136 16,0 0 113-16,0 0 7 0,3 0-48 16,1 6-192-16,4 13-88 31,12 13 232-31,-4 12 168 16,4 11-48-16,0 6-120 0,-1-2-72 15,-2-6-72-15,-2-7-48 16,2-8-40-16,-6-7-8 0,-2-5 8 15,-5-10 0-15,0-7 0 32,-4 1-8-32,0-3-264 15,-13-7-464-15,-6 0-736 0,-29-13-657 16,4-10-944-16,0-6-4144 0</inkml:trace>
  <inkml:trace contextRef="#ctx0" brushRef="#br0" timeOffset="-188327.69">3936 14280 8873 0,'0'0'9122'0,"0"0"-6521"16,0 0-993 0,0 0-39-16,0 0-65 15,28 96-240-15,-28-32-312 16,0-4-287-16,0 6-345 0,-4 4-200 15,-8-19-56-15,-8 6-64 16,0-3-328-16,0-13-705 0,-4 1-327 16,-20-7-736-16,13-10-1977 31,-9-9-2545-31</inkml:trace>
  <inkml:trace contextRef="#ctx0" brushRef="#br0" timeOffset="-187734.27">3382 14589 4520 0,'0'0'12483'15,"0"0"-10650"-15,0 0-425 0,107 70 80 16,-71-42-688-16,1 4-152 16,-5 3-239-16,-1 0-169 0,-6 7-144 15,-10-2-48 1,-3 5 24-16,-8 0-64 16,-4-1 64-16,0-6-24 15,-8-6-40-15,-4-10 0 0,-4-3 8 16,0-6-8-16,0-4-8 15,-3 1 8-15,2-4-8 0,6-3 8 16,-2 1 0-16,5-2 0 31,5-2 240-31,-1 3-128 0,4-3-56 16,0 0-56-16,0 0 40 16,0 0-48-16,7 0 8 0,10 0 184 15,6 4 224-15,1-1 16 31,4 0 64-31,-4 0 64 16,4 1-96-16,-4 2-80 0,-4-3-32 16,8 0 17-16,0 1-81 15,3-1-24-15,13-3-8 0,4 0-128 16,12 0-16-16,4 0-104 16,3 0-8-16,5-10 0 15,11-6 0 1,-6-3-88-16,2 0-184 0,-3 0-136 15,-12 4-409-15,3-5-351 16,-3-5-448-16,12-20-1361 0,-16 10-2680 16,-13-3-8010-16</inkml:trace>
  <inkml:trace contextRef="#ctx0" brushRef="#br0" timeOffset="-187069.05">4689 14344 17587 0,'0'0'4873'15,"0"0"-4001"-15,0 0-247 0,0 0 79 16,0 0 264-16,0 0-328 15,116-19-320-15,-73 13-96 16,5 0-136-16,0 0-88 16,-4-1 0-16,-8 1-176 15,-8-1-552-15,-4 0-560 16,-13 4-97-16,-3-6-71 0,-8 0-152 16,0-4 408-16,-4-3 215 15,-11 0 65-15,-6-3 200 16,-3 3 408-1,1 1 312-15,-5 2 232 16,4 3 696-16,4 5 561 0,8 1 279 16,1 4-128-16,6 0-247 15,5 0-185-15,0 0-392 16,0 15-288-16,5 11-120 0,6 15-48 16,17 16 32-16,4 29-8 31,8 19-8-31,-5-7-55 0,-11-18-105 15,-3-26-48-15,-10-19-152 16,6 2 32-16,-2 5-48 16,2-4-96-16,-6-6-617 0,-3-10-519 15,-8-9-448-15,0-4-745 16,0-6-3176 0</inkml:trace>
  <inkml:trace contextRef="#ctx0" brushRef="#br0" timeOffset="-186835.68">4924 14353 12618 0,'0'0'7274'0,"0"0"-5586"16,0 0-136-16,4 87-159 15,0-40-185 1,0 4-440-16,0 3-312 15,0 0-240-15,-4-3-160 16,0-7-48-16,0-2-8 0,0-5-312 16,-8-9-672-16,-15 2-880 15,2-11-2097-15,1-9-3273 0</inkml:trace>
  <inkml:trace contextRef="#ctx0" brushRef="#br0" timeOffset="-186626.24">4896 14560 13154 0,'0'0'2993'15,"0"0"-312"1,80 32-649-16,-40-6-424 16,-4-1-439-16,-1 3-401 0,-3-9-504 15,-4 0-264-15,0-12-416 16,-12-4-1073-16,0-3-1207 0,-8-12-2089 15,-8-5-5201-15</inkml:trace>
  <inkml:trace contextRef="#ctx0" brushRef="#br0" timeOffset="-186274.18">5104 14360 12754 0,'0'0'3169'0,"0"0"-1561"0,0 0 617 15,0 0-481-15,0 0-840 16,103-28-520-16,-71 15-192 16,0-3-96-16,-1-3-96 0,-6 3 0 31,-10 3-208-31,-2 4-32 16,-10 3 128-16,1 6 112 0,-4 0 80 15,0 0 320-15,0 0 433 16,0 0 103-16,0 8-256 15,0 9-248-15,0 8-168 0,0 7 48 16,0 10 72-16,0 2 56 16,0 7 32-1,0 3-224-15,-4-1-15 16,-3 1-81-16,-2-3-88 16,-3-3-64-16,1-3-200 0,-13-4-825 15,-21-13-735-15,10-9-2001 16,-5-12-5361-1</inkml:trace>
  <inkml:trace contextRef="#ctx0" brushRef="#br0" timeOffset="-186060.75">5136 14497 9378 0,'0'0'6897'0,"0"0"-4737"15,110 3 233-15,-54 13-761 0,-3 4-183 16,6 4-521-16,-8 5-400 0,5 2-224 16,-3-3-304-16,-1-5-48 31,11-4-1376-31,-7-5-673 16,-12-11-6441-16</inkml:trace>
  <inkml:trace contextRef="#ctx0" brushRef="#br0" timeOffset="-185602.98">6163 14259 16779 0,'0'0'4273'16,"0"0"-3641"-16,0 0-8 31,0 0-288-31,0 0-336 16,88 48-48-16,-68-26-1944 0,-8 0-4409 0</inkml:trace>
  <inkml:trace contextRef="#ctx0" brushRef="#br0" timeOffset="-185456.37">6215 14544 16875 0,'0'0'2921'0,"0"0"-1657"16,0 0-904-16,0 0-352 16,0 0-8-16,0 0-296 0,68 7-1544 15,-44-7-5874-15</inkml:trace>
  <inkml:trace contextRef="#ctx0" brushRef="#br0" timeOffset="-179893.24">9256 13379 12346 0,'0'0'2281'0,"0"0"-337"0,-60-79-120 31,36 50-327-31,-1 13 135 16,1 7-256-16,5 9 9 15,-1 4-321-15,8 24-328 0,0 26-280 16,0 50-136-16,12 49-48 31,0 31-16-31,15 13 32 0,10-7-24 16,-1-12-136-16,0-3-63 16,-1-17-65-16,-3-21 0 0,-3-29-81 15,-10-32-415-15,1-25-568 0,-4-19-312 16,-4-20-777-16,-12-9-2336 15,0-3-3256-15</inkml:trace>
  <inkml:trace contextRef="#ctx0" brushRef="#br0" timeOffset="-179678.82">8721 14287 13570 0,'0'0'8258'15,"0"0"-7010"-15,0 0-559 16,0 0-329-16,0 0 128 0,112 0 88 16,-52-7-320-16,7-2-176 31,5-7-80-31,0-6-568 0,11-22-976 16,-14 6-2433-16,-15 0-4609 0</inkml:trace>
  <inkml:trace contextRef="#ctx0" brushRef="#br0" timeOffset="-179477.36">9542 13785 19196 0,'0'0'2128'0,"0"0"-912"0,0 0-335 16,88 10-553-16,-56-10-280 15,0 0-48 1,-4 0-545-16,7-13-791 16,-11 7-1424-16,-8-4-2994 15</inkml:trace>
  <inkml:trace contextRef="#ctx0" brushRef="#br0" timeOffset="-179206.09">9690 13848 14131 0,'0'0'4152'0,"0"0"-2183"16,-17 77 47-16,17-29-591 0,0 2-449 16,0 11-232-16,4 0-224 0,4-1-32 31,4 0-176-31,0-6-120 16,1-9-64-16,-6-4-56 15,5-13-56-15,-3-6 32 0,-6-9-48 16,5-4 0-16,-4-5-112 15,0-1-224-15,0-3-224 0,8 0-304 32,-4-3-392-32,0-13-345 15,4-29-615-15,0 4-1961 16,-5-2-2577-16</inkml:trace>
  <inkml:trace contextRef="#ctx0" brushRef="#br0" timeOffset="-178975.7">9952 13795 15683 0,'0'0'2896'0,"0"0"-1263"16,0 0-25 0,88 85-616-16,-52-52-183 15,8-1-241-15,7 5-200 16,1 2 120-16,0-1-88 15,-4-7-400-15,-4-2-168 0,-1-16-1544 16,-11-7-1121-16,-11-6-5553 0</inkml:trace>
  <inkml:trace contextRef="#ctx0" brushRef="#br0" timeOffset="-178765.27">10272 13760 18435 0,'0'0'3113'15,"-9"83"-808"-15,1-1-961 0,0 33-328 16,5-8-320-16,-2-18-240 16,1-35-304-16,4-25-152 15,0-7-472 1,0-10-728-16,0-12-1000 0,0-9-3410 15,-4-16-1607-15</inkml:trace>
  <inkml:trace contextRef="#ctx0" brushRef="#br0" timeOffset="-178383.29">10330 13547 15643 0,'0'0'2504'16,"0"0"-879"-16,0 0 255 0,80 17-1160 31,-48-15-136-31,-8 5-336 16,1-7-136-16,-6 3 89 0,-3-3-153 15,-4 3 16-15,-4 3-16 16,-4 4 120-16,4 9 240 15,0 7 104-15,0 9 48 0,0 9 56 16,4 10-8-16,-1 3-32 16,2 0-40-16,2 3-63 0,-2-6-129 15,-5 0-40-15,3-3-128 16,-7-4-64 0,1-2 40-16,-5 0-64 15,-5-4-80-15,-10-3-8 0,-6-3-192 16,-3-3-504-16,1-10-497 15,-9-13-503-15,8-9-2297 0,4 0-6633 16</inkml:trace>
  <inkml:trace contextRef="#ctx0" brushRef="#br0" timeOffset="-178130.97">10929 13782 22180 0,'0'0'2969'15,"0"0"-2361"-15,0 0-448 0,0 0-112 16,91 3 120-16,-51-3-120 31,4-9 0-31,0-7-48 16,4 1-416-16,-12-5-1120 0,-13 1-1297 15,-7 7-2896-15,-8 2-3921 0</inkml:trace>
  <inkml:trace contextRef="#ctx0" brushRef="#br0" timeOffset="-177973.37">11088 13579 14443 0,'0'0'3936'16,"0"0"-2071"-16,0 0-777 0,28 134-184 15,-4-58-24 1,-1-7-640-16,14 2-240 16,-5-36-2280-1,-1-10-4521-15</inkml:trace>
  <inkml:trace contextRef="#ctx0" brushRef="#br0" timeOffset="-177641.27">12056 12693 19588 0,'0'0'2848'0,"0"0"-1159"15,0 0 223-15,-83 32-560 0,70-3-255 16,9 25-473-16,4 28-280 15,17 45-104-15,18 18-48 0,9 9-56 16,0-5-8-16,-4-19 40 16,-5-6-96-16,-7-3 0 15,0-4 0 1,-7-9-64-16,-10-7-8 16,-3-21-8-16,-8-19-64 0,0-27-608 15,0-15-616-15,-12-19-793 0,-12-12-1648 16,-4-14-11690-16</inkml:trace>
  <inkml:trace contextRef="#ctx0" brushRef="#br0" timeOffset="-177477.71">11761 13623 11426 0,'0'0'9754'16,"0"0"-8626"-16,0 0 121 15,120 0-505-15,-69-5-488 0,1 1-160 16,8-5-96-16,20-17-816 16,-20 0-3041-16,-9 2-10466 0</inkml:trace>
  <inkml:trace contextRef="#ctx0" brushRef="#br0" timeOffset="-177297.2">12486 13162 20100 0,'0'0'2392'0,"0"0"-1399"16,92 0-513-16,-48-8-296 16,-8-5-184-16,7-6-1169 0,-15 6-4424 15,-8 1-10482-15</inkml:trace>
  <inkml:trace contextRef="#ctx0" brushRef="#br0" timeOffset="-177053.85">12626 13262 14419 0,'0'0'4224'0,"0"72"-2655"0,8-21 263 31,4 10-576-31,0-1-167 16,-1-2-241-16,2-11-256 0,2-6-256 15,5-6-144-15,-4-13-72 16,0-6-72-16,1-6-48 0,-6-10-72 31,5 0-272-31,-4-10-400 16,0-12-120-16,4-10-489 0,-4-21-1191 16,-1 5-2409-16,-2 7-4273 0</inkml:trace>
  <inkml:trace contextRef="#ctx0" brushRef="#br0" timeOffset="-176890.29">12881 13246 15091 0,'0'0'3168'0,"0"0"-391"16,55 73-1193-16,-27-39-335 0,0 2-521 15,0-7-440 1,0-11-288-16,8-18-600 15,-8-6-825-15,-9-10-4952 0</inkml:trace>
  <inkml:trace contextRef="#ctx0" brushRef="#br0" timeOffset="-176670.87">13076 13157 15931 0,'0'0'4321'0,"27"89"-2697"15,-10-10 289-15,3 26-465 16,-8 10-224-16,-12-5-392 0,0-1-288 31,-12-15-103-31,-12-5-201 0,0-18-224 16,8-24-16-16,-4-22-232 16,-4-25-545-16,0-6-1383 15,1-16-4858-15</inkml:trace>
  <inkml:trace contextRef="#ctx0" brushRef="#br0" timeOffset="-176268.95">13200 13004 15779 0,'0'0'1904'16,"0"0"-1040"-16,107-53-391 16,-67 34-353-16,-4 6-120 0,-9 10-416 15,-6 3-769 1,-14 0 377-16,-7 16 808 16,0 3 744-16,-4 6 673 0,-3 3 95 15,-1 4-16-15,4 7-320 16,4 2-159-16,0 3-241 15,4 4-200-15,11 2-160 0,-2 4-80 32,6 7-8-32,5 16-128 0,-3 11 144 15,-2-5-88-15,-7-10 152 16,-8-10-192-16,-4-15-136 16,0-1-80-16,0-2-56 0,-12-17-520 15,-15-28-912-15,6-3-1321 31,-7-22-4784-31</inkml:trace>
  <inkml:trace contextRef="#ctx0" brushRef="#br0" timeOffset="-175977.71">14175 13208 14363 0,'0'0'7609'0,"0"0"-6481"15,0 0 89-15,116 0-561 16,-72-10-464-16,0-3-152 0,3-6-40 31,26-15-1736-31,-14 2-753 16,-7 3-5713-16</inkml:trace>
  <inkml:trace contextRef="#ctx0" brushRef="#br0" timeOffset="-175523.94">15172 12538 16691 0,'0'0'3705'15,"0"0"-1321"-15,87 22-735 16,-47 3-329-16,8 4-208 0,-4 9-136 0,-4 7-207 16,-5 2-361-16,-10 10-208 15,-14 0-112-15,-6 1-80 0,-5-5 64 31,-5-1-56-31,-14-8 32 16,-5-6 0-16,0-7-48 16,-1-5 0-16,6-13 8 0,7-4-16 15,4-9-32-15,8 0-56 0,8-9-40 32,20-13 136-32,12-4-72 15,15-6-232-15,9-3-633 16,36-22-759-16,-17 10-1000 0,-3 2-4850 15</inkml:trace>
  <inkml:trace contextRef="#ctx0" brushRef="#br0" timeOffset="-175137.97">16770 11966 16251 0,'0'0'2008'0,"0"0"313"15,-92-95-937-15,52 60-536 0,0 3 97 0,1 10-217 16,2 4-8-16,5 4 0 16,9 11-24-16,3 3 56 0,4 20 105 31,11 30-321-31,5 45-304 15,17 42-104-15,15 18-56 16,7 7-8-16,2-13 16 0,-2-21-80 16,-7-5-8-16,0-5 8 0,4 6 0 31,-8-4 0-31,0-2 0 16,-8-11 16-16,-5-27-8 15,-7-23 32-15,1-22-40 0,-5-19-184 16,-4-12-544-16,-17-27-857 15,-2-12-1447-15,-14-16-5354 0</inkml:trace>
  <inkml:trace contextRef="#ctx0" brushRef="#br0" timeOffset="-174960.44">16248 12754 12914 0,'0'0'9386'0,"0"0"-8129"16,0 0-361-1,0 0-136 1,123 0-184-16,-68-13-328 16,9-6-248-16,8-10-360 0,28-28-1624 15,-16 10-3418-15,-17 5-7784 0</inkml:trace>
  <inkml:trace contextRef="#ctx0" brushRef="#br0" timeOffset="-174540.56">17092 12059 18115 0,'0'0'3033'0,"0"0"-1649"16,0 0-311-16,0 0-425 15,120-13-256 1,-84 3-256-16,3-3-136 16,-2-2-512-16,-5-2-1153 0,-9 5-2095 15,-11 2-1858-15</inkml:trace>
  <inkml:trace contextRef="#ctx0" brushRef="#br0" timeOffset="-174264.3">17255 12093 13914 0,'0'0'4001'0,"0"0"-1520"0,0 98-737 16,17-34-231-16,-2 22-281 15,5 12-400-15,1-2-64 16,-10-23-256-16,1-22-144 0,-7-17-112 31,2-2-88-31,1 0-40 16,-4-7-32-16,4-9-88 0,-8-10-8 15,4-2-56-15,-4-4-56 16,4 0 8-16,8-7-56 16,4-9-64-1,4 0-32-15,11-2-128 0,1-5-424 16,4 1-648-16,12-16-1017 15,-12 3-2296-15,-4 3-3137 0</inkml:trace>
  <inkml:trace contextRef="#ctx0" brushRef="#br0" timeOffset="-173912.25">17717 11954 18419 0,'0'0'3825'16,"28"89"-1904"0,-7-13-369-16,-1 3-320 15,-8-6-112-15,-5-12-367 0,1-14-521 16,-3 1-136-16,3-1-88 16,-8-9-8-16,3-6-8 15,-3-10-112-15,0-9-80 0,0-3-64 31,0-10-72-31,0 0 23 16,0 0 33-16,0-10 136 0,8-3 72 16,16 1 24-16,8-1 48 15,11-3-72-15,6-3-264 16,3 3-200 0,8-3-296-16,-1-6-792 0,28-17-113 15,-7 4 9-15,-8 4-6650 16</inkml:trace>
  <inkml:trace contextRef="#ctx0" brushRef="#br0" timeOffset="-173503.34">18829 11741 14771 0,'0'0'4097'0,"0"0"-2233"0,0 0-184 31,-111 0-487-31,63 19 39 15,4 13-232-15,0 12-120 16,4 23-24-16,12 19-79 0,21 15-209 16,7-9-248-16,0-19-176 31,15-31 0-31,5-17-144 0,12 0-8 16,8-6-40-16,12-3-16 0,0-16-184 15,4 0-448-15,-1-25-289 16,1-13-199-16,0-22-320 0,0-30-481 15,-9-14-1039-15,-6 15-2209 16,-18 12-2569-16</inkml:trace>
  <inkml:trace contextRef="#ctx0" brushRef="#br0" timeOffset="-173296.89">19148 11604 12722 0,'0'0'4849'0,"0"0"-1184"0,0 0-1649 15,0 0-311-15,0 0-553 16,-20 105-176-1,12-16 49-15,-4 35-185 16,0 9-288-16,1-6-144 16,2-29-168-16,1-37-24 0,8-26-96 15,0-17-120-15,0-1-312 16,0-14-840-16,0-31-937 0,0-14-903 31,0-15-4002-31</inkml:trace>
  <inkml:trace contextRef="#ctx0" brushRef="#br0" timeOffset="-173071.5">19076 11569 15507 0,'0'0'4121'16,"0"0"-1249"-16,0 0-599 0,123 140-689 15,-59-41-48-15,1 8-327 0,-5-2-257 16,-9-13-544-16,-12-25-120 15,-11-13-168-15,-7-13-64 16,-5-9-56-16,-4 6-64 16,-1-3-248-1,2 0-504-15,-9-10-560 0,-4-14-713 16,0-11-1552-16,-8 0-2936 0</inkml:trace>
  <inkml:trace contextRef="#ctx0" brushRef="#br0" timeOffset="-172889.97">19089 12078 16971 0,'0'0'3129'0,"0"0"-1545"32,0 0-352-32,0 0-615 15,103 28-337-15,-59-28-176 16,0-13-104-16,8-19-1257 0,-13 4-2824 15,-3-1-4848-15</inkml:trace>
  <inkml:trace contextRef="#ctx0" brushRef="#br0" timeOffset="-172450.16">19635 11564 19140 0,'0'0'2152'15,"0"0"-1472"-15,0 0-408 0,103-10 448 0,-71 3 153 16,-4 4-313-16,-4 0-144 16,-5 3-256-1,-6 0-56-15,-9 0 104 16,-1 6 392-16,-3 7 0 15,0 3-136-15,0 9-48 16,-3 4-88-16,3 6-88 0,0 3 57 16,0 3 63-16,3 4-32 0,13-1-88 31,0 3-64-31,0-2-16 16,4-1-80-16,-4-5-32 15,-4-4-40-15,-1-4-8 0,-2-2 48 16,-1-4-40-16,-8 1 0 15,-8 2 64-15,-16 4-72 0,-12 0-40 32,-4 0-192-32,-4-4-16 15,1-9-320-15,11-9-785 16,4-10-671-16,8 0-2681 0,12-10-3705 0</inkml:trace>
  <inkml:trace contextRef="#ctx0" brushRef="#br0" timeOffset="-166073.14">23714 3352 9842 0,'0'0'5305'16,"0"0"-4217"-16,0 0-544 15,0 0 432 1,0 0 57-16,32 58-273 16,-24-45-184-16,0 2 56 0,0-2-264 15,-8-3-104-15,4-4 80 16,-4 0-8-16,0-6-64 15,0 0-64 1,0 0-56-16,0 0-80 16,0 0-72-16,0-16-296 0,0-9-112 15,0-4 112-15,-4-8-48 0,0-2 88 16,0 1-16-16,4 3 96 16,-4 9 104-1,4 11 64-15,0 8-32 16,0 7 40-16,4 7 184 15,8 12 168-15,3 6 8 0,-2 0-48 16,2 4 32-16,-6-3-72 16,-1-4-32-16,-1 0-48 0,-3-7-24 31,0-1-16-31,-4-5 64 16,0-5-95-16,0-2-113 0,0-2-8 15,0 0-64-15,0-2-361 16,0-5 89-16,0-6-40 15,0 1-192-15,0-4-232 0,0 7-72 16,0-1 88-16,0 3-153 31,0 4-151-31,0 3 88 0,0 0 208 16,0 13-112-16,5 3-1641 0</inkml:trace>
  <inkml:trace contextRef="#ctx0" brushRef="#br0" timeOffset="-124319.2">24431 14859 14683 0,'0'0'4000'0,"0"0"-2399"15,0 0 223-15,0 0-327 0,0 0-337 16,0 31-360-16,0-8-160 31,9 8-8-31,6 1 48 0,5-3-87 16,5-7-297-16,2-6-160 15,4-7-128-15,10-6 0 16,-5-3 0-16,-1-7 0 0,1-8-8 16,-8-7-8-16,-4-3-96 15,-8-4-16-15,-8 1 8 0,-8 3 56 16,-4-1 48 0,-24-4 8-16,-8 9 88 15,-4 5-40-15,-3 3 32 16,2 7-16-16,2 6 16 0,7 0 8 15,0 6-80-15,4 4 40 16,13 0-48-16,-2-4-56 0,13-3-521 16,4-3-991-1,0-9-2497-15,24-33-1568 16,4 4-1865-16,4 0 569 16</inkml:trace>
  <inkml:trace contextRef="#ctx0" brushRef="#br0" timeOffset="-123228.09">24702 14884 14227 0,'0'0'5313'15,"0"0"-3985"-15,0 0-144 16,0 0-840-16,0 0-200 16,0 0 272-16,0 0 65 0,45-64-137 31,-10 4-80-31,12-19-120 16,6-23-56-16,3-6 40 0,-13 3-80 0,-7 26-48 15,-12 19 0-15,-8 19-208 16,-8 2-729-16,3 1-183 15,-2-3-304-15,-1 0-176 16,-8 3 199 0,0 2-119-16,0 5-128 15,-13-1-273-15,2 0 449 0,-1 7 704 0,0 0 88 16,0 2 560-16,4 4 120 16,4 0 560-16,0 4 88 15,0 2-264 1,4 7 440-16,0-1 744 15,0 7 481-15,0 0 199 16,0 0-239-16,0 0-313 0,0 7-472 16,8 9-199-16,4 8-89 15,7 5-144-15,2 7-64 0,3-2-168 32,0-2-256-32,-1-3-136 15,1-10-96-15,0-10-72 0,0-5-8 16,1-4-144-16,-6-9-88 15,1-14-64-15,-4-6 120 32,-8-3 0-32,-4-2 104 0,-4-5-8 15,0 5 40-15,-20 2 40 16,-8 6 8-16,0 7 8 0,-4 6 112 16,0 10 0-16,-4 3 64 0,1 3-56 15,7 17-128 1,0-1-16-1,4 3-48-15,4-6-248 0,12-1-208 16,8-9-448-16,0-6-1913 16,16-6-2136-16,8-9-1440 0,-4-11-3169 15</inkml:trace>
  <inkml:trace contextRef="#ctx0" brushRef="#br0" timeOffset="-122536.97">25188 13564 13890 0,'0'0'4465'0,"0"0"-3840"0,0 0 471 16,0 0 544-16,0 0-184 15,76-93-423-15,-44 49-241 0,4-10-400 16,0 0-224-16,0 0-128 16,-1 0-40-16,-7 3-8 0,-4 7-264 15,-4 6-496-15,-4 3-248 16,-4 6-137-1,-4 0-367-15,0 6-424 16,-8 6-441-16,0-6-240 0,0 7-151 16,0-3 1048-16,0 3 1503 15,-8 3 225 1,4 5 1553-16,-4-3 487 16,4 5-103-16,0 3-41 0,4 3-152 15,0 0-71-15,0 0-169 16,0 0-216-16,0 13-391 0,8 6-177 15,8 6 96-15,0 10-40 32,4 0-32-32,-1-3-232 0,5-4-272 15,0-5-120-15,1-11-120 16,-1-9-88-16,-5-3-32 0,1-3-40 16,1-19-280-16,-10-7-48 15,-3-6 64-15,-8-3 80 16,0-3 152-16,-4 4 144 0,-11 1 48 31,-10 4 8-31,-3 10 0 16,-3 3 88-16,-1 6 64 15,0 10 8-15,0 3-16 0,4 0-24 16,4 7-128-16,4 8-136 16,8-2-208-16,4-7-592 0,8-3-2105 15,0-3-5681 1</inkml:trace>
  <inkml:trace contextRef="#ctx0" brushRef="#br0" timeOffset="-121404.95">25770 12897 12138 0,'0'0'3057'0,"0"0"-1937"31,0 0 448-31,51-86-511 0,-19 26 95 16,9-26-240-16,10-19-384 15,-3-5-216-15,-4 17-208 16,-16 26-8-16,-16 26 0 0,-4 3-80 16,3 3-8-16,-7-3 0 15,5-1-8-15,-5 11 0 0,-4 0 0 16,7 5-8 0,-7 1 8-16,0 0 8 15,4 0-8-15,-4 5 0 16,4 2 0-16,1-1 0 0,-1 6 0 15,-4 1-8-15,4 2 0 16,0 5 8-16,-4-2 0 16,3 1 0-1,-3-1 0-15,0 4 56 0,0 0 336 16,4 0 208-16,-4 0 169 16,0 0-33-16,0 0-96 0,0 7-64 31,4 10 8-31,0 4-120 15,5 8-40-15,-2 6 8 0,1-3-167 16,5-1-121-16,2-5-72 16,-2-4-72-16,2-6-8 0,5-10-96 15,-4-3 8-15,4-3-49 32,4-19-159-32,-4-9-112 0,0-17-40 15,-5-6-24-15,-2 1 136 16,-9 2 128-16,-4 7 144 15,0 9 72-15,-21 3 0 0,-7 7 128 16,0 10 248-16,-7 2 96 16,-5 7 32-16,4 3-104 0,1 3-40 31,-1 16-159-31,-1 4-201 16,14 2 0-16,3-3-97 0,12-10-383 15,8-2-696-15,12-10-1472 0,12 0-1633 16,-5 0-3145-16</inkml:trace>
  <inkml:trace contextRef="#ctx0" brushRef="#br0" timeOffset="-120612.06">26388 11960 9482 0,'0'0'6785'0,"0"0"-4353"16,0 0-303-16,0 0-393 16,0 0-223-16,28 51-537 0,-9-7-72 0,13 20 24 15,-4-1 72-15,0 4-247 16,8 16-201-1,-5 2-144 1,14 20-200-16,-2 0-80 16,-11-20-40-1,-4-21-80-15,-12-23-8 16,-4-8-72-16,4-3-352 0,-4-1-304 0,0-6-633 16,-4-10-167-16,-4-11-304 15,0-2 199-15,-4 0-119 16,0 0-40-16,-4-13-841 0,-12-2-360 15,0-4 273-15,0-1 687 16,0 8 1689-16,4 2 344 0,0 4 2201 31,5 6 927-31,-2 0-7 16,5 6-648-16,4 11-329 0,0 5-808 16,0 6-247-16,0 7-89 15,13 0-192-15,-2 0-80 0,6-7-296 16,-2-2-256-16,1-13-176 31,4-10-64-31,0-3-184 16,4-10-216-16,-5-15-8 0,-2-10 16 15,-2-6 40-15,-6-1 80 16,-9-2 192-16,0 3 80 0,-17 9 64 16,-3 3 16-16,-12 10 64 15,1 6-8 1,-5 6 48-16,4 7-64 15,0 0-56-15,4 17-288 0,4-2-977 16,9 18-2487-16,3-8-1826 16,7-6-3656-16</inkml:trace>
  <inkml:trace contextRef="#ctx0" brushRef="#br0" timeOffset="-120296.91">26897 12969 19084 0,'0'0'3024'15,"0"0"-1391"-15,0 0-449 0,17 74-112 16,-6-37-56-16,9 8-272 16,1 3-215-16,2 2-161 0,1 5-80 15,4 1-104-15,0 5 64 31,0-1-80-31,-4 1-48 16,-1 2-24-16,1-6-96 0,0 1 0 16,1-5-72-16,-6-2-264 15,1-3-432-15,4-10-361 0,-8-3-263 16,0-9-712-16,-12-18-2137 16,-4-8-2137-16,0 0-3320 0</inkml:trace>
  <inkml:trace contextRef="#ctx0" brushRef="#br0" timeOffset="-119961.8">27220 13922 7241 0,'0'0'12387'15,"0"0"-10291"-15,12 96-456 16,-3-49-655-16,-2-3-129 0,5-2-112 15,4-10-312-15,0-14-336 32,0-5-96-32,4-9-168 0,-4-4-344 15,-1-13-344-15,-2-13 0 16,-5-12 312-16,-4 0 127 0,-4 0 177 16,0 3 144-16,-16 6 96 15,-4 7 48-15,-4 3 96 31,-4 12 120-31,0 1-63 0,8 6 55 16,4 0-80-16,4 13-176 16,9 3-24-16,-1 6-737 0,4 3-1199 15,0 0-3289-15,0-2-3873 0</inkml:trace>
  <inkml:trace contextRef="#ctx0" brushRef="#br0" timeOffset="-119604.77">27384 14211 14443 0,'0'0'6209'0,"0"0"-4777"0,0 0 65 16,0 0-665-16,44 92 128 15,-21-42-120-15,5 11-144 16,8 9-144-16,-4-1-112 0,-4 2-272 31,3-1 41-31,-10-13-137 16,3 0-72-16,-5 0-40 0,1-13-441 15,-3-2-311-15,-2-7-264 16,-2-10-360-16,-6-9-1033 16,1-4-2456-16,-8-8-1032 0,0-1-4729 0</inkml:trace>
  <inkml:trace contextRef="#ctx0" brushRef="#br0" timeOffset="-119290.6">27718 14966 9249 0,'0'0'10923'15,"0"0"-9043"-15,24 86-183 0,-16-51-569 0,9-3-64 16,-2-10-440-16,5-6-384 16,4-10-240-16,-4-6-80 15,8-15-400 1,-4-17-344-16,-5-9-280 15,-3-7-73-15,-8 0 281 16,-8-2 184-16,-11 8 488 0,-21 3 224 16,-16 11 160-16,-4 6 472 15,-7 7 48-15,3 5-64 0,0 10-255 16,4 0-313-16,0-7-48 31,-32-40-1777-31,13-1-6024 0,7-12-4434 0</inkml:trace>
  <inkml:trace contextRef="#ctx0" brushRef="#br0" timeOffset="-118614.41">26260 11735 15595 0,'0'0'3721'0,"0"0"-2225"15,0 0 160-15,0 0-303 16,0 0-265-1,0 0-584-15,4-20-392 16,8-24 88-16,8-35 80 0,12-29-88 16,8-16-64-16,-5 6-8 15,-7 30-72-15,-8 24-40 0,-8 23-8 16,-8-1-64 0,8 4-432-16,-8-3-344 15,0 0-152-15,-4 6-433 16,0 3-719-1,-4 6-937-15,-12-8-2128 16,4 9-5865-16,-3 2 10234 0</inkml:trace>
  <inkml:trace contextRef="#ctx0" brushRef="#br0" timeOffset="-118273.33">26384 10636 8833 0,'0'0'8818'0,"0"0"-6561"16,-9 92-41-16,9-51-703 15,0 1-289-15,5-7-328 0,10-5-272 16,10-3-288-16,-1-12-304 16,4-8-32-16,4-7-104 0,-5-17-192 15,1-15-160 1,-4-8 48-16,-4-4 32 15,-12-1 88-15,-8 6 160 16,0 7 120-16,-8 8 8 0,-12 1 56 16,-12 7 40-16,0 7 48 15,0 6 72-15,0 3-56 16,4 0-80-16,4 0-80 16,13 3-56-16,-1 0-560 15,7-3-793-15,5-3-3656 16,5-9-3152-16,7-4-1377 0</inkml:trace>
  <inkml:trace contextRef="#ctx0" brushRef="#br0" timeOffset="-117971.14">26511 10760 11738 0,'0'0'8906'16,"0"0"-7354"-16,0 0-992 31,0 0-384-31,0 0 649 16,12-134-9-16,20 33-240 0,8-11-256 15,7 2-112-15,-7 8 64 16,-12 26-16-16,-4 15-152 0,-7 20-56 16,-14 10-48-1,1-4 0-15,-4 6-88 16,0 4-296-16,0 3-128 15,-4 9-176-15,-8 0-168 0,4 3-321 16,-3 1-1447-16,-14-10-2665 16,5 3-5578-16,5 3 8235 0</inkml:trace>
  <inkml:trace contextRef="#ctx0" brushRef="#br0" timeOffset="-117663.95">26603 9839 6345 0,'0'0'10498'15,"0"0"-7929"-15,32 95-65 0,-13-56-663 32,5-1-409-32,-4-13-552 15,5-6-464-15,3-10-272 0,-5-9-144 16,1-6-72-16,0-19 24 16,0-10 48-16,-8-10 0 0,-4-2-64 15,-8 2-16-15,-4 1 16 31,-9 6 64-31,-14 3 64 16,-13 6 16-16,0 7 32 0,-4 7 40 16,4 8 48-16,5 4 80 15,6 3-112-15,5 3-168 0,9 4-80 16,3-2-448-16,8-1-704 16,0-4-1801-1,12 0-4544-15</inkml:trace>
  <inkml:trace contextRef="#ctx0" brushRef="#br0" timeOffset="-117399.66">26779 9769 19028 0,'0'0'3736'0,"0"0"-3480"16,0 0 145-16,0 0 607 0,55-88-40 31,-31 36-488-31,0-8-288 16,4-3-120-16,-9 2-56 15,1 1 24-15,-8 9-40 0,-3 7-48 16,-6 9-264-16,-3 2-200 0,0 3-400 16,0-5-441-16,-7-26-543 31,-2 7-3705-31,-3 6-8578 0</inkml:trace>
  <inkml:trace contextRef="#ctx0" brushRef="#br0" timeOffset="-116956.85">26766 8975 7889 0,'0'0'12531'16,"0"0"-10955"-16,0 0-119 15,0 0-321-15,99 47-336 0,-67-47-224 16,5-2-288-16,-1-17-128 0,-1-7-112 16,-3-9-48-16,-4-2 0 31,-4-2 8-31,-8 4-8 15,-9 0 0-15,-7 7 0 0,0 2 8 16,0 5 104-16,-15 1 0 0,-9 8 32 16,0-1 136-16,-12 6 40 15,8 7-88-15,-8 0 32 16,8 7 49-16,4 15-65 0,5 1-8 31,10 8 24-31,5 1-152 16,4 3-104-16,0-1 0 0,9-5-8 15,6-3-8-15,2-7-216 16,2-4-304-16,1-8-593 16,1-4-159-16,-2-9-1032 0,-6-11-2601 31,-2-7-4089-31</inkml:trace>
  <inkml:trace contextRef="#ctx0" brushRef="#br0" timeOffset="-116413.29">27168 8747 11762 0,'0'0'7970'0,"0"0"-6554"0,0 0-1016 15,0 0 584-15,0 0 129 16,80-111-217-16,-36 31-224 15,8-18-312 1,0-1-208 0,-12 23-88-16,-16 25-64 15,-13 16-56-15,1-3-464 16,-3 0-280-16,-6-3-329 0,-3 6-23 16,0 3-1176-16,-24-3-2065 15,8 7-944-15,-3 5-3425 0</inkml:trace>
  <inkml:trace contextRef="#ctx0" brushRef="#br0" timeOffset="-116115.1">27404 7959 3760 0,'0'0'12867'0,"0"0"-9906"16,11 102-409-16,2-57-591 0,-2-4-409 15,5-6-392-15,4-7-320 16,0-9-335-16,5-6-297 15,2-13-208-15,1-6-176 0,0-26 39 32,0-13-159-32,-4-12-160 15,-9-6-40-15,-6-1 120 0,-9 4 256 16,-9 6 120-16,-18 10 56 16,-5 5 16-16,-8 11 64 0,0 9 208 15,1 7 96-15,2 12-32 16,10 0-71-1,3 6-337-15,4 12-65 16,0 17-655-16,8-6-1552 0,4 0-6642 16</inkml:trace>
  <inkml:trace contextRef="#ctx0" brushRef="#br1" timeOffset="-108898.41">23774 14494 16915 0,'0'0'4753'16,"0"0"-3425"-16,0 0-263 15,0 0-169-15,0 0-8 16,0 0-56-16,67 0-72 0,-22 0-63 16,-2 0-233-16,1 0-208 15,0-4-128-15,-4 1-80 16,-5 0-40-16,-3 0-8 16,-4-1-48-16,-8 4-232 15,-4 0-401-15,0-6-519 16,-8 0-936-16,-4-4-3954 0</inkml:trace>
  <inkml:trace contextRef="#ctx0" brushRef="#br1" timeOffset="-108359.84">24352 13443 17179 0,'0'0'5113'0,"0"0"-4041"0,0 0-375 16,0 0-1-16,0 0 240 16,0 0-232-16,103 9-72 15,-71-9-176-15,8-6-72 0,-4-4-47 16,4 1-1-16,-5 0 0 31,1-1-168-31,-4 3-48 0,-8 1-104 16,-4 3-8-16,-4 0-8 15,-4 3 0-15,-4 0-456 16,-4-7-745-16,-4-11-1167 0,0 1-3113 16,0-2-12883-16</inkml:trace>
  <inkml:trace contextRef="#ctx0" brushRef="#br1" timeOffset="-107896.09">24829 12525 17419 0,'0'0'3785'16,"0"0"-1993"-16,0 0-287 31,77 0-313-31,-42 0-200 0,1 0-272 16,0 0-304-16,3 0-184 16,2 0-135-16,-5-6-49 0,-5 2-48 15,-6 1 0-15,-6 0-289 0,-7-6-1119 16,-4-4-2353-16,0 4-4408 15</inkml:trace>
  <inkml:trace contextRef="#ctx0" brushRef="#br1" timeOffset="-107331.6">25451 11455 6545 0,'0'0'12667'16,"0"0"-11003"-16,0 0-144 15,0 0-560-15,100 29-135 0,-68-29-241 16,4 0-248-16,-1 0-120 16,5-10-72-1,1 4-56-15,-6 3 32 16,-3-3-40-16,0 6-8 0,-8 0-24 15,-9 0-32-15,2 0-16 16,-13 0 0-16,0 0-304 0,-4-4-680 31,0 1-1297-31,0-6-4752 0</inkml:trace>
  <inkml:trace contextRef="#ctx0" brushRef="#br1" timeOffset="-106873.83">25662 10404 7721 0,'0'0'11075'0,"0"0"-9155"16,0 0-8-16,0 0-703 16,104 0-305-16,-68 0-384 0,8 0-344 15,4-3-112-15,-1-4-64 16,-3 1-136-16,8-6-720 31,-16-4-1297-31,-4 3-3856 0</inkml:trace>
  <inkml:trace contextRef="#ctx0" brushRef="#br1" timeOffset="-106441.98">25989 9661 5761 0,'0'0'11194'16,"0"0"-8481"-16,0 0-297 15,92-3-767-15,-53 3-177 31,6-3-448-31,-6-1-384 0,5-2-264 16,-4 0-184-16,-4 0-120 16,-4-5-72-16,-13 9-8 0,1-8-600 15,-8-12-880-15,-7 6-2433 16,3-6-4145 0</inkml:trace>
  <inkml:trace contextRef="#ctx0" brushRef="#br1" timeOffset="-105976.21">26173 8547 16971 0,'0'0'4793'31,"0"0"-4009"-31,0 0 617 16,0 0-241-16,0 0-272 0,107 3-240 0,-72-3-312 15,2 0-160-15,-1-3-112 16,-1-4-64-16,-3 1-8 15,0-3-240-15,0 3-432 0,0-10-760 16,-4 3-2577 0,-8-3-3321-16</inkml:trace>
  <inkml:trace contextRef="#ctx0" brushRef="#br1" timeOffset="-105599.24">26702 7686 18515 0,'0'0'3969'0,"0"0"-2680"0,84 0-113 15,-40 0-520-15,-5 7-32 16,9-7-392-16,-4 0-152 15,4 3-72 1,-8-3-8-16,0 6-840 16,-4 11-408-16,-12-5-2537 0,-9 4-6769 15</inkml:trace>
  <inkml:trace contextRef="#ctx0" brushRef="#br1" timeOffset="-103909.73">28049 14744 8129 0,'0'0'11411'15,"0"0"-9451"-15,0 0-1032 16,0 0-264-1,0 0 233-15,0 0-17 16,68-3-256-16,-32 0-120 16,-1-3-216-16,1-1-56 0,4 1-96 15,0 0-64-15,-4 0-32 32,-4-1-40-32,-1-3-320 0,1-18-1144 15,-8 2-1425-15,-7-2-3968 0</inkml:trace>
  <inkml:trace contextRef="#ctx0" brushRef="#br1" timeOffset="-103454.95">27647 13848 10002 0,'0'0'10338'31,"0"0"-8962"-31,0 0-192 16,0 0-239-16,0 0 135 0,83-5-304 15,-46 2-328-15,-2-1-248 16,5 4-112-16,-1 0-88 31,2-3-8-31,-2-3-1000 0,-11 0-1737 16,-3-4-5464-16</inkml:trace>
  <inkml:trace contextRef="#ctx0" brushRef="#br1" timeOffset="-102925.36">27037 12646 9602 0,'0'0'10586'0,"0"0"-8714"16,0 0-215-16,92 13-785 0,-53-7-296 15,6-3-336-15,-2 0-240 0,5-3-248 16,4 0-1456 0,-12 0-2753-16,-8-6-8018 0</inkml:trace>
  <inkml:trace contextRef="#ctx0" brushRef="#br1" timeOffset="-102173.37">25707 11547 13690 0,'0'0'4097'15,"0"0"-2352"-15,0 0-137 0,0 0-360 16,0 0-288-16,0 0-279 15,0 0-33-15,0 83 32 16,0-52-80-16,3 11-120 0,-3 2-192 16,0 3-120-1,4-2-88-15,0-4-64 16,-4-6-16-16,4-3-128 0,0-13-840 16,5-6-1064-16,-6-10-3594 15</inkml:trace>
  <inkml:trace contextRef="#ctx0" brushRef="#br1" timeOffset="-101549.04">25870 10398 13114 0,'0'0'5121'16,"0"0"-2688"-16,0 0-601 0,0 0-511 31,0 0-233-31,-4 76-408 15,4-54-152-15,4 7-48 16,3 9-232-16,-3 3-112 0,-4 4-64 16,0 2-64-16,0-2 40 15,5-7-48-15,-1-10-136 0,0-5-664 16,15-20-1080 0,-3-3-2609-16,0-9-3777 15</inkml:trace>
  <inkml:trace contextRef="#ctx0" brushRef="#br1" timeOffset="-100905.77">26201 9769 12218 0,'0'0'2585'0,"0"0"-569"16,0 0 1-16,0 0-321 15,0 0-288-15,3 0-248 0,1 10 233 16,4 12-105-16,-4 6-296 0,5 11-272 16,-9 8-71-16,0 4-97 31,0 3-240-31,0-6-184 16,0-4-128-16,0-9-8 0,0-6-592 15,11-24-657-15,1-5-1319 16,0-2-4226-16</inkml:trace>
  <inkml:trace contextRef="#ctx0" brushRef="#br1" timeOffset="-100320.33">26463 8547 11562 0,'0'0'5065'0,"0"0"-2720"16,0 0-233-16,0 0-560 15,0 0-87 1,-4 98-393-16,8-53-376 15,0 3-216-15,1 2-200 0,2 1-168 16,-3-7-40-16,0-6-64 16,0-6-8-16,0-13-384 0,5-16-872 15,-6-3-2633 1,1-12-6705-16</inkml:trace>
  <inkml:trace contextRef="#ctx0" brushRef="#br1" timeOffset="-99647.12">26874 7667 7553 0,'0'0'1424'16,"0"0"137"-16,0 0 31 31,0 0 505-31,0 0-313 15,0 0 0-15,0-3 33 0,0 6-225 16,0 10-216-16,4 6-23 16,0 7-185-16,3 8-216 0,-3 11-56 15,5 9 0-15,-5 7-87 16,4 2-401 0,-5 0-256-16,1-6-112 15,4-6-40-15,5-7-144 0,6 1-913 16,1-10-1167-16,0-6-3897 15</inkml:trace>
  <inkml:trace contextRef="#ctx0" brushRef="#br1" timeOffset="-98727.59">26148 9712 7481 0,'0'0'1864'0,"0"0"425"15,0 0-337 1,0 0-383-16,0 0-329 16,0 0-368-16,0 0-56 15,-3 0-47-15,3 0 63 0,0 3-152 16,0 4 152-16,3-4-128 16,-3 3-112-16,0 7-40 0,4 0-208 31,-4 3-159-31,4 3-105 0,0 0-72 15,1-1-8-15,-1 2 0 16,0-8-705-16,-1-2-671 16,5-3-2289-16,-8-4-2792 0</inkml:trace>
  <inkml:trace contextRef="#ctx0" brushRef="#br2" timeOffset="-90087.71">23057 14522 7209 0,'0'0'8194'16,"0"0"-5866"-16,0 0 9 15,0 0-529-15,55-3-424 16,-27 3-199-16,4 0-233 0,8 3-304 0,4 0-184 16,-5 1-168-16,6-4-112 15,-10 0-136-15,1 0 8 16,-8-7 8-1,-8 1-64-15,-4-1 8 16,-4 5-8-16,-8-2-240 16,0 1-520-16,-4-10-1048 0,0 1-2937 15,0-1-9530-15</inkml:trace>
  <inkml:trace contextRef="#ctx0" brushRef="#br2" timeOffset="-89459.39">23731 13477 15427 0,'0'0'4537'0,"0"0"-2329"31,0 0-599-31,0 0-745 16,0 0-264-16,0 0-136 0,0 0 128 16,0 0-120-16,0 0-24 15,107 0-16-15,-68 0-48 16,-3-6-159-1,4 3-81-15,-8 0-96 0,0-7-40 16,-4 7-8-16,-4-3-48 16,-8 0-297-16,0-1-559 0,-4-15-888 15,-5 3-3217-15,-3-7-8874 16</inkml:trace>
  <inkml:trace contextRef="#ctx0" brushRef="#br2" timeOffset="-88958.73">24152 12639 17187 0,'0'0'2953'16,"0"0"-1193"-16,0 0-15 16,0 0-305-16,0 0-408 15,92-22-280-15,-56 16-144 16,0-4-160-16,-4 7-183 0,0-4-161 15,-4 7-40-15,-5 0-64 16,-3 0 0-16,1-2-689 16,2-8-951-1,-3-3-2217-15,-4 4-4665 0</inkml:trace>
  <inkml:trace contextRef="#ctx0" brushRef="#br2" timeOffset="-88271.57">24719 11732 5753 0,'0'0'12314'16,"0"0"-9569"-16,0 0-1081 15,0 0 145-15,0 0-217 0,103 12-536 16,-60-6-280-16,-2 1-175 16,-2 3-153-16,-3-4-112 15,-8 0-96-15,-4 0-24 16,0-2-112-16,-8 1-88 16,0-1 24-16,-4-4-40 15,-1 0-264-15,-2 0-624 0,14-22-713 16,1-7-1151-16,-4 4-3634 15</inkml:trace>
  <inkml:trace contextRef="#ctx0" brushRef="#br2" timeOffset="-87346.05">27714 12690 15315 0,'0'0'4497'16,"0"0"-3825"-16,0 0 640 0,0 0 16 31,0 0-119-31,100-3-273 16,-64 0-232-16,-1-3-184 0,6-4-176 15,-2 4-168-15,-3-4-176 16,0 4 8-16,-4-4-16 0,-4 7-160 15,-8-3-488-15,0 2-640 16,-1-5-881-16,-2-1-2256 31,-10 4-2096-31</inkml:trace>
  <inkml:trace contextRef="#ctx0" brushRef="#br2" timeOffset="-86739.67">28360 13871 12362 0,'0'0'2617'0,"0"0"-1929"16,0 0 432-16,0 0 528 16,0 0-151-16,0 0-65 0,111-38-376 15,-71 28-88 1,0 5-255-16,0 1-241 16,-4 1-144-16,-4 3-152 15,-9 0-88-15,1 0-80 0,-3 0 0 16,-2 3-8-16,-3 4-592 15,5-7-568-15,-2 2-1049 0,-7-2-3584 16</inkml:trace>
  <inkml:trace contextRef="#ctx0" brushRef="#br2" timeOffset="-86248.98">28846 14614 19508 0,'0'0'2752'0,"0"0"-2072"15,0 0-175-15,0 0 239 32,0 0-56-32,83-25-280 0,-55 15-120 15,4 1-8-15,4-1-64 16,-3 1-48-16,-2 6 24 0,-7-1-64 16,0 4-56-16,-4 0-56 31,-5 0-16-31,2-3-16 15,-6 3-616-15,-3 0-1104 0,5 0-2865 16,-10 0-5681-16</inkml:trace>
  <inkml:trace contextRef="#ctx0" brushRef="#br3" timeOffset="-76412.23">27591 7254 10506 0,'0'0'4753'0,"0"0"-4097"16,0 0-136-16,-16-72 176 16,0 43 296-16,4 0 17 15,-4 1-57-15,-4 3 432 16,-3 2-192-16,-10 1-127 15,-3 3-217-15,-7 6-72 0,-9 4-184 32,-12 6-152-32,-4 3-24 0,-3 9-56 15,-13 17 0-15,-11 18-144 16,-17 16 16-16,12-3-103 16,16-9 63-16,25-10-48 0,11-6 24 15,-8 6 112-15,0 6-176 31,-7 7-56-31,7 3 24 0,5-1 48 16,-2 2 16-16,9 6-16 16,-7-5-64-16,3 2-8 15,0 0 88-15,-4-2-64 0,0 0-72 16,9 3 0-16,-5-3 8 16,4 1 40-16,5 4-48 0,2-1 16 15,1 4-16 1,4 2 48-16,4-3-40 15,0 2 0-15,1-2 0 16,3-3 48-16,0-6-56 0,4-3-8 16,4-6 8-16,4-4-8 15,0-3 8-15,1 3 8 32,2-3-8-32,1 4 0 15,-3-1 0-15,7 3 0 16,-9 4 0-16,6-1-8 15,-5 17 0-15,-4 15 0 0,-8 20 0 16,4 2-48-16,0-12 56 16,8-25 8-16,0-22 8 0,8-8-8 15,0 7 0-15,0 0 0 16,0 4 0-16,4-6 0 0,0-5 0 16,0-2-8-16,0-1 0 15,4-1 0-15,4-6-48 0,4 5 40 31,-4-4 8-31,0 0 0 16,4 2 8-16,-9-2-8 16,6-4 0-16,-5 3-8 0,0-3 8 15,4 5 0-15,-5 0 0 16,-3 1 16-16,9-1-16 0,-9 0 8 16,4 2-8-1,0 0 0-15,0 1 8 16,-4 3-8-16,3-3 8 15,-3-1-8-15,0-2 8 0,4-1 0 16,-4-6 0-16,0-3 0 16,4-4-8-16,1 1-8 15,3 0 0-15,-1 0-8 16,5 2 16-16,8 2-8 16,1-2 0-16,3 1-32 15,8 0 40-15,3 3 0 0,5 4 0 16,8-1 0-16,-1 3 0 15,5 4 8 1,1 2-8-16,2-2 0 16,-7 0 0-16,4-1 8 15,-9-6 0-15,6 0 0 16,-6-2 0-16,0-5-8 0,6 2 8 16,-6-5 0-16,9 1 0 0,-4-1 40 31,4-2-40-31,3 0 0 15,1-4 64-15,0-3-72 16,8-3 8-16,0 0 0 0,3-3 8 16,5-16-8-16,16-10 8 15,16-9-16-15,19-19-8 16,5-6 0 0,-14 2-72-16,-26 7 80 15,-24 10 16-15,-16 5-8 0,8-11 0 16,19-24 0-16,13-24 64 0,8-25-24 15,-20-8-40-15,-9-8 0 16,-11-4 40 0,-4-16 72-16,0-10-120 15,0 1-48-15,4 0 48 16,-5 6 0-16,1 1 160 0,0 1-8 16,-9 2 16-16,-11 3-120 0,-4 8 0 15,-12 1-40-15,-8 6 0 31,-8-6 0-31,0 1 64 16,-3 2-24-16,-10 3-24 0,1 13-24 16,-4 13 0-16,-8 15 0 0,1 26 64 15,-9 15 16-15,4 18 40 32,-13 4-24-32,-6-5 24 15,-13-3-8-15,-24-3 16 0,-19 2-40 16,-17 13-40-16,-7 10 8 15,7 16-56-15,12 6-48 0,9 15 48 16,-8 17 0-16,-9 16-8 16,-3 15 0-16,-9 10-64 31,5 3-56-31,7-2-200 0,28-15-104 16,33-20-240-16,18-20-600 15,18-10-585-15,15-15-503 0,-1-13-3425 0,5-6-9587 16</inkml:trace>
  <inkml:trace contextRef="#ctx0" brushRef="#br3" timeOffset="-72412.93">25682 11564 8889 0,'0'0'1913'0,"0"0"-1489"16,0 0 1240-16,21 8-31 15,-17-4-1025-15,-4-1 112 0,0-3 88 31,3 3 568-31,-3-3-95 16,0 0-65-16,0 0-184 0,0 0-264 16,0 0-240-16,0 0-128 31,0 0-47-31,0 0-17 16,0 0 128-16,0 0-8 0,0 0 56 15,0 0-88-15,0 0-56 0,0 0 8 16,0 0 16-16,0 0-56 0,0 0-24 15,0 0 0-15,0 0 9 16,0 0-17 0,0 0-40-1,0 0 32-15,0 0-8 0,0 0 24 16,0 0-56-16,0 0-56 0,0 0 8 16,0 0-64-16,0 0 8 0,0 0-8 15,0 0 40-15,0 0-8 31,0 0-16-31,0 0-32 16,0 0-8-16,4 10-8 0,0 6-8 16,0 9 16-16,0 20 40 0,5 34-80 15,2 31-72-15,-3 17 0 16,1-15-8-16,-6-36-384 31,-3-25-1056-31,0-22-2585 0,0-7-8153 16</inkml:trace>
  <inkml:trace contextRef="#ctx0" brushRef="#br3" timeOffset="-71400.64">25770 10547 10362 0,'0'0'2728'15,"0"0"-831"-15,0 0-305 0,4 0 24 16,0 0 25-16,4 0-265 16,0 0-304-16,-4 0-160 0,4 0-191 15,-4 0 31-15,4 0-96 0,0 0-56 16,-4 3-104-16,4 0-56 15,0 4-32-15,-5-1 128 0,1 4 65 16,1 2-33-16,3 7-160 16,-4 10-48-16,-1 6-144 15,1 2-64-15,-4 5-88 0,0 0-16 16,0-1-48 0,0-6 0-1,0-10-296-15,0-10-736 0,0-20-1081 0,0-18-3816 16,4-15-4825-16</inkml:trace>
  <inkml:trace contextRef="#ctx0" brushRef="#br3" timeOffset="-70792.27">26276 9757 11602 0,'0'0'2441'15,"0"0"-729"-15,0 0-456 31,0 0 208-31,0 0-23 0,0 0-113 16,0 0-184-16,0 0-136 16,-4 88-215-16,4-59-137 15,0 9-128-15,0 3-264 0,0 0-112 16,0 1-96-16,0-4-56 16,-4-16-688-16,4-12-1249 0,0-10-4464 0</inkml:trace>
  <inkml:trace contextRef="#ctx0" brushRef="#br3" timeOffset="-69978.45">26459 8719 744 0,'0'0'9730'15,"0"0"-8226"-15,0 0 24 16,0 0-655-16,0 0-241 0,0 0 136 16,32-16 40-16,-28 16 520 15,0 0 201 1,1 5-113 0,-2 6-24-16,1 4-159 0,0 11-265 15,4 8-136-15,0 21-184 0,4-1-208 16,-4 6-128-16,0-1-216 0,0-13-40 15,-4-4-56-15,4-27-608 16,-4-13-1320 0,0-2-4546-1</inkml:trace>
  <inkml:trace contextRef="#ctx0" brushRef="#br3" timeOffset="-69351.12">26882 7769 7641 0,'0'0'5025'0,"0"0"-2992"31,0 0-169-31,0 0 88 16,0 0-567-16,0 0 23 0,0 0-40 15,-4 102-111-15,23-46-193 16,5 34-328-16,0 20-200 0,-3 8-200 15,-6-25-336-15,-7-27-200 16,-4-31-2160-16,1-20-7651 0</inkml:trace>
  <inkml:trace contextRef="#ctx0" brushRef="#br3" timeOffset="-68335.84">17953 10541 18203 0,'0'0'1905'0,"127"-58"-1305"0,17 17 8 15,43-3 104-15,21 6-208 16,7 9-328-16,4 1-104 15,8-4-64 1,16-13-8-16,11-12-656 16,1-13-952-16,-59 10-1465 0,-44 6-3032 15</inkml:trace>
  <inkml:trace contextRef="#ctx0" brushRef="#br3" timeOffset="-67373.42">25675 10363 8369 0,'0'0'2585'0,"0"0"-1601"15,0 0 424-15,0 0 241 0,0 0 799 16,0 0 1-16,0 0-457 15,-17-13-528-15,17 13-399 16,0 0-345-16,0 0-288 0,4 0-200 16,16 0-64-16,12 0 168 31,8 0 32-31,12-3-32 0,0-4-112 16,3 2-88-16,1-2-80 15,-8 1-40-15,0-1-16 0,-8 0-8 16,-4-8-584-16,3-26-960 15,-15 2-1081 1,1-5-3264-16</inkml:trace>
  <inkml:trace contextRef="#ctx0" brushRef="#br3" timeOffset="-66945.56">25965 9560 17595 0,'0'0'4097'16,"0"0"-3361"-16,0 0 705 0,0 0-401 16,116 32 24-16,-77-19-296 15,-3 2-184 1,9-6-88-16,-6-2-111 0,5-4-137 15,0-3-152-15,-4-3-96 16,-1-11 0 0,-6-3-96-16,-10-6-641 15,-10 1-591-15,-10-16-768 16,-3 3-1849-16,0-1-3041 0</inkml:trace>
  <inkml:trace contextRef="#ctx0" brushRef="#br3" timeOffset="-66493.77">25969 8654 14403 0,'0'0'2208'15,"0"0"33"-15,0 0-345 16,88-22-368-16,-49 12-191 0,10 5-345 16,3-8-112-16,-1 1-256 15,9-1-112-15,-4 0-48 16,0 3-160-16,-4 4 40 16,-9 3-40-16,-7 3-63 15,-12 0-113-15,-4 0-112 16,-8 0-16-16,-4 0-176 0,-5 0-569 15,-3-7-367-15,0-30-448 16,0 1-1417-16,0-2-3768 0</inkml:trace>
  <inkml:trace contextRef="#ctx0" brushRef="#br3" timeOffset="-66031.01">26618 7750 14067 0,'0'0'3120'0,"0"0"-1559"15,0 0 471-15,0 0-88 0,0 0-319 0,116 28-377 16,-68-14-336-16,4-2-232 15,3 1-128-15,1-1-87 0,0 1-65 32,4-1-160-32,-12-2-112 15,-4 0-88-15,-8-1-32 0,-8-6-16 16,-9 4-104-16,-7-4-672 16,-8-3-473-16,-4 0-1095 31,0 3-4178-31</inkml:trace>
</inkml:ink>
</file>

<file path=ppt/ink/ink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32767" units="deg"/>
          <inkml:channel name="T" type="integer" max="2.14748E9" units="dev"/>
        </inkml:traceFormat>
        <inkml:channelProperties>
          <inkml:channelProperty channel="X" name="resolution" value="3854.94116" units="1/cm"/>
          <inkml:channelProperty channel="Y" name="resolution" value="5461.1665" units="1/cm"/>
          <inkml:channelProperty channel="F" name="resolution" value="91.01945" units="1/deg"/>
          <inkml:channelProperty channel="T" name="resolution" value="1" units="1/dev"/>
        </inkml:channelProperties>
      </inkml:inkSource>
      <inkml:timestamp xml:id="ts0" timeString="2020-07-27T06:08:33.946"/>
    </inkml:context>
    <inkml:brush xml:id="br0">
      <inkml:brushProperty name="width" value="0.05292" units="cm"/>
      <inkml:brushProperty name="height" value="0.05292" units="cm"/>
      <inkml:brushProperty name="color" value="#FF0000"/>
    </inkml:brush>
  </inkml:definitions>
  <inkml:trace contextRef="#ctx0" brushRef="#br0">8307 6099 14299 0,'0'0'2680'0,"0"0"-487"15,0 0-233-15,0 0-576 16,0 0-287-16,0 0-201 0,0 0-368 0,0 0-104 15,0 0-296 1,0 0 104 0,96 6 272-16,-12-6-112 0,26 0-24 15,14-3-64-15,-8-7-128 16,-9-2 64-16,-15-1-24 16,-1-4 1-16,-3 2-25 0,-16 0 16 15,-8-1-40-15,-17 6-24 0,2 1 0 31,10-4-64-31,5 0 16 16,7-6-32-16,1 3-64 0,4 1 8 16,-5-5 24-16,17 1-32 15,-11 3 72-15,-2 1-8 0,-4-2-56 16,-11 5 32-16,4-4-32 31,-1 3 40-31,1 0-32 0,5-2 56 16,-2 0 0-16,4-2 0 15,1 1 24-15,-4 0-48 0,0 4 8 16,-1 2-48-16,1 0 8 16,0 10 104-16,0 0-112 31,0 0 88-31,-5 0-16 0,5 10-16 16,-4 3-8-16,-1 3-48 15,1-1-8-15,-4 1 56 0,7 0 8 16,2 0-56-16,-2-7-8 15,5-2 48 1,4-1 24-16,-5-2 56 16,1 2-80-16,-4-3 0 0,0 0 0 15,-5 4-40-15,1 2 64 16,-4 0-56-16,-4 4 40 0,4 0 8 16,-9 3 32-16,5-3-16 15,-4 2-80 1,-5 2 8-16,-2-2 56 15,-10 1-56-15,1-3 0 0,-12-3-8 16,0 2-56-16,-8-9-144 16,-9 0-464-16,-7-3-128 0,-7 0-408 15,-21-6-873-15,-32-19-479 32,-64-26-2097-32,13 6-1873 0,-8 1-5400 15</inkml:trace>
  <inkml:trace contextRef="#ctx0" brushRef="#br0" timeOffset="1048.19">8510 5981 5065 0,'0'0'9882'16,"0"0"-7906"-16,0 0-1040 16,0 0-264-16,0 0 97 0,0 0 271 15,-20-6-304-15,32 6-296 16,16 6 40 0,15 7 392-16,30 6-167 15,26 1-217-15,25 1-24 0,11-5-88 16,-3-9 8-16,-9-7-136 15,-8 0 8-15,-3-4-80 0,-4-5-32 16,-8 2-32-16,-5 7-16 31,-7 0-16-31,0 0 136 0,-1 10 128 16,-11 3-8-16,-13-1-104 16,-15-5 16-16,0 3-160 15,8-4-8-15,8 3 40 0,23 5-55 31,17-9-17-31,8 5-40 16,-9-4 40-16,-19 1 0 0,-28-1 8 16,-9 0-56-16,5 1 0 15,4 2 0-15,8 4 48 0,-4 0 8 16,-1 2-8-16,1-5 40 16,4 2-32-1,-4-5-56 1,0-4 48-16,-2 0 0 0,7-3-40 15,-1 0 40-15,-1-3-40 0,1-7 48 16,-4 7-40-16,-5 1-8 16,-7 2 40-16,-4 0-40 0,-8 5-8 15,-4 8-8 1,-4-6 0-16,-13-1-112 16,-3 0-312-16,-7-6-145 15,-5 0-351-15,-20 0-688 0,-29-6-801 16,-50-29-2688-16,3 3-1992 15,-3-6 423-15</inkml:trace>
  <inkml:trace contextRef="#ctx0" brushRef="#br0" timeOffset="1976.7">8981 5896 8185 0,'0'0'4585'0,"0"0"-3152"15,0 0-625-15,0 0 168 0,0 0-184 16,0 0-464-16,-41 3-104 0,22-3-104 31,-5-3-120-31,-4-4 8 0,3 0 128 16,6 2 88-16,3 1 48 15,-1 1 96-15,6-3 17 16,-1 3 39-16,0-8-72 0,4 6 0 31,4-1-56-31,0-4-40 16,4 3-24-16,0 5 64 0,12-8 88 15,16 4-8-15,11-4 176 16,17 1 24-16,24 2 33 16,24 4-153-16,27 3-32 0,13 6-24 15,-1 10-56-15,0 7-112 32,-7 2-32-32,3 0-64 0,1 4-16 15,-5-4 24-15,1-3-72 16,-12-5-16-16,-5-2-40 0,-4-2-8 15,-14-4 64-15,-2-2 16 0,0-1-80 16,-3-6 8 0,3 0-16-1,2 0-8-15,-6 0 0 0,-20 0 8 16,-11 0 0-16,-16 0 8 16,-4 0 8-16,4 3-8 0,3-3-8 15,9 6 8-15,-8-2 0 0,0-4 40 31,-9 3-40-31,2-3 0 16,-6 4-8-16,5-2 16 0,-4 2-8 16,4 5 0-16,4 0-8 15,-1 4 8-15,-2 3-8 16,-2 3 0 0,5 0 0-16,-4-3 8 15,3 3-8-15,-3-6 0 0,-4 0-8 16,4-7-8-16,-12 3-80 15,4-2-32-15,-8-1-112 16,-9 1-304-16,-2 2-248 0,-10 1-304 31,-3 3-481-31,-8-4-1151 16,-15-3-2465-16,-5-3-3201 0</inkml:trace>
  <inkml:trace contextRef="#ctx0" brushRef="#br0" timeOffset="2923.17">12016 6080 12762 0,'0'0'1905'0,"0"0"183"0,104 0-95 15,-8 0-153-15,31 0-600 16,12 3-248-1,-3 0-263-15,-12 0-233 16,-25-3-128-16,0 0-8 0,-19 0-88 16,-20 0-8-16,-12-3-48 15,-8 0-48-15,3 3-72 16,1-3-32-16,-4 0-24 16,-8-1-40-1,-9 1 0-15,-14 0-144 0,-5 0-408 16,-4-4-432-16,-16-5-617 0,-39-20-2320 15,-1 0-2544-15,0 1-1961 16</inkml:trace>
  <inkml:trace contextRef="#ctx0" brushRef="#br0" timeOffset="3193.45">12514 5734 15859 0,'0'0'2264'16,"0"0"-1447"-16,112 51-9 0,-52-32 216 16,3-1-160-16,5-1-232 15,-1-2-224 1,6 1-120-1,-6-4-176-15,-11 2-112 0,-5-8-232 0,-14 3-912 16,-18-9-1544-16,-11 0-2810 16,-8 0-4952-16</inkml:trace>
</inkml:ink>
</file>

<file path=ppt/ink/ink2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32767" units="deg"/>
          <inkml:channel name="T" type="integer" max="2.14748E9" units="dev"/>
        </inkml:traceFormat>
        <inkml:channelProperties>
          <inkml:channelProperty channel="X" name="resolution" value="3854.94116" units="1/cm"/>
          <inkml:channelProperty channel="Y" name="resolution" value="5461.1665" units="1/cm"/>
          <inkml:channelProperty channel="F" name="resolution" value="91.01945" units="1/deg"/>
          <inkml:channelProperty channel="T" name="resolution" value="1" units="1/dev"/>
        </inkml:channelProperties>
      </inkml:inkSource>
      <inkml:timestamp xml:id="ts0" timeString="2020-07-27T08:03:03.554"/>
    </inkml:context>
    <inkml:brush xml:id="br0">
      <inkml:brushProperty name="width" value="0.05292" units="cm"/>
      <inkml:brushProperty name="height" value="0.05292" units="cm"/>
      <inkml:brushProperty name="color" value="#FF0000"/>
    </inkml:brush>
  </inkml:definitions>
  <inkml:trace contextRef="#ctx0" brushRef="#br0">22137 2778 14403 0,'0'0'5297'15,"0"0"-4337"-15,0 0 352 16,0 0-8-16,15 95-15 15,-11-51-233-15,1 8-248 0,-5-2-176 32,4-2-240-32,-4-1-224 15,0-9-168-15,0-2-56 0,0-5-1032 16,0-5-1584-16,-4-10-5682 0</inkml:trace>
  <inkml:trace contextRef="#ctx0" brushRef="#br0" timeOffset="665.22">22758 2489 19036 0,'0'0'2952'0,"0"0"-2208"0,0 0-304 15,0 0-103-15,0 0 607 16,0 0 160-16,95 73-336 0,-55-29-208 16,1 10-200-16,-2 3-184 15,-11 1-88-15,-9-5-80 16,-10-8-8-16,-9-1-256 16,-4-9-32-16,-24-3 184 15,-7-3 96-15,-6-4 0 16,-2-6 8-16,3-6 0 0,3-3 72 15,9-8 16-15,9 2 112 16,7-4 16-16,12 0-48 0,0 0-168 31,8 0-72-31,15 0 64 16,14-4 0-16,14-5 0 0,5-3 8 16,12-4-8-16,0 3-232 15,7-3-280-15,34 0-768 0,-19 3-1433 16,-14 1-5272-16</inkml:trace>
  <inkml:trace contextRef="#ctx0" brushRef="#br0" timeOffset="1338.42">23957 2298 8409 0,'0'0'9938'16,"0"0"-8417"-16,0 0 399 0,56 83-456 31,-36-45-263-31,4 0-361 15,-4-2-384-15,-5 1-96 16,-6 2-136-16,-9-2-80 0,0 5-48 16,-16 3-16-16,-12-5-72 15,-4-2 40-15,-4-3-32 0,0-6 56 16,8-10 32 0,8-6 208-16,9-7 24 15,3-6-104 1,8 0-232-16,0 0-24 0,11 0-160 0,17 0 104 15,4 0 80-15,12-13-48 16,0 4-160-16,-4 3 16 16,-1-1 24-16,-11 7-8 15,-8 0 152 1,-8 7 24-16,-12 15 80 0,0 10 40 16,-8 6 112-16,-16 6 32 0,-8 0-112 15,0 1-80-15,1-7-72 16,-1-6-128-1,8-13-400-15,8-7-728 16,9-12-1081-16,2-2-3480 16,5-11-8650-16</inkml:trace>
  <inkml:trace contextRef="#ctx0" brushRef="#br0" timeOffset="2422.51">24945 2209 17123 0,'0'0'3009'15,"0"0"-1641"-15,0 0-56 0,-32 80-447 16,12-32-33-16,1 6-72 15,-5 0-320-15,3-4-40 16,-3-6-88-16,9-5-40 0,3-14 24 31,0-6-160-31,4-6 8 16,4-3-48-16,0-7-88 0,4-3 128 16,0 3-56-16,0-3-64 0,0 0 56 15,0 0-72 1,0 0-16-16,0 0-40 0,4 0-40 15,20 0 96 1,3-6 48-16,14-1 32 16,6-3 16-16,1 1-80 0,5 0 40 15,-2 2 32-15,-3-2-80 16,-9 2 0-16,-3 1-8 16,-8 3-296-16,-4-6-760 15,-12 2-744-15,-3-12-985 16,-6 3-2136-16,-3-1-2680 15</inkml:trace>
  <inkml:trace contextRef="#ctx0" brushRef="#br0" timeOffset="2615.03">25104 2394 15955 0,'0'0'2793'0,"0"0"-1073"16,0 0-192-16,-3 99-248 31,3-53-343-31,-4 9-497 0,4-4-272 16,0 2-160-16,0-8 8 15,0-10-16-15,15-15-944 0,5-8-1577 16,-3-9-3928-16</inkml:trace>
  <inkml:trace contextRef="#ctx0" brushRef="#br0" timeOffset="3066.82">25690 2121 17627 0,'0'0'2633'16,"0"0"-713"-16,0 0-479 0,-28 85-305 16,28-34-208-16,0 2-160 15,4 6-200-15,12-6-328 31,9-8-152-31,-2-7-88 0,5-6 8 16,-4-7-8-16,4-6 0 16,-4 0-8-16,-5-3 8 0,1 3 0 15,-3 0 8-15,-13 3 40 16,0-3-32-16,-4 7 64 16,-8 2 56-1,-16 1-56-15,-8 3-80 0,-8 3 56 16,-8-4-56-16,-4-8-640 15,-8-23-520-15,9 0-1320 16,11-17-3450-16</inkml:trace>
  <inkml:trace contextRef="#ctx0" brushRef="#br0" timeOffset="3222.41">25666 2362 11762 0,'0'0'7682'0,"0"0"-6506"0,84 7 144 15,-40-7-744-15,8 0-576 16,20-17-744 0,-8-5-1944-16,-13 6-3786 0</inkml:trace>
  <inkml:trace contextRef="#ctx0" brushRef="#br0" timeOffset="3744.01">26695 1949 17235 0,'0'0'3105'0,"0"0"-1809"0,-60 79 400 15,28 1-503-15,-9 34-65 0,6 10-152 16,12-3-56-16,6-29-47 15,13-35-417 1,4-19-224-16,0-16-184 16,21-5-48-16,-6-5-288 15,13-12-280-15,0 0-129 0,0-16 241 16,-4-10 112-16,-5-2 96 31,-6-4 176-31,-9 0-16 0,-4 4 88 16,0 2 64-16,-17 4-16 15,-2 3 8-15,-1 6-40 16,-4 7-16-16,0 3-8 0,8 3-144 16,0 0-344-16,4 0-464 15,12-6-985-15,0-4-4256 0,4-2-3937 0</inkml:trace>
  <inkml:trace contextRef="#ctx0" brushRef="#br0" timeOffset="4121">27116 1883 8769 0,'0'0'6546'0,"0"0"-5498"16,0 0 280-1,104 27 73-15,-72-16-313 16,4-2-480-16,-4-2-288 16,-8 2 32-16,-4-6 160 15,-4 0 32-15,-12 1 88 0,3-1 153 32,-7-3 287-32,0 9 80 0,0 1-48 15,0 12-135-15,0 13-473 16,0 12-128-16,-4 10-16 15,1 4-64-15,3-7-136 0,0 0-136 16,0-6-16-16,0-10-192 16,0 0-776-16,0-10-473 0,7-8-623 31,2-11-1945-31,-1-9-2928 0</inkml:trace>
  <inkml:trace contextRef="#ctx0" brushRef="#br0" timeOffset="7579.75">22247 3816 13394 0,'0'0'4913'31,"0"0"-3440"-31,0 0 151 16,0 0-216-16,0 0-47 0,0 0-153 15,21 96-320-15,-14-46-96 16,6 7-120-16,-9 10-95 0,-4 0-169 16,0-1-184-16,0-5-216 15,-4-5 32 1,-5-8-40-16,5-13-520 15,1-16-513-15,3-9-711 0,16-26-2177 16,7-16-688-16,1-2-2656 16</inkml:trace>
  <inkml:trace contextRef="#ctx0" brushRef="#br0" timeOffset="8097.36">22893 3635 14723 0,'0'0'1920'0,"0"0"305"0,0 0-513 31,92 29-296-31,-61-7-160 15,1 6-167-15,0 4-81 16,-8 3-336-16,-7 3-192 0,-10 4-176 16,-7 2-112-16,0 7-56 15,-20-4-64-15,-8 4-64 0,-4-3 40 16,-3-13-32-16,-1-4-8 16,8-15 8-1,9-4-8 1,6-8 0-16,9-4 40 0,4 0-48 0,0 0-112 15,17 0 40-15,10 0 64 16,9-4 8-16,4-5 0 16,3 0 0-16,-7-1-72 15,-3 8-64 1,-6 2 56-16,-11 0 32 16,-12 2 48-16,-4 14 40 0,-4 10 56 0,-20 2-32 15,-12 7-56-15,-7 0 40 16,-5-3 24-16,0-4-72 0,4-9-360 31,8-12-344-31,12-7-424 16,17-35-1001-16,7-6-3328 15,0-4-4201-15</inkml:trace>
  <inkml:trace contextRef="#ctx0" brushRef="#br0" timeOffset="9174.49">23905 3562 15987 0,'0'0'3905'16,"0"0"-2729"-16,0 0 224 0,0 0-143 15,0 0 31-15,0 32-424 32,0-3-360-32,-4 12-16 0,-11 9-64 15,-5 2-56-15,-5 1-136 16,1-2-39-16,-4-7 103 0,9-5-16 15,-1-11-80-15,4-9-64 16,4-3-64-16,8-7 24 31,0-5-96-31,0-1 48 0,4-3-40 16,-4 0-8-16,4 0 0 16,0 0 0-16,0 0 0 0,0 0 0 15,0 0 0-15,0 0 8 16,0 0-16-16,0 0 8 0,0 0 0 15,0 0-8-15,0 0 0 16,0 0-40 0,0 0 40-16,0 0-40 15,0 0 40-15,0 0-40 0,0 0 40 16,0 0-40-16,0 0 40 16,0 0 8-16,0 0 0 0,0 0 8 15,0 0 0 1,0 0 0-16,0 0 0 15,0 0 0-15,0 0 8 16,0 0-8-16,0 0 0 0,0 0 64 16,0 0-72-16,0 0 0 31,0 0 0-31,0 0 0 0,0 0 8 16,0 0 40-16,0 0-48 15,0 0 0-15,0 0 0 0,0 3 0 16,0 7 0-16,0 9-56 15,0 6 56-15,8 7 16 16,0 0 64-16,1 2-80 0,2-2 0 31,1-3-8-31,8-4-24 16,0-3 24-16,3-6 8 0,5-6-8 16,0-10-104-16,0 0-64 15,4-19-224-15,-4-13-33 16,0-9 41-16,-4-7 64 0,-12-3 184 15,-4 1 64 1,-8 5 64-16,0 6 16 16,-16 7 8-16,-12 8 48 0,-8 5 40 15,-4 10 64-15,-4 9 104 16,1 2-16-16,-1 21-136 16,8 4-104-16,4 5-8 15,12-3-64-15,12-9-512 16,16-20-1040-16,20-7-3329 15,12-12-4169-15</inkml:trace>
  <inkml:trace contextRef="#ctx0" brushRef="#br0" timeOffset="9686.12">24953 3534 17203 0,'0'0'2153'0,"0"0"-1009"32,0 0 536-32,0 0-544 0,-47 120 1 15,34-44-273-15,5 19-232 16,-3 4-64-16,2-20-168 0,5-18-168 16,4-26-160-16,0-13-72 15,0-6-704-15,17-13-1168 31,-2-3-2921-31,5-3-2097 0</inkml:trace>
  <inkml:trace contextRef="#ctx0" brushRef="#br0" timeOffset="9971.36">25164 3727 14107 0,'0'0'5137'16,"0"0"-4297"-16,36 111 1008 15,-20-65-416-15,0-9 57 16,0-9-769-16,0-9-432 0,4-9-288 16,0-10 0-1,3-10-48-15,-2-12-152 16,-5-10-160-16,-1-5 144 16,-11-5 24-16,-4 1 192 0,-19 3 0 15,-9 3 88-15,-9 3 16 16,-2 7 40-16,3 9-24 0,4 6-32 15,8 7-88-15,16 3-288 16,8 0-520 0,8 0-2937-16,12 0-2464 0</inkml:trace>
  <inkml:trace contextRef="#ctx0" brushRef="#br0" timeOffset="10234.65">25595 3571 18611 0,'0'0'2889'0,"0"0"-2009"0,0 0 161 16,31 80 111-1,-19-42 0 1,-7 7-408-16,3 2-248 0,-5 4-240 15,-3 1-152-15,0-6-104 0,0-1 0 16,-7-10-576 0,3-10-656-16,4-18-1129 15,0-7-3608-15,0-13-9186 16</inkml:trace>
  <inkml:trace contextRef="#ctx0" brushRef="#br0" timeOffset="10632.59">25842 3340 14419 0,'0'0'5337'0,"0"0"-4065"0,0 0 464 16,24 85-335-16,-9-43-17 16,-2 3-504-16,2-1-480 0,2-4-240 31,7-1-104-31,-1-7-48 15,5-4-8-15,-4-5 8 16,0-1-8-16,0-9 0 0,-4 0 0 16,-4-4 0-16,-5 0-8 15,2-2 0-15,-9-2 8 0,4 2 40 16,-5-4-32 0,-3 7-8-1,0-3 80-15,0 5-32 16,0 4 24-16,-11 6-8 0,-6 6 40 0,-7 1 32 15,-4 5-64-15,-3-4-72 16,-1-1-48-16,0-7-624 16,0-13-800-16,-4-9-1185 31,4-16-3448-31,12-6-9074 16</inkml:trace>
  <inkml:trace contextRef="#ctx0" brushRef="#br0" timeOffset="10782.19">25997 3534 17235 0,'0'0'2057'0,"0"0"-1105"16,96-45-720-16,-52 20-232 0,20-20-2569 31,-17 14-3616-31,-3 2-969 0</inkml:trace>
  <inkml:trace contextRef="#ctx0" brushRef="#br0" timeOffset="11222.01">26416 3493 7217 0,'0'0'9914'16,"0"0"-8658"-16,0 0 49 0,0 0-297 16,91 24 64-16,-67-11-88 0,-4 3-344 15,-4 0-119 1,-12 6-161-16,-4 7-136 15,-4 6-96-15,-24 3-56 16,-7 3-56-16,-10 0-8 16,6-6 56-16,3-6 8 0,8-13 56 31,12-7 64-31,4-2 48 16,12-7-176-16,0 0-64 0,24 0-40 15,16-7 40-15,3-12 56 16,13-3-40-16,8-6-8 0,-1-4-8 15,-7-3-280-15,-4-4-1024 32,1-11-1353-32,-18 6-2256 15,-12 9-3201-15</inkml:trace>
  <inkml:trace contextRef="#ctx0" brushRef="#br0" timeOffset="11435.44">26897 3143 18059 0,'0'0'3689'16,"0"0"-2553"-16,0 0 393 15,52 150-129-15,-35-49-224 0,2 10-208 16,-6-20-255 0,-6-20-321-16,-3-26-368 15,0-14-24-15,4 4-776 16,0-3-609-16,4 3-1047 0,0-10-3650 15,-4-9-7312-15</inkml:trace>
  <inkml:trace contextRef="#ctx0" brushRef="#br0" timeOffset="11952.06">27471 3251 18507 0,'0'0'2945'0,"0"0"-2225"15,0 0-416-15,0 0 192 16,0 0 265 0,92 83-209-16,-68-61-312 15,0 3-88-15,-16 4-80 0,-4 6 16 16,-4 0-40-16,-12 6-40 15,-12-3-8-15,0-1 8 0,0-5 0 16,5-9 128-16,2-7 184 31,9-10 32-31,8-2-80 0,0-1-208 16,0-3-64-16,0 0-112 16,8 0 16-16,12-7 24 0,0-2-128 31,8-4-128-31,-4-6-280 15,0-3-288-15,4-7-721 16,0-9-751-16,-5 3-1825 0,-7 9-2033 0</inkml:trace>
  <inkml:trace contextRef="#ctx0" brushRef="#br0" timeOffset="12588.35">27950 3305 17627 0,'0'0'1945'0,"0"0"-1201"16,0 0-144-16,0 0 72 16,59-77-80-16,-43 43-216 0,-4-4 104 0,-4-4 49 15,-8 8-137-15,0-5 112 16,-3 4 96-16,-14 4-88 0,-7 2-128 47,5 10-24-47,-5 0 80 15,-1 10-136-15,5 5-8 0,5 4 64 16,-2 0-72-16,10 10-216 16,-5 9-72-16,3 6 0 0,2 7-72 15,3 6 72-15,4 4 0 16,0-2-8-16,0 5 8 15,11 3 40-15,14 3-32 0,-1-3-8 32,7-4 0-32,5 0-8 15,0-6 8-15,4 4 0 0,-4-4 0 16,-4 0-8-16,-4 0-48 16,-9 3 56-16,-2 4 0 15,-14-1 72-15,-3 0-56 0,0 3 41 16,-11-5-9-16,-9-3-40 0,-8-11-8 15,-4-6 0-15,-4-6-97 0,-8-6 1 16,0-10-80 0,1 0 32-1,-1-13 80-15,12-13 56 16,4-4-32-16,12-6 32 0,12-6-48 16,4-2 8-16,4-4 0 0,20 1 48 15,12-4 0-15,4-3-8 16,-1 4 8-1,9-5-304-15,-4-2-288 16,0 3-584-16,7-10-576 16,-14 14-2073-16,-10 9-1993 0</inkml:trace>
  <inkml:trace contextRef="#ctx0" brushRef="#br0" timeOffset="19488.91">21252 2556 8545 0,'0'0'9634'16,"0"0"-6801"-16,0 0-609 0,0 6-487 15,0 7-201-15,0 10-200 16,-12 20-695-16,-12 37-257 0,-15 47 24 31,-10 25-120-31,-3 7-96 16,13-17 0-16,14-43 24 0,14-32-120 15,7-33-96-15,4-14 0 16,0-7-624-16,8-7-1025 16,3-6-743-16,6-39-337 0,-6-8-1648 31,2-4-3256-31</inkml:trace>
  <inkml:trace contextRef="#ctx0" brushRef="#br0" timeOffset="19732.25">21160 2598 12362 0,'0'0'8418'0,"0"0"-6762"0,0 0-111 16,0 0-489-16,0 0 368 16,71 88-288-16,-34-28-319 0,-5 0-217 15,4 4-216 1,-1-1-80-16,-7-15-152 15,0 3-152-15,-3-7 0 16,-2-6-264-16,-11-3-240 0,0-3-392 16,-12 3-697-16,0-6-839 15,-8-7-2897-15,-5-9-7914 0</inkml:trace>
  <inkml:trace contextRef="#ctx0" brushRef="#br0" timeOffset="19931.71">21029 2962 5705 0,'0'0'11794'16,"0"0"-10273"-16,0 0-985 0,0 0 160 16,84 0-40-16,-41 0-200 15,4 0-304-15,2 0-152 16,7 0-264-16,-13-3-2112 0,-7 3-4402 0</inkml:trace>
  <inkml:trace contextRef="#ctx0" brushRef="#br0" timeOffset="20390.48">21025 4013 15483 0,'0'0'5369'0,"0"0"-3665"16,0 0-55-16,0 0-641 15,-13 76-88-15,13-35-96 0,0 10-16 16,4 3-15-1,9 6-193-15,-5 1-88 16,3 2-112-16,-2-2-232 0,-1-1-88 16,-5-9-80-16,5-4-144 15,-8-5-512-15,0-17-656 16,0-25-353-16,-11-9-1375 16,-6-20-5282-16</inkml:trace>
  <inkml:trace contextRef="#ctx0" brushRef="#br0" timeOffset="20860.23">20941 3978 9738 0,'0'0'5473'0,"0"0"-3945"16,0 0 689-16,84-32-537 0,-44 32-224 16,-1 0-184-16,2 10-239 15,-6 9-241-15,-3 2-232 16,-13 12-56-16,-6 5-16 0,-9 3-64 15,-4 7-272-15,-4-1-32 32,-16-5-72-32,-4-3 48 15,1-12-88-15,2-7 8 0,5-11-16 16,0-6 48-16,9 0 72 16,3-3-112-16,4 0-8 0,0 0-56 15,11 0-88 1,17 0 80-16,4-6 64 15,8-3-8-15,-5 2-8 16,1 1-40-16,-8-1-16 0,-8 7 64 16,-3 0-40-16,-9 10 48 15,-8 12 72-15,0 7-16 0,-4 2-8 16,-17 4 40 0,-10 0 40-16,-5-6-56 15,-12 3-72-15,-12-4 72 16,-4-3-72-16,4 1 8 0,9-10 0 15,3 0-8-15,20-9-136 16,9-7-616-16,10-7-808 0,9-35-1201 31,13-2-3208-31,2-1-5817 0</inkml:trace>
  <inkml:trace contextRef="#ctx0" brushRef="#br0" timeOffset="21421.73">21455 4137 10906 0,'0'0'8562'31,"0"0"-6138"-31,0 0-399 16,0 0-649-16,0 0-392 0,0 0-248 16,0 0-336-16,0 0-136 15,20 0-48-15,4 0-72 0,4 0-63 32,4 0-73-32,-4-7-8 15,-4 1-457-15,-5 3-751 16,-10-13-1040-16,-5 3-3105 0,-4 5-6642 0</inkml:trace>
  <inkml:trace contextRef="#ctx0" brushRef="#br0" timeOffset="21700.98">21538 3927 7361 0,'0'0'13283'0,"0"0"-11555"0,0 0-559 16,0 0-385-16,0 0-240 0,0 0-192 31,77 51-136-31,-42-48-120 16,1 4-16-16,0-1-8 15,-8 3 40-15,-4 4 104 0,-8-4 248 16,-4 4 40-16,-8 1 8 0,-4-2-56 31,0 4-95-31,-8 3-177 16,-9 3-184-16,-7 3-64 15,1 0-657-15,-9 4-567 0,-12 3-1016 16,8-7-2689-16,4-9-3353 0</inkml:trace>
  <inkml:trace contextRef="#ctx0" brushRef="#br0" timeOffset="29906.02">22479 5391 13930 0,'0'0'4585'0,"0"0"-2936"0,0 0 151 16,0 0-303-16,12 91-169 15,0-39-392-15,-4 2-208 16,0 8-104 0,4 3-216-16,-4-5-88 15,0-9-56-15,3-13-119 16,-2-10-145-16,-1-15-40 0,-5-9-169 16,1-4-727-16,0-45-1384 15,1-6-2033-15,-5-3-2593 0</inkml:trace>
  <inkml:trace contextRef="#ctx0" brushRef="#br0" timeOffset="30648.04">22838 3912 12522 0,'0'0'3889'16,"0"0"-1801"-16,0 0-55 0,0 0-225 0,0 0-407 16,0 0-489-16,0 0-72 31,0 0-168-31,-96 52-208 15,69-32-120-15,-5-1-32 0,4 1 0 16,4-5-128-16,3-1-136 16,6-9-48-16,-2 2 0 0,10-7-336 15,3 0-456-15,-5 0-400 16,9 0-736-16,0 0-1945 0,0-7-2289 31,0-2-6216-31</inkml:trace>
  <inkml:trace contextRef="#ctx0" brushRef="#br0" timeOffset="31026.03">22623 3806 11762 0,'0'0'4377'15,"0"0"-1929"-15,0 0-439 0,0 0-385 0,0 0-231 16,0 0-521-16,-5 36-232 15,-3-11-232-15,-3 3-112 16,-2 1-56 0,2 0-128-16,-6-7-8 15,6-1 8-15,-1-1 8 16,3-4-112-16,-2-3 216 0,3-1 56 16,0-5-80-16,0-1-88 0,4-3 88 15,-4 4-8-15,8-7 64 0,0 0-39 31,0 0-73-31,0 4-144 16,0-4-8-16,0 5-136 16,12 1 96-16,8 1 40 0,0-1 0 15,3 0-97-15,5-2-615 0,0-4-408 16,17 3-704-16,-10-3-1033 31,-3 6-2624-31</inkml:trace>
  <inkml:trace contextRef="#ctx0" brushRef="#br0" timeOffset="32394.36">23117 5521 15363 0,'0'0'3977'15,"0"0"-1705"-15,0 0-1064 16,0 0-479-16,0 0-281 16,0 0-272-1,8 0 112-15,12 0 192 16,7 6-88-16,-3 7-16 0,8 0-56 16,-8 2-80-16,4 2 0 15,-8 5-16-15,-8 0 8 31,-5 3-40-31,-3 3-16 0,-4 1 8 16,-7 3-32-16,-14-3 112 16,2-1-23-16,-5-2 23 0,0-4-24 15,5-6-72-15,2-3-32 16,6-8 16-16,2 2-56 16,5-7 72-16,0 0-48 0,4 0-72 15,0 0-48 1,0 0-72-16,0 0-48 15,17-3 56-15,2-3 64 0,5-7 0 16,8 0 0-16,7-2 8 16,-2-2-8-1,3-1 8-15,-1-1-8 16,-7 0-72-16,0 3-720 0,-8 4-425 16,0 5-639-16,-5 0-849 15,-2 7-3696-15</inkml:trace>
  <inkml:trace contextRef="#ctx0" brushRef="#br0" timeOffset="32570.89">23686 5626 18171 0,'0'0'0'0,"0"0"-1000"16,0 0-6297-16</inkml:trace>
  <inkml:trace contextRef="#ctx0" brushRef="#br0" timeOffset="33185.25">23639 3832 16427 0,'0'0'2897'16,"0"0"-985"-16,0 0-144 15,0 0-439-15,-101 54-193 16,70-35-160-16,-1-3-152 16,4 3-152-1,0-6-167-15,9-4-137 16,-2-3-112-16,10-3-128 0,-2 1-128 16,2-4-160-16,7 0-704 0,-4 0-361 15,8 0-319-15,0-7-513 16,0-2-1863-1,0 3-2786-15</inkml:trace>
  <inkml:trace contextRef="#ctx0" brushRef="#br0" timeOffset="33513.37">23368 3796 6689 0,'0'0'9186'16,"0"0"-6650"-16,0 0-255 15,0 0-665-15,0 0-295 0,0 0-281 16,-21 71-296-16,14-46-216 16,-6-3-184-16,5 1-176 0,1-4-48 31,3-7 48-31,0 1-160 16,0-6 0-16,4-4 64 15,0 0-64-15,0-3 64 0,0 0 8 0,0 0-32 16,0 0-40-1,0 0 40 1,0 0-48-16,0 0-8 0,0 6-96 16,16-3 96-16,8 7 0 15,4 0-40-15,7-1-88 16,5 4-576-16,4-4-552 0,16 7-705 0,-13-2-2103 16,-7 1-2234-16</inkml:trace>
  <inkml:trace contextRef="#ctx0" brushRef="#br0" timeOffset="34975.46">24128 5105 15211 0,'0'0'1904'15,"0"0"-808"-15,0 0 401 0,0 0-273 16,100 16-40-16,-72-10-328 0,-4 10-231 31,-4 3-161-31,-4 6-80 16,-4 8-16-16,-12-5 8 0,0 3 8 15,-8-1 216-15,-12-5-80 16,-4-4-144-16,4-1-256 0,0-8-16 16,4 1-56-16,4-6-32 31,8-4-8-31,4 3-8 15,0-6-40-15,0 4-96 0,16 2 88 16,8-3 40-16,0-3-8 16,8 0-80-16,-4 0 48 0,0 0 48 15,-4 0 0-15,-5 0 0 32,-2 9 64-32,-10 7 248 15,-7 4 152-15,0 2-31 0,-4 0-145 0,-20 3-8 16,-4-6-232-16,-11 0-48 15,-6-2-432-15,-2-12-385 0,-1-5-559 16,-3-37-704-16,10-8-3249 16,9-12-11539-16</inkml:trace>
  <inkml:trace contextRef="#ctx0" brushRef="#br0" timeOffset="35441.21">24610 3737 14307 0,'0'0'4897'16,"0"0"-3241"-1,0 0 168-15,0 0-271 0,0 0-329 16,0 0-360-16,-95 9-320 0,63 4-256 16,-4 3-168-16,-3-3-104 0,2 2-16 15,1-5-136-15,8-7-776 31,4-6-1096-31,9-14-2057 16,7-4-3513-16</inkml:trace>
  <inkml:trace contextRef="#ctx0" brushRef="#br0" timeOffset="35725.44">24256 3651 15723 0,'0'0'4169'16,"0"0"-2593"-16,0 0-208 15,0 0-111-15,0 0 15 0,0 0-432 16,-20 41-232-16,12-19-120 16,0-6-200-16,0 3-72 31,4-6-96-31,0-4-32 0,0-2-80 16,1-1 40-16,3-2-48 15,0-1-8-15,0 0-112 0,7 6 24 0,9 1 88 16,12 0-40-16,0-1 48 15,7-3-216 1,10 1-552 0,-2-7-632-16,33 3-889 0,-16-3-2816 15,0 6-3577-15</inkml:trace>
  <inkml:trace contextRef="#ctx0" brushRef="#br0" timeOffset="36505.36">25228 4810 11570 0,'0'0'4745'0,"0"0"-3697"16,0 0 537-16,0 0-73 0,0 0 408 16,0 0-175-16,0 0-425 15,-19 42-664-15,2-8-304 16,-3 7-96-16,-3 4-96 0,-1-1-40 31,3-3-64-31,2-9 32 16,3-3-88-16,8-10 8 0,-1-3-8 15,6-7 48-15,3-3 0 16,0-6-48-16,0 4-120 16,16-4 64-16,4 0 40 0,7 0 16 15,5 0 0-15,5-6 8 16,2-5 80-1,5 3-88-15,0-2 8 0,-4-3 32 16,-5 0-32-16,-3 7-16 16,-8 0-232-16,-7-1-776 15,-6 1-640-15,-7-10-1353 16,0 3-2544-16,-4-2-4609 16</inkml:trace>
  <inkml:trace contextRef="#ctx0" brushRef="#br0" timeOffset="36692.86">25308 4877 15171 0,'0'0'3977'0,"0"0"-1897"31,0 0-504-31,0 0-567 0,-20 76-281 16,20-32-104-16,4 16 96 16,16 23-72-16,4 15-272 15,-1-9-168-15,-3-16-208 0,-3-28-64 16,2-11-1000-16,1-11-2825 31,-4-4-5753-31</inkml:trace>
  <inkml:trace contextRef="#ctx0" brushRef="#br0" timeOffset="37524.62">26073 4727 13258 0,'0'0'5906'0,"0"0"-4386"16,0 0 160-16,0 0-447 0,0 0-369 16,-24 98-256-16,48-59-184 31,-1 5-104-31,14 3 80 15,-5-2-160-15,4-3-32 0,-5-2-72 16,-3-8-88-16,-4 1-48 16,-8-8 48-16,-4-6-40 0,-12 0 0 15,0-3-8-15,-24-4-504 32,-16 4-464-32,-32-6-864 15,5-1-1169-15,7-9-4233 0</inkml:trace>
  <inkml:trace contextRef="#ctx0" brushRef="#br0" timeOffset="37702.16">26120 4737 18091 0,'0'0'2409'0,"0"0"-1657"0,0 0-144 15,116-26-192-15,-72 14-296 0,4-7-120 31,23-13-1256-31,-15 3-1809 16,-7 4-4648-16</inkml:trace>
  <inkml:trace contextRef="#ctx0" brushRef="#br0" timeOffset="38692.51">27555 4349 16395 0,'0'0'2080'15,"0"0"-1047"-15,0 0-161 16,88 0-64-16,-65 0-24 16,5 0-208-16,-8 0-232 0,1 0-48 15,-6 0-112-15,-3 0 9 16,-7 0 199-16,-2 0 336 0,-3 0 128 15,0 4-8-15,0 2-8 32,0 3 0-32,4 17-95 15,4 28-449-15,8 35-56 0,4 38 40 16,8 12-64-16,0-5-168 16,0-19-40-16,-8-40 8 15,-5-15-16-15,2-24-48 0,-6-5-176 16,6 1-800-1,-2 9-545-15,2-6-1447 16,-14-6-4106-16</inkml:trace>
  <inkml:trace contextRef="#ctx0" brushRef="#br0" timeOffset="41419.22">28742 3406 14251 0,'0'0'2696'0,"0"0"-2080"15,0 0-264-15,0 0 1049 0,0 0 207 16,0 0-168-16,104 26-279 16,-56-1-305-1,4 0-312-15,0 5-256 0,-9 1-40 16,1 1-40-16,-13-4 32 15,-6 4 176-15,-9 0 144 16,-12 6 112-16,-4 3 41 0,-4 4-161 16,-16 6-112-16,-12 2-208 15,-8 5-184 1,-4 2-48-16,-7 0-144 16,-1 4-376-16,0-5-537 0,8-7-71 15,5-14-472-15,7-25-649 16,8-13-2328-16,11 0-3920 0</inkml:trace>
  <inkml:trace contextRef="#ctx0" brushRef="#br0" timeOffset="41807.17">28738 3927 15195 0,'0'0'4433'16,"0"0"-2809"-16,0 0-312 16,0 73-263-16,0-35-161 0,0 1-232 15,4 2-176-15,-4-3-128 32,0-3-32-32,0-3 120 15,-4 2 16-15,-7-2-72 0,-6 0 96 0,6-7-47 16,-2 1-129-16,2-7-88 15,7-7-72-15,0-5-48 0,4-7-96 16,0 0-88-16,0 0 16 16,4 0-168-1,20 0 48-15,8 0 112 16,11-3-40-16,13-4 72 0,0 1-24 16,8-1-120-16,-8-2-281 15,0-1-439-15,-1-15-944 0,-11 3-2425 31,-12-4-4521-31</inkml:trace>
  <inkml:trace contextRef="#ctx0" brushRef="#br0" timeOffset="43415.87">27084 4368 13170 0,'0'0'7074'0,"0"0"-5562"0,-58 70-184 16,33-31 17-16,5 5-457 16,0 7-336-16,4 19-168 15,5 25-96-15,11 16-40 0,0 7-56 16,0-23-56 0,11-29-80-16,-3-31-40 15,0-6-16-15,4-7 0 0,0 0-8 16,4-9-144-16,0-9-184 15,4-4-176-15,0-20-248 16,0-12 296-16,0-13-88 0,-5-5-48 31,-6-1 111-31,-5 7 105 0,-4 9 160 16,-13 9 224-16,-15 11 8 16,-3 8 112-16,-9 7 24 15,4 0 0-15,-16 28-144 0,16 2-440 16,5 1-4225-16</inkml:trace>
  <inkml:trace contextRef="#ctx0" brushRef="#br0" timeOffset="61747.88">5191 8839 13586 0,'0'0'6474'0,"0"0"-4362"15,0 0-511-15,0 0-681 16,-12 6-224-16,24 13-168 16,24 23-216-16,32 37 376 15,20 29 80-15,7 13-239 16,-16-20-153-16,-19-28-176 0,-19-28-112 31,-6-14-88-31,9 4 0 0,-4-6-192 16,4 0-577-16,-9-14-399 15,-7-12-816-15,-7-12-1665 16,-10-17-1208-16,-7-4-5977 0</inkml:trace>
  <inkml:trace contextRef="#ctx0" brushRef="#br0" timeOffset="61960.31">5686 8721 13114 0,'0'0'7882'16,"0"0"-6026"-16,-53 99-31 0,25 15-793 15,-7 62-272-15,-5 29-296 0,3 2-288 16,14-36-176-16,11-63-216 15,4-45-624-15,8-21-1024 0,0-26-2057 16,0-4-3009-16</inkml:trace>
</inkml:ink>
</file>

<file path=ppt/ink/ink2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32767" units="deg"/>
          <inkml:channel name="T" type="integer" max="2.14748E9" units="dev"/>
        </inkml:traceFormat>
        <inkml:channelProperties>
          <inkml:channelProperty channel="X" name="resolution" value="3854.94116" units="1/cm"/>
          <inkml:channelProperty channel="Y" name="resolution" value="5461.1665" units="1/cm"/>
          <inkml:channelProperty channel="F" name="resolution" value="91.01945" units="1/deg"/>
          <inkml:channelProperty channel="T" name="resolution" value="1" units="1/dev"/>
        </inkml:channelProperties>
      </inkml:inkSource>
      <inkml:timestamp xml:id="ts0" timeString="2020-07-27T08:05:27.319"/>
    </inkml:context>
    <inkml:brush xml:id="br0">
      <inkml:brushProperty name="width" value="0.05292" units="cm"/>
      <inkml:brushProperty name="height" value="0.05292" units="cm"/>
      <inkml:brushProperty name="color" value="#FF0000"/>
    </inkml:brush>
  </inkml:definitions>
  <inkml:trace contextRef="#ctx0" brushRef="#br0">15846 5902 18980 0,'0'0'2512'0,"0"0"-1688"0,0 0 104 16,0 0 49 0,0 0-121-16,90 13-304 15,-53-13-264-15,-1 3-168 0,-1-3-120 16,-3 0-96-16,4 3-1320 16,-12-3-1665-16,-4 6-4361 0</inkml:trace>
  <inkml:trace contextRef="#ctx0" brushRef="#br0" timeOffset="306.17">16009 6067 15075 0,'0'0'3096'0,"0"0"-583"0,0 0-713 16,0 0-207-16,-4 96-249 15,4-59-328-15,0 11-312 0,4 6-272 16,0 0-48-16,-4 3-191 15,0-9-177-15,0-7-8 32,0-9 0-32,0-13-8 0,0-7-8 15,0-5-8-15,0-4 8 16,3-3-81-16,1 0-15 0,4 0-136 16,4 0 32-16,8 0-88 15,0-12-88-15,4-5-168 16,0-1-392-16,-1-4-336 0,14-17-729 15,-5 7-2696 1,-4 4-3761-16</inkml:trace>
  <inkml:trace contextRef="#ctx0" brushRef="#br0" timeOffset="639.28">16451 5892 18091 0,'0'0'2537'0,"0"0"-193"31,0 74-719-31,0-30-225 0,0 10-296 16,0 3-136-16,0 3-327 16,0-2-233-16,0-4-216 0,3-4-112 15,1-8-32-15,5-10-40 16,-9-10-8-16,4-9-40 15,0-7 32-15,0-6-88 0,-1 0 24 32,1 0-88-32,9 0 112 15,-2-6 40-15,6-5-8 0,-2-1-368 16,5-7-649-16,12-13-663 16,-4 0-1361-16,0 4-4416 0</inkml:trace>
  <inkml:trace contextRef="#ctx0" brushRef="#br0" timeOffset="813.81">16897 6273 17435 0,'0'0'3073'16,"0"0"-1569"-16,0 0-352 0,0 0-799 15,0 0-353-15,-35 95-457 16,22-78-1727-16,5-5-5570 16</inkml:trace>
  <inkml:trace contextRef="#ctx0" brushRef="#br0" timeOffset="1295.52">17431 6007 15667 0,'0'0'2808'0,"0"0"-407"0,15 85-545 15,-10-46-599-15,-5 2-249 16,0-6-520-16,0 0-320 0,0-10-120 31,0-9 0-31,0-3-40 16,-5-10-8-16,1-3-56 0,-3-6-80 15,3-10 128-15,0-9-40 16,0-5 48-16,4 2 0 16,0 2 0-16,8 4 0 0,7 4 8 15,2 1-8-15,7 5-104 0,12-14-1056 31,-8 7-1281-31,0 0-3144 0</inkml:trace>
  <inkml:trace contextRef="#ctx0" brushRef="#br0" timeOffset="1646.61">17738 5734 17939 0,'0'0'1913'0,"0"0"-657"0,0 0-672 16,0 0-128-16,0 0-160 15,91 0-200 1,-70 0-24-16,-6 0-64 16,-3 0 72-16,-8 0 112 0,-4 0 385 15,0 4 215-15,0 5 40 0,0 16-304 16,0 7-296-16,0 14 40 15,0 15 88 1,0 3-16-16,0 3-64 16,0-4-112-16,4-2-40 15,0-14-64-15,0-6-56 0,-4-6 8 16,0-6-16-16,0-1-224 16,0-6-624-16,-12 7-656 0,0-4-1233 31,4-12-5200-31</inkml:trace>
  <inkml:trace contextRef="#ctx0" brushRef="#br0" timeOffset="1967.72">18335 6168 19180 0,'0'0'2200'0,"0"0"-688"15,0 0-567-15,92 0-273 16,-52 0-96-1,0 0-256-15,-5-5-208 16,1-5-112-16,-8 0-40 16,-8 7-752-16,-12-6-617 15,-8 2-1135-15,0 1-2497 0</inkml:trace>
  <inkml:trace contextRef="#ctx0" brushRef="#br0" timeOffset="2144.25">18511 5988 15947 0,'0'0'2336'0,"0"0"-287"0,0 0-529 31,0 108-584-31,0-66-63 16,3 1-321-16,10-2-256 15,-9-6-296-15,15-12-920 0,-2-7-1905 16,-6-10-5265-16</inkml:trace>
  <inkml:trace contextRef="#ctx0" brushRef="#br0" timeOffset="2540.19">18810 5768 18291 0,'0'0'1841'0,"0"0"-1185"16,0 0-392-16,0 0 48 0,0 0 16 31,83-5 56-31,-71 5-40 16,-4 0-64-16,0 0 168 0,-5 0 249 15,2 0 167-15,-1 0-168 16,0 0-96-16,4 5-88 0,-1 8 72 15,10 6-160-15,-2 7 16 16,2 5-79-16,7 1-105 31,-5 3-104-31,5 0-16 0,-3 0-64 16,3-3-16-16,-1-1-48 16,5 1-8-16,-4-6-48 0,0 2-120 15,-5-5-649-15,2-8-831 16,-14-5-2121-16,2-7-6449 0</inkml:trace>
  <inkml:trace contextRef="#ctx0" brushRef="#br0" timeOffset="2706.74">19180 5785 13970 0,'0'0'7546'15,"-63"130"-6306"-15,10-16-279 16,-6 13-961-16,11-26-1257 0,12-24-6472 16</inkml:trace>
  <inkml:trace contextRef="#ctx0" brushRef="#br0" timeOffset="3726.02">13574 8271 13354 0,'0'0'2425'0,"0"0"-321"16,-52-79 73-16,20 43-753 0,-7 5-256 31,-2-4-319-31,-2 9-153 15,-1 7 16-15,4 10-96 0,0 9 16 16,1 6-24-16,3 38-56 16,8 36-120-16,4 44-31 0,16 25-57 15,8 7-32-15,12-4-56 16,16-22-104-16,0-10-80 31,7-5 0-31,-3-10 0 0,0-10-72 16,0-6-48-16,-8-3 48 15,0-13-48-15,-12-16 40 0,4-13-80 16,-8-12-152-16,-4 3-264 0,4-6-337 16,-5-11-559-1,-3-24-920 1,-11-16-2689-16,-9-13-2161 0</inkml:trace>
  <inkml:trace contextRef="#ctx0" brushRef="#br0" timeOffset="3923.49">12940 9150 14002 0,'0'0'2657'0,"0"0"-392"15,0 0-809-15,0 0-360 16,0 0 216-16,0 0-175 0,100-23-329 16,-44 23-480-16,4 0-232 31,3 0-96-31,1-12-448 0,31-26-832 15,-15 3-1273-15,-12 0-3392 0</inkml:trace>
  <inkml:trace contextRef="#ctx0" brushRef="#br0" timeOffset="4168.83">13769 8563 12586 0,'0'0'8538'0,"0"0"-7450"16,0 0-400-1,0 0-87-15,0 0 47 0,0 0-200 16,96 25-256-16,-64-25-192 16,-4 0-176-16,0-3-744 0,-4 0-625 15,-9 3-767-15,1 0-785 0,-4 0-1712 31,-8 0-3905-31</inkml:trace>
  <inkml:trace contextRef="#ctx0" brushRef="#br0" timeOffset="4442.1">13937 8610 12098 0,'0'0'2737'0,"0"0"-505"0,0 0-503 31,0 0-377-31,-24 93 8 0,24-56-408 16,0 8-176-16,0 6-47 15,0 9-105-15,4-3-192 16,7 0-112-16,-2-6-88 0,-1-6-136 16,3-11-48-16,-7-8 0 31,0-10-48-31,1-6 0 0,-5-5-8 16,4-5-40-16,-4 0-128 15,0 0-224-15,4 0-176 16,-1-3 16-16,9-9 104 0,4-13-369 15,16-26-1055 1,-4 3-2097-16,0 0-3272 16</inkml:trace>
  <inkml:trace contextRef="#ctx0" brushRef="#br0" timeOffset="4985.66">14399 9026 13258 0,'0'0'6706'0,"0"0"-5762"16,0 0-552-16,0 0-224 15,0 0 232-15,0 0 16 0,79-105-184 16,-47 38-112-16,-4 5-112 31,-4-9 0-31,-3 1-8 0,-14 16 0 16,1-3 0-16,-8 7 8 16,0 9 0-16,0 9 40 15,-8 7 16-15,1 5 112 0,-6 4 313 16,5 7-17-1,4 2-128-15,1 1-24 16,3 3-104-16,-5 3 240 0,5 0 88 16,0 16-104-16,0 22-152 15,0 26-144-15,5 27-16 16,2 11 40-16,-3-17-32 16,4-18-16-16,1-25-16 15,-2-7-88 1,1 0-8-16,4 3 32 0,0-3-40 0,4-10-8 15,-4-12-40-15,4-8-24 16,4-5-168-16,-5-2-120 16,9-21-248-1,-3-11-640-15,-2-23-1065 16,1 5-2704-16,-8 5-4873 16</inkml:trace>
  <inkml:trace contextRef="#ctx0" brushRef="#br0" timeOffset="5401.53">14841 8136 16547 0,'0'0'2889'0,"0"0"-1953"0,0 0-248 15,0 0-176 1,0 0 208-16,0 0-280 15,100 71-200-15,-80-61-72 16,-1-3-96-16,-3-2-64 0,-4-2 88 16,-3 1 65-16,-5-1 247 15,-4 0 224-15,0 6 112 0,0 4-136 16,3 13-320 0,1 9 72-16,8 9 0 15,0 9-16-15,4 8-56 16,0 3-80-16,-4-4-80 15,4-6-16-15,-4-3-16 0,-1-7 57 16,-2-3-81-16,-5-2 88 0,-4-1-56 31,0 3-40-31,-4 4-64 16,-16-1 0-16,4 3 0 16,-8-8-64-16,0-8-104 0,4-14-337 15,4-15-583-15,9-21-1440 0,-2-15-3578 16,9-8-4352-16</inkml:trace>
  <inkml:trace contextRef="#ctx0" brushRef="#br0" timeOffset="5891.22">15539 8496 17995 0,'0'0'2585'15,"0"0"-1249"-15,0 0-640 31,0 0 153-31,0 0 119 16,103 19-336-16,-63-19-184 0,-1 0-184 16,2-7-120-16,-2-2-88 15,-7 0-56-15,-4-1-8 0,-4 4-632 16,-12 3-544-16,-5-4-753 31,-2 4-2040-31,-5 0-1104 0</inkml:trace>
  <inkml:trace contextRef="#ctx0" brushRef="#br0" timeOffset="6088.7">15734 8293 16539 0,'0'0'2713'0,"0"0"-297"15,0 0-872-15,0 0-671 16,-8 92-9-1,20-45-240-15,4 11-232 16,-1-1-104-16,2-3-224 16,-2-6-64-16,9-7-744 15,-3-12-1489-15,-10-14-4920 0</inkml:trace>
  <inkml:trace contextRef="#ctx0" brushRef="#br0" timeOffset="6482.64">16423 8267 14163 0,'0'0'4713'0,"0"0"-3713"16,0 0-88-1,0 0-80-15,0 0 64 16,0 0-296-16,99 0-400 16,-71 0-87-16,0 0-113 0,-8 0-545 15,8 10-983-15,-9 3-2249 16,-10-7-3384-16</inkml:trace>
  <inkml:trace contextRef="#ctx0" brushRef="#br0" timeOffset="6704.05">16463 8503 17131 0,'0'0'2705'0,"0"0"-1385"0,0 0-952 15,0 0 416-15,0 0 152 16,87-10-431-16,-50-3-289 15,2 0-152 1,-3 0-64-16,0-2-761 0,8-4-1231 16,-8 3-1889-16,-12 4-3288 15</inkml:trace>
  <inkml:trace contextRef="#ctx0" brushRef="#br0" timeOffset="7310.43">17199 8010 16491 0,'0'0'2713'0,"0"0"-1705"15,0 0 256-15,0 0-432 16,0 0-56-16,112 0-263 0,-72 0-225 15,4 0-96 1,-4 0-72-16,-1 7-48 16,-7 0 16-16,-8-2 48 0,-7 2 48 15,-6-1 40-15,-7 1 88 16,-4-7 24-16,0 2 112 16,0-2 56-16,0 0-64 15,0 0 16-15,0 3 144 16,0 4-111-16,0 3-137 15,0 9-184-15,4 6-160 0,5 10 56 16,2 0-56-16,1 4 56 16,4-2-16-16,4 1-40 15,0-3 0 1,4 0-8-16,0-3 0 16,-5-7 0-16,2-6-8 0,-10-6-136 15,2-4-648-15,-6-9-297 16,-3 0-575-16,-4 0-497 15,0-28-519-15,0-1-1569 0,0 1-2544 16</inkml:trace>
  <inkml:trace contextRef="#ctx0" brushRef="#br0" timeOffset="7473.99">17682 7877 15307 0,'0'0'3168'15,"0"0"-343"-15,0 0-672 16,0 0-601-16,-72 143-544 0,33-23-464 16,-17 30-288-16,-13 2-256 15,-2-15-656-15,24-49-2040 16,2-21-4050-16</inkml:trace>
  <inkml:trace contextRef="#ctx0" brushRef="#br0" timeOffset="8248.92">13339 10293 11330 0,'0'0'2865'15,"0"0"-201"-15,-16-73-775 0,0 41-273 31,-4 4-256-31,0 3-368 16,-8 2-207-16,0 7-89 16,1 3-144-16,-5 8-40 0,-4 5-16 15,4 5 104-15,0 27-136 32,0 29-104-32,8 37-160 0,17 45-80 15,7 9-24-15,24 1 96 16,15-23 16-16,-3-25-87 0,4-13-17 15,-12-19-16-15,0-19-80 0,-8-13 40 16,-5-3-48-16,5 3-8 16,1 7-8-16,-6 6-224 15,-7-4-321 1,1-5-479-16,-9-3-736 16,0-13-1177-16,-13-14-2880 0</inkml:trace>
  <inkml:trace contextRef="#ctx0" brushRef="#br0" timeOffset="8445.39">12873 11128 15243 0,'0'0'2640'16,"0"0"-1071"-16,0 0-177 0,39-89-192 31,2 57-88-31,19 4-311 15,3 3-401-15,9 6-368 16,-5 6-32-16,21-13-920 0,-20 4-1457 16,-8 0-3392-16</inkml:trace>
  <inkml:trace contextRef="#ctx0" brushRef="#br0" timeOffset="8699.7">13793 10350 20612 0,'0'0'2376'0,"0"0"-1759"16,0 0-185-16,0 0 32 0,92 0 80 15,-56-10-224-15,-1-5-176 16,-3 2-96-16,0 1-48 15,-8 5-720-15,-4 7-544 16,-4 0-1201-16,-4 7-2592 16,-8 1-4889-16</inkml:trace>
  <inkml:trace contextRef="#ctx0" brushRef="#br0" timeOffset="9015.87">13969 10404 15187 0,'0'0'3128'0,"0"0"-767"15,0 0-665-15,-20 74-559 0,20-46-257 16,0 10-280-16,0 6-96 31,7 7-240-31,6 6-80 0,2 0-80 16,2-3 32-16,2-3-88 16,1-3 24-16,-4-13-16 15,4 0-40-15,-4-13 40 0,-8 0-40 16,0-6 32-16,0 0-48 0,-5-7 120 15,2-2-40-15,-1-1 0 16,0-6-80 0,0 0-192-1,4-9-8 1,4-14-104-16,4-5-392 16,-4-10-464-16,4-7-697 0,0-18-951 0,-8 9-1425 15,-1 9-1360-15</inkml:trace>
  <inkml:trace contextRef="#ctx0" brushRef="#br0" timeOffset="9333.01">14276 10417 12962 0,'0'0'5169'0,"0"0"-3848"0,0 0 511 15,0 0-536-15,67 79-47 16,-47-44-369-16,0 3-264 0,-4-6-256 15,-4-4-256-15,-4-5-56 16,-1-7-48-16,-7-10-8 31,0-6-144-31,0 0-320 0,0-9 112 16,-11-14 160-16,-1-6 128 16,0-5 64-16,0-4 0 0,4 0 8 15,3 6 0-15,5 3 8 16,0 11-8-16,0-2 8 15,13 8-8 1,2-1 0-16,6 0-288 0,3 0-649 16,23-3-1759-16,-6 1-337 15,-2 5-3312-15</inkml:trace>
  <inkml:trace contextRef="#ctx0" brushRef="#br0" timeOffset="11572.02">14749 10433 15075 0,'0'0'2872'0,"0"0"-1247"31,0 0 15-31,0 0-256 0,0 0-223 16,92 0-337-16,-60 0-240 16,4 0-224-16,-1-4-192 15,1 1-80-15,-8 3-80 0,-4 0-8 16,-7 0-200-16,-6 0-584 15,-7-2-697 1,-4-2-871-16,0 1-449 0,-8-3-2160 16,-3 2-7041-16</inkml:trace>
  <inkml:trace contextRef="#ctx0" brushRef="#br0" timeOffset="11761.52">14905 10300 13178 0,'0'0'3217'0,"0"0"-464"15,0 0-657-15,0 0-904 16,0 0-368-16,0 0-223 16,-4 85-185-16,12-53-152 0,3-3-200 31,2-1-64-31,2-2-224 16,-2-11-857-16,11-5-1135 0,-5-10-2113 15,1 0-1544-15</inkml:trace>
  <inkml:trace contextRef="#ctx0" brushRef="#br0" timeOffset="12006.86">15208 10192 15667 0,'0'0'3040'0,"0"0"-1087"0,0 0-593 15,0 0-240 1,11 82-111-16,-7-41-273 0,0 1-192 0,1-5-248 16,3-5-176-16,-1-6-120 15,-3-10-8-15,4-4-400 16,-3-5-680-16,-1-7-889 16,-1-7-2032-16,1-8-1192 15</inkml:trace>
  <inkml:trace contextRef="#ctx0" brushRef="#br0" timeOffset="12481.59">15268 9887 16147 0,'0'0'2016'16,"0"0"-759"-16,0 0-569 31,0 0 344-31,0 0-280 16,0 0-168-16,91 9-152 0,-79-6 8 15,-4 1-111-15,0-1-33 16,-4-3-40-16,0 0-24 0,-4 0-24 31,0 0 112-31,0 2 104 16,4 5 8-16,0 0-120 0,0 5-40 15,4 1-24-15,0 9-56 0,0 1-48 16,3 5-32-16,-2 1-16 16,6 3 24-16,-2 2 8 0,2 4-8 15,2 3 16 1,-2 4-32 0,2 6 56-16,-2-1-7 0,-2 4-33 15,-2 1-24-15,-3-1-32 0,-8 0-8 16,0 0-40-16,0-4 40 15,-19-3-56-15,-6-5 0 0,-3-10-224 32,1-7-305-32,-5-8-119 15,4-17-368-15,7-20-960 0,10-11-2961 16,3-5-4497-16</inkml:trace>
  <inkml:trace contextRef="#ctx0" brushRef="#br0" timeOffset="13022.15">15936 10137 16835 0,'0'0'2801'16,"0"0"-1193"-16,0 0-616 16,0 0 0-16,0 0 49 0,0 0-273 15,101 0-304-15,-66 0-200 32,1 0-200-32,0-2-64 15,-1-5-400-15,18-13-1176 0,-10 5-1273 16,-6-4-2992-16</inkml:trace>
  <inkml:trace contextRef="#ctx0" brushRef="#br0" timeOffset="13642.49">16774 9906 17003 0,'0'0'3953'0,"0"0"-2817"0,0 0-632 15,0 0 513-15,0 0-73 16,0 0-368-16,71 0-240 0,-43 0-160 16,-4 0-112-16,4 0-64 31,-8-7-136-31,0 4-712 0,-1 0-713 16,-2 3-1199-16,-6 0-3209 0</inkml:trace>
  <inkml:trace contextRef="#ctx0" brushRef="#br0" timeOffset="13828.99">16837 10081 17787 0,'0'0'2769'15,"0"0"-1145"-15,0 0-752 16,0 0-399-16,0 0-25 0,0 0-256 15,0 0-152 1,100 18-40-16,-68-27-648 16,11-3-817-16,-2 2-1063 0,-6 0-3026 15</inkml:trace>
  <inkml:trace contextRef="#ctx0" brushRef="#br0" timeOffset="14556.05">17423 9610 15315 0,'0'0'2248'16,"0"0"-1087"-16,0 0-617 0,107 0-152 0,-71 0-24 15,1-9-144-15,-6-4-104 32,-7 0 0-32,-4 4-64 0,-9 3 136 15,-6 3 296-15,-1 3 408 16,-4 0 104-16,0 0-87 16,0 0-209-16,0 0-104 0,0 0-96 15,0 0-24-15,0 9-160 31,4 4-136-31,8 9-104 0,4 6 80 16,3 7-56-16,5 0 56 16,1 6 16-16,3 1 32 15,-4-1 88-15,3-3-63 0,1-3-105 16,-4 0 16-16,0-6-96 16,0-4-40-16,-5 1-8 0,-6-11-8 15,-2-2-352 1,-3-10-529-1,1-3-1047-15,-1-22-1033 16,-8-10-2528-16,3 1-1456 0</inkml:trace>
  <inkml:trace contextRef="#ctx0" brushRef="#br0" timeOffset="14779.45">18028 9422 16971 0,'0'0'2889'0,"0"0"-601"15,0 0-671-15,-92 90-457 16,61-30-224 0,-1-3-280-16,4 10-128 15,-4 0-192-15,9-13-96 16,3 0-160-16,-1-7-80 16,14-8-64-16,-1-8-688 0,4-2-1032 31,0-7-3169-31,4-6-9026 0</inkml:trace>
  <inkml:trace contextRef="#ctx0" brushRef="#br0" timeOffset="17942">15008 11696 13970 0,'0'0'1689'16,"0"0"-1393"-16,0 0 2200 0,0 0-1215 31,0 0 495-31,0 0-120 16,60 29-391-16,-40 13-305 0,-4 11-408 15,0 5-240-15,-4 1-152 16,0-2-88-16,-4-5-72 0,-4-11-112 15,-4-9-760-15,0-10-1313 16,0-13-4120 0</inkml:trace>
  <inkml:trace contextRef="#ctx0" brushRef="#br0" timeOffset="18239.18">14885 11932 16667 0,'0'0'2945'16,"0"0"-881"-16,0 0-896 31,28 98-231-31,-8-57-41 0,4 0-248 16,4-3-240-16,-5-6-88 15,1-10-40-15,0-5-128 0,-3-8-64 16,-6-6-40-16,1-3-48 15,-4 0 0-15,0-6 0 16,0-13 0-16,0-7-8 0,-1-9-8 31,2 0-160-31,-2-3-584 16,2 3-464-16,6-15-649 0,-2 11-1143 16,-2 1-2858-16</inkml:trace>
  <inkml:trace contextRef="#ctx0" brushRef="#br0" timeOffset="18796.7">12367 13151 7697 0,'0'0'1801'0,"0"0"431"0,0 0-104 16,0 0-407-16,0 0 287 0,0 0-279 15,8-6-49-15,11 21-392 16,1 4-488-16,5 6-407 16,-1 4-233-16,-5 3-88 15,-3-4-72-15,-4-2-521 16,-4-11-1079-16,0-15-1385 15,-4 0-2488-15,-4-6-3057 0</inkml:trace>
  <inkml:trace contextRef="#ctx0" brushRef="#br0" timeOffset="19237.52">12586 12966 4120 0,'0'0'10067'0,"0"0"-8651"16,0 0 1160-16,0 0-375 0,8 74-473 31,-8-30-808-31,-16 4-479 16,-4-1-265-16,0-3-104 15,0-2-72-15,-7-10-224 0,-1-4-561 16,-9-2-911-16,-2 2-873 31,-9 7-607-31,0-3-809 0,1 2 2361 16,2-5 1624-16,6-6 152 15,7-8 496-15,12-5 376 16,4-7 464-16,8-3 169 0,4 0-297 0,4-9-528 16,0-4 144-16,7-3 225 15,10-3-73-15,11 0 184 16,7 0-216-16,10 4-119 16,2-5-209-1,9 4-48-15,8 0-160 0,-1 0-128 16,5 0-56-16,0 3-200 0,-5-2-56 31,-7 2-112-31,-4 0 0 16,-12 4 8-16,-8-1-16 0,-8 4-192 15,-16 3-360-15,-5 3-400 16,-14 0-232-16,-17 9-2441 16,-4 4-2496-16</inkml:trace>
  <inkml:trace contextRef="#ctx0" brushRef="#br0" timeOffset="19426.02">12140 13665 12666 0,'0'0'2025'0,"0"0"-1033"15,-4 130-96-15,8-41-320 16,12-7 0-16,-5-8-280 0,6-8-296 15,2-8-192-15,1-11-1360 0,-4-3-3441 16</inkml:trace>
  <inkml:trace contextRef="#ctx0" brushRef="#br0" timeOffset="20549.02">12124 13833 11666 0,'0'0'1416'0,"0"0"-688"31,0 0-247-31,83-88-241 0,-51 62 8 16,-4 1 232-16,0 6-48 15,-4 6-168-15,0 3-104 16,-8 4 72-16,0 3 264 0,-1 3 184 16,2 0 472-16,-2 0 73 31,2 15-121-31,7 4-88 0,-5 10-288 16,5 3-112-16,0 12-95 15,0 4-81-15,4 19-8 16,-4-4-16-16,0 0-16 0,0 4-152 0,-9-16-56 15,2 0-96 1,-6-13-24-16,2-9-72 0,-9-13-56 16,-1-11-264-1,-3-5-688-15,0-3-529 16,-11-19-655-16,-13-6 64 16,-12-7-233-16,-4-4 201 0,-12 2-121 0,-4-2 609 15,-3 2 1056-15,7 2 616 16,4 3 784-1,8 4 520-15,8 5 520 16,16 4-487-16,13 6-377 16,3 0-432-16,0 7-136 15,15-3 64-15,9 2 328 0,4 4-79 16,0 3-241-16,0 0-200 0,-5 6-168 31,-3 13 32-31,-8 13 208 16,-7 4 64-16,-5 8-96 15,0-3-104-15,0 0-120 0,-5-9-16 16,1-10-64-16,0-9-8 31,4-10 0-31,0-3-488 16,0-16-40-16,0-19 312 0,8-9 112 16,8-13-8-16,5-7-32 15,2 4 32-15,5 3 24 0,-4 6-8 16,0 10 24-16,0 9 80 15,-8 6 0-15,0 11-8 16,-4 8 16 0,-5 7 80-16,2 0 424 0,-1 19 376 15,7 13-192-15,-2 6-152 16,2 7-160-16,-2-4-160 0,-2 0-176 16,-3-13-40-1,1-8-8-15,-2-11-280 16,-3-9-960-16,4-9-128 15,-8-20 63-15,4-12-263 0,-4-10-376 16,0-6-169-16,0 0 73 16,5 0 896-16,-5 6 759 0,4 10 385 15,-1 9 1009-15,1 6 663 32,4 14 152-32,-4 9-463 0,0 3-73 15,8 0 512-15,0 22-127 16,8 10-241-16,8 22-384 0,4 25-224 15,7 29-103-15,-7 12-57 16,-8 8-96-16,-3-11-128 31,-10-15-104-31,1-10-168 0,-3-19-8 16,2-19-80-16,-3-16-64 16,4-10-16-16,0 1 0 0,3 0-192 15,2-1-576-15,-6-9-848 16,2-3-1129-1,-9-7-2824-15,-4-5-6546 16</inkml:trace>
  <inkml:trace contextRef="#ctx0" brushRef="#br0" timeOffset="21350.86">13594 12957 14443 0,'0'0'2568'0,"0"0"-976"0,0 0-271 16,0 0 23-16,8 86-104 15,-8-49-424-15,-8 5-279 16,-8 9-185-1,0-1-104-15,0-2-128 0,-4-7-24 16,8-8-32-16,0-12-64 16,8-8 0-16,4-3-48 0,0-10-112 15,0 0-40-15,16 0 24 16,0 0-176 0,4 0-8-16,0-4 7 15,-4-2 97-15,-4 6 136 0,-8 0 112 16,0 0 8-16,-4 19 72 15,-4 1 0-15,-12 5-64 0,4 3 88 32,-4-6-24-32,4 1-16 15,5-10-56-15,2-4-8 16,5-6 0-16,0 1-136 0,0-4 32 16,12 0-104-16,4 0-184 0,8 0-152 15,-4-4-56-15,-1-3 120 31,2 7 80-31,-5 0 232 16,-4 0 176-16,-1 19 0 0,-6 4 168 16,-5 6 96-16,0 9 88 15,0 3 88-15,-5-3-32 0,-6 6-120 16,-1-2-64-16,-4-7 216 16,4-7-64-16,3-2-144 31,2-4-96-31,3-9-128 0,4-9-8 0,0-4-200 15,0-11-40-15,11-14-192 16,2-13-136-16,2-10-648 0,2-19-488 16,-2-37-465-1,-6 18-1624-15,-1 0-1264 16</inkml:trace>
  <inkml:trace contextRef="#ctx0" brushRef="#br0" timeOffset="21630.12">13653 12916 10178 0,'0'0'1776'0,"0"0"-56"0,0 0-639 15,0 0-401-15,0 0 136 16,96-41-40-16,-76 41 288 16,0 0 41-16,-4 9-241 0,0 10 304 31,0 10-120-31,-4 12-328 15,-4 19-111-15,0 19-97 0,-8 27-152 16,0-12-192-16,-4-14 8 16,-4-29-80-16,0-23-96 15,0-2 0-15,0-11-504 0,-4-2-689 32,-4-16-1399-32,4-16-2985 15,-4-7-4449-15</inkml:trace>
  <inkml:trace contextRef="#ctx0" brushRef="#br0" timeOffset="21795.67">13642 13151 13826 0,'0'0'2513'16,"0"0"-1513"-16,0 0 184 16,0 0-295-16,0 0-313 0,80 92-376 15,-53-67-200-15,17-6-408 16,-8-3-1921-1,-4-10-3328-15</inkml:trace>
  <inkml:trace contextRef="#ctx0" brushRef="#br0" timeOffset="22107.84">13913 12995 12498 0,'0'0'2017'0,"0"0"-249"16,0 0-912-16,0 0 184 16,88-13 25-16,-65 10-369 0,1 3 144 31,-4 0-32-31,0 3-384 16,-4 10 40-16,-8 9 176 0,-1 4-191 15,-7 11-161-15,0 5-144 16,0 5-96-16,-7 5-48 15,-9-5-120-15,-4-3-400 0,-4-5-209 0,1-17-167 16,2-13-528 0,1-9-713-1,1-18-207-15,6-8-585 16,10 0-1552-16</inkml:trace>
  <inkml:trace contextRef="#ctx0" brushRef="#br0" timeOffset="22291.35">13945 13182 10538 0,'0'0'2216'16,"0"0"-1000"-16,0 0-23 0,0 0-25 16,0 0-328-16,0 0 32 15,79 22-175-15,-63-3-137 16,-4 8-112 0,-3 1-112-16,-2 10-208 15,-7-1-72-15,0 2-56 0,0-4-632 16,-20-4-1393-16,5-5-1888 15,-2-7-3688-15</inkml:trace>
  <inkml:trace contextRef="#ctx0" brushRef="#br0" timeOffset="22656.37">13749 13703 11882 0,'0'0'2169'0,"0"0"-601"0,0 0-216 0,0 0-424 15,0 0-568-15,0 0-80 16,0 0 441-16,0 0-233 16,68-16-32-16,-36 0-240 0,-9 0-136 15,2 4-72 1,-5 2 88-16,-5 4-96 15,2 6 88-15,-10 0 128 0,1 13 392 16,-3 5 128-16,-5 11-232 16,0 6 32-16,0 3-167 15,-13 7-233-15,-2-2-88 0,-5 6-16 32,-8-5-32-32,0-6-505 0,-8-9-279 15,4-16-1032-15,-4-20-2409 16,5-15-872-16,6-10-4473 0</inkml:trace>
  <inkml:trace contextRef="#ctx0" brushRef="#br0" timeOffset="22820.93">13705 13795 3184 0,'0'0'9106'0,"0"0"-7041"16,0 0 119-16,0 0 25 15,112 28-737-15,-72-8-376 0,-4-1-480 16,-1 3-280-16,-3-6-336 15,0-3-96 1,0-17-1200-16,-8-11-1521 16,-4-11-2632-16</inkml:trace>
  <inkml:trace contextRef="#ctx0" brushRef="#br0" timeOffset="23084.22">14048 13512 14539 0,'0'0'1720'0,"0"0"-496"16,0 0-264-16,0 0 9 0,0 0-329 31,99-32-128-31,-78 32 232 16,-1 10-16-16,-5 6-72 0,2 10-64 15,-10 6-143-15,-3 5-177 16,-4 2-160-16,0 1-112 0,-7-1-96 15,-10-7-649-15,2-4-783 32,-13-12-832-32,8-6-1673 15,0-10-1640-15</inkml:trace>
  <inkml:trace contextRef="#ctx0" brushRef="#br0" timeOffset="23264.74">14005 13633 12522 0,'0'0'2537'0,"0"0"-1121"16,0 0-144-16,0 0 41 0,75 73-465 16,-43-41-320-16,3-4-240 15,2-5-216-15,-1-7-72 0,-4-7-256 16,7-9-1488 0,21-13-2121-16,-4-9 2264 15,-13-6 529-15</inkml:trace>
  <inkml:trace contextRef="#ctx0" brushRef="#br0" timeOffset="23515.07">14598 12798 20292 0,'0'0'2480'16,"0"0"-2112"-16,0 0-232 0,0 0-128 15,96-6 80-15,-65-4-80 16,1 1-8-16,0 2-360 0,-4 7-1528 16,-12 0-2377-16,-4 0-2352 0</inkml:trace>
  <inkml:trace contextRef="#ctx0" brushRef="#br0" timeOffset="23926.97">14654 13192 14227 0,'0'0'2200'0,"0"0"-1680"0,0 0 8 15,0 0 608-15,0 0-151 0,84-60-489 16,-57 34-384-16,1-5-112 15,-4 6-1152-15,-4 2-641 0,-8 4 73 32,-4 9-297-32,-4 4 217 15,-4 3 696-15,0-1 712 0,-4 4 264 16,-4-3 128-16,0 3 448 16,0 0 840-16,5 0 232 0,-2 0 241 15,-3 0-297-15,8 0 112 31,0 0-159-31,0 10-233 16,0 6-408-16,0 6 48 0,16 6-192 16,4 14 65-16,4 3-113 15,4 5-24-15,0 5 56 0,4 1-232 16,-4 2-120-16,0 1-96 16,0-5-120-1,-9-2-40 1,1-8 8-16,-8-9-16 0,0-10-104 0,-8-8-808 15,-4-17-1145-15,0 0-3184 16,-8-17-9610-16</inkml:trace>
  <inkml:trace contextRef="#ctx0" brushRef="#br0" timeOffset="24149.38">14845 13208 17787 0,'0'0'2569'16,"0"0"-769"-16,-20 95-816 15,8-45-391-15,1 5-297 0,-2-1-280 16,-2 0-16-16,-2-13-384 16,-2-6-705-16,-5-9-1255 0,0-11-2953 31,3-5-8210-31</inkml:trace>
  <inkml:trace contextRef="#ctx0" brushRef="#br0" timeOffset="24343.86">14793 13306 14507 0,'0'0'2504'0,"0"0"-55"16,80-19-881-16,-37 7-672 0,-2-1-304 15,-2 1-328-15,1-2-192 16,-8 5-72-16,-4 3-776 16,-4-11-1392-1,-9 8-2529-15,-2-4-5369 16</inkml:trace>
  <inkml:trace contextRef="#ctx0" brushRef="#br0" timeOffset="24592.19">15040 12884 14899 0,'0'0'3808'0,"0"0"-2703"32,0 0 15-32,0 0-192 0,32 85-136 15,-16-40-272-15,-4-1-207 16,4-2-193-16,-8-8-120 0,3-6-329 15,-2-14-935-15,-1-14-1472 16,-4 0-2225-16,-4-16-2121 0</inkml:trace>
  <inkml:trace contextRef="#ctx0" brushRef="#br0" timeOffset="24887.4">15040 12823 10114 0,'0'0'3120'16,"0"0"-1631"-16,0 0 207 0,0 0-504 16,0 0-128-16,0 0-447 15,76-47-169-15,-57 37-32 0,-6 4 24 16,2 3 184-16,-2 0-64 16,-1 3 32-16,-9 0-64 0,6 0 49 15,-5 0 7 1,4 6-56-16,-4 7 0 15,7 6-64-15,-2 6-32 16,2 4-192-16,-7 5 40 0,9 5-96 16,-6-1-72-16,-3-3-64 15,4-4-40-15,-4 1-8 16,1-7-296 0,-1-2-752-16,-4 6-1097 15,0-10-2271-15,0-1-2674 0</inkml:trace>
  <inkml:trace contextRef="#ctx0" brushRef="#br0" timeOffset="25066.92">15184 13284 15619 0,'0'0'3096'16,"0"0"-1999"-16,0 0-721 15,0 0 504-15,0 0-136 16,0 0-296-16,84-51-312 0,-60 39-136 15,8-5-392 1,-9 11-1312-16,-7 0-3089 16</inkml:trace>
  <inkml:trace contextRef="#ctx0" brushRef="#br0" timeOffset="25243.45">15543 13268 16899 0,'0'0'0'0,"0"0"-736"16,0 0-8082-16</inkml:trace>
  <inkml:trace contextRef="#ctx0" brushRef="#br0" timeOffset="30781.68">11179 5781 17395 0,'0'0'2649'0,"0"0"-1137"16,0 0-1056-1,0 0-160 1,124 4 664-16,-4 5-23 0,27-6-201 0,9-3-256 15,-1 0-152-15,-4-6-176 16,5-7-8-16,11 3-40 0,-4-2-104 16,1 3 0-1,-17 2-8-15,-15 5 8 16,-13-5 0 0,-15 0-8-16,-21 4-200 0,-23-3-128 15,-16 2-320-15,-16 4-336 0,4 0-409 16,-8 0-1423-16,-9 4-2433 0</inkml:trace>
  <inkml:trace contextRef="#ctx0" brushRef="#br0" timeOffset="31364.13">11247 6050 14619 0,'-111'-28'1336'16,"15"-9"-576"-16,28-24-384 0,21-28 368 15,6-25 217-15,22-22-145 0,19-11-120 16,39-2-104 0,29-9 256-1,24-5-232-15,31 5-232 16,13 12 48-16,16 19-63 0,3 25-81 16,8 23 16-16,4 28 0 15,9 23-96-15,-1 15-8 16,0 13 40-16,-3 9-152 15,-1 17-32-15,-11 9 32 16,-9 6-40-16,-12 7-40 16,-12 6 0-16,-3 0 104 0,-8 2-112 15,-25-8 0-15,-19-10-8 16,-28-3 8-16,-8 13-8 0,-8 19 8 31,-17 24 8-31,-11 21 192 16,-19-1 200-16,-37 4-16 0,-20-5-112 15,-16 5-128-15,-15 2-24 16,-5-12-48-16,-4-7-64 0,-2-22-8 16,10-22-408-16,8-31-416 31,12-20-528-31,33-3-1017 16,11-13-3984-16</inkml:trace>
  <inkml:trace contextRef="#ctx0" brushRef="#br0" timeOffset="34418.94">8984 5429 20764 0,'0'0'3785'0,"0"0"-3369"16,0 0-152-16,156 16 712 31,-37-7-32-31,20-6 1 16,1-3-185-16,-12 0-320 0,-17 0-128 15,-3-3-128-15,-21-1-136 16,-23 4-48-16,-20 0 0 0,-9 0-8 16,-7 4-224-16,4 6-176 15,-4 0-384-15,-12-7-505 16,-12-3-927-1,-4 0-2489-15,0 0-4017 0</inkml:trace>
  <inkml:trace contextRef="#ctx0" brushRef="#br0" timeOffset="35812.22">8869 6010 12882 0,'0'0'7186'0,"0"0"-6074"0,0 0 392 16,0 0-311-16,59 101-345 15,-38-72-424 1,2-1-288-16,5-11-136 16,-4-5-648-16,0-12-801 15,-9 0-1095-15,6-22-233 0,-6-10-79 16,-10-2-153-16,-1-8 1025 0,0 4 1344 15,-4 0 599-15,0 6 41 32,4 4 841-32,7 8 319 0,-2 5-88 15,2 8-144-15,1 4 129 16,-3 3 87-16,2 0 136 0,-3 6 8 16,-4 7 97-16,-4 3 87 15,0 3-288-15,-4 0-432 31,-15 7-384-31,-9 2-248 0,-4 1-55 16,0 2 31-16,-4 1 0 16,5-3 8-16,6-7 16 0,5-3-72 15,9-9 136-15,7-7-32 16,4-3-152-16,0 0-96 16,7 0-8-1,13 0 104-15,8 0 56 16,4 0-56-16,-1 0 0 15,6 0 64-15,-9 0-64 0,-1 0 0 0,-7 0-64 16,-8 0-288-16,-3 0 8 16,-9 0 295-1,0 3 49-15,-9 6 73 16,-10 7-65-16,-6 7 8 16,-6 2 32-16,3 4 32 15,0-1-72-15,4 1 96 0,8-7 152 0,5-3-16 16,2-6-72-16,5-7-104 31,4 1-64-31,4-7-80 0,8 0 16 16,8 0 16-16,8 0 40 15,-4-7 8-15,4 1 0 16,0-1 16-16,-9 7-8 0,-3 0-8 31,-8 0-96-31,-4 0-168 16,-4 7 120-16,-8 2-144 0,-7 7-73 15,-9 3 161-15,-4 6 112 16,-4 4-128-16,0 3 0 0,-4-3 32 16,8 2 184-16,0-5 0 15,8-7 272-15,9-6 112 32,3-7 8-32,8-6-79 0,0 0-233 15,8 0-72-15,16-13 296 16,3-6-48-16,6-10-80 15,-6-5-120-15,0-8-56 0,1-2-80 0,-3-4-600 16,-9 4-289 0,-1 2-335-1,-3 5-400-15,-7 4 79 0,-5 5 105 16,0 9 560-16,0 0 600 16,0 9 360-16,-9 4 312 15,1 3 1072-15,1 3 368 16,-1 0 169-16,3 0-393 15,-3 12-344-15,1 4-191 16,3 7-241-16,0 11-208 0,-1 27-8 16,1 27 112-16,-3 33-88 15,-9 16 112-15,0 3-31 16,-8-13-9 0,4-22-80-16,4-26-128 15,1-25-200-15,6-19-112 0,-3-10-112 16,-4 1-88-16,-3-4-632 15,-6 0-592-15,5-9-641 16,-12-13-511-16,9-7-1969 0,3-8-2433 16</inkml:trace>
  <inkml:trace contextRef="#ctx0" brushRef="#br0" timeOffset="36410.62">9009 6839 12170 0,'0'0'2281'0,"0"0"-377"16,82-67 272-16,-46 41-743 0,1 4-401 15,-5 0-328-15,-5 6-376 16,1 3-224-16,-8 1-88 16,-4 5-16-16,-8 5-80 0,-4-2-248 0,0 4 56 31,-4 0 144-31,0 0 88 15,4 4 40-15,-4 2 0 0,0 0 0 16,0-6 16-16,0 3 64 16,0 0 184-16,0 4 240 15,-4-1 128 1,-8 4 25-16,4 3 23 16,0 2-104-16,0 7-88 0,4 3-32 15,0 1-80-15,1 6-88 16,3 0-112-16,0-4-112 15,0 4-56-15,0-10-8 0,7 3 0 16,-3-8-216-16,0-5-504 31,-4-2-704-31,0-7-409 0,0-3-903 16,0 0-225-16,-4 0-896 16,-7 0 2305-16,-6 0 1480 15,-3 6 72-15,1 1 1496 0,-6-1 713 16,14 1 351-1,-6-1-311-15,14-4-185 16,3 2-856-16,0-4-647 0,0 0-393 16,15 0 152-16,9-6 184 15,8-7-72-15,0-6-136 16,4 0-8-16,4-1-104 0,-4-1-80 16,-4 5-96-1,-1 3-8-15,-3-3-688 16,8-22-816-16,-4 0-1305 0,-4-3-2368 15</inkml:trace>
  <inkml:trace contextRef="#ctx0" brushRef="#br0" timeOffset="36626.05">9669 6178 9009 0,'0'0'11075'0,"0"0"-8835"0,0 0-455 15,0 0-537-15,0 0-352 32,0 102-176-32,0-44-280 0,0 4-176 15,-7-1-152-15,-2-4-112 16,-3-16-472-16,9-15-976 16,-5-26-1033-16,4-17-3032 0,-1-13-5385 0</inkml:trace>
  <inkml:trace contextRef="#ctx0" brushRef="#br0" timeOffset="36801.58">9769 5896 11802 0,'0'0'6922'16,"0"0"-4922"-16,0 0-56 15,0 0-631-15,0 0-425 0,99 54-424 16,-75-41-304-16,0-1-160 15,1 1-872-15,-6-4-1257 16,-7 4-3656-16</inkml:trace>
  <inkml:trace contextRef="#ctx0" brushRef="#br0" timeOffset="37198.53">9765 6270 14875 0,'0'0'5585'16,"0"0"-4433"-16,0 0-232 0,0 0-96 15,0 0 17-15,84 3-353 16,-48-15-184-16,-5-4-152 0,5-3-80 16,-8 3-56-1,-4 3-8 1,-3 7 40-16,-6 3 0 15,-7 3 104-15,4 0 208 0,-4 3 48 0,4 10 72 16,4 5 24-16,-1 12-96 16,2-2-24-16,-2 3-71 15,-2-2-97 1,-2-1-64-16,2-2-56 16,-5 2-88-16,-1 2 8 15,-3 1 64-15,0 4-80 0,0 0 0 0,-4-3 0 16,0-7-376-16,0-6-641 15,-8-13-759-15,-16-12-1969 0,1-13-3224 32,3-3-4034-32</inkml:trace>
  <inkml:trace contextRef="#ctx0" brushRef="#br0" timeOffset="37380.03">9924 6299 9097 0,'0'0'7210'0,"0"0"-4994"16,0 0 337-16,0 0-793 0,-15 79-375 16,11-35-369-16,-5 14-376 15,-2 2-272-15,-1 4-368 0,-1-7-56 16,-11 10-1072-16,5-20-2881 16,-5-9-6657-1</inkml:trace>
  <inkml:trace contextRef="#ctx0" brushRef="#br0" timeOffset="38891.1">14012 2369 9514 0,'0'0'10114'16,"0"0"-8018"-16,0 0-528 0,0 0-535 15,0 0-233-15,0 94 16 16,0-49-64-16,4 22-200 31,-4-7-136-31,0 6-64 0,0 2-127 16,0-15-65-16,0 5-160 15,0-11 0-15,0-5-264 0,0-8-569 16,0-12-591-16,17-9-888 16,-2-6-1961-16,1-7-1601 0</inkml:trace>
  <inkml:trace contextRef="#ctx0" brushRef="#br0" timeOffset="39487.5">14092 2502 6465 0,'0'0'1200'0,"0"0"-568"31,0 0 248-31,0 0-263 16,0 0 359-16,0 0 136 0,0 0 168 15,0 0-79-15,0 0 279 16,-52-20 568-16,52 27-175 16,0 14-665-16,0 25-408 0,0 24 88 31,8 18 17-31,0-2-137 0,-3-13-16 15,2-25-248-15,-3-17-120 0,4 1-176 16,4-3-16-16,0-4-184 16,8-15 40-1,0-10-48 1,0-10-120-16,8-30-40 0,4-34 32 16,-8-31-16-16,-17-9-24 15,-7 22 48-15,-3 25 72 0,-14 31 8 0,-2 12 40 16,-5 1 8-16,-4 5 72 15,0 5 8-15,0 3 184 16,0 10-80 0,9 0-144-16,6 0-48 15,9 4-440-15,4 8-880 16,28 4-2561-16,8 0-672 0,3-6-3425 0</inkml:trace>
  <inkml:trace contextRef="#ctx0" brushRef="#br0" timeOffset="39801.66">14562 2362 17395 0,'0'0'3673'0,"0"0"-1737"16,0 118-431-16,0-61-185 0,0 0-160 16,0-10-240-1,0-12-399 1,8-10-473-16,8-9-48 0,8-12-192 15,4-4-137-15,0-11-159 0,0-10-56 16,-4-11 128 0,-4 3 96-1,-9-5 104-15,-7-1 104 0,-4 0 104 16,0 0 0-16,-20 3 8 16,1 7 0-16,-5 3 16 0,3 10 8 15,6 5-24-15,2 0-496 0,10 4-576 16,6-9-1313-16,18 2-4792 15,3-6-1081-15</inkml:trace>
  <inkml:trace contextRef="#ctx0" brushRef="#br0" timeOffset="40049">15132 2286 13770 0,'0'0'3009'0,"0"0"-616"16,40 85-169-16,-21-53-760 15,2-3-519-15,-1-10-569 16,7-7-376-16,-3-12-72 0,4 0-168 16,-4-22-72-16,-8-9 160 31,0-8 79-31,-12 1 73 0,-4-3 48 16,0 6 17-16,-20 0-9 15,-4 4 128-15,-7 2-40 16,-6 13-64-16,10 3-80 0,3 10-456 15,7 3-753-15,14 0-815 0,3 7-3233 16</inkml:trace>
  <inkml:trace contextRef="#ctx0" brushRef="#br0" timeOffset="40344.21">15574 2178 13170 0,'0'0'3017'0,"0"0"-296"16,40 73-185-1,-20-48-455-15,0-6-1041 16,0-4-632-16,4-8-208 16,-5-3-200-16,5-4-72 15,-3-7-24-15,-10-9-88 0,2-2 64 32,-6-8 64-32,-7 4 56 0,-3-4 72 15,-18 1 72-15,-7 3-32 16,-7 0-16-16,-5 9-96 15,3 3 0-15,14 6-40 0,11 4-416 16,8 0-632-16,4 0-1145 16,28 14-352-16,8-5-2031 0,-8-3-746 0</inkml:trace>
  <inkml:trace contextRef="#ctx0" brushRef="#br0" timeOffset="40580.57">15901 2162 10986 0,'0'0'2808'16,"0"0"-367"-16,0 0 480 15,87 83-1161-15,-59-65-232 0,-7-5-944 16,2-7-127 0,-3-2-265-16,0-4-192 15,-4-10 0-15,4-9 8 16,-8-3-8-16,-4-7 64 0,-8 4-64 16,0-4 64-1,-12 4 16-15,-8 3 224 16,-8 2-8-16,0 8-144 0,0-1-104 15,8 7 8-15,5 3-56 16,6 0-328-16,9 3-905 16,5-7-2655-16,14 1-361 0,1-1-400 15</inkml:trace>
  <inkml:trace contextRef="#ctx0" brushRef="#br0" timeOffset="40834.89">16267 2073 11106 0,'0'0'2688'0,"0"0"-111"0,0 0 192 15,73 79-273-15,-50-60-1216 16,-3 1-551-16,0-11-249 0,0-3-328 31,0-6-152-31,-9 0-8 16,2-6 0-16,-5-10 8 16,-4-3 8-16,-4-4 88 0,0-2 24 15,-16 0-64-15,0-4 80 16,-8 1-40-16,-1 2-88 0,2 8-8 15,7-2-248 1,4 11-616-16,12 3-817 16,0 6-2968-16,16 0 464 15,4 0-4024-15</inkml:trace>
  <inkml:trace contextRef="#ctx0" brushRef="#br0" timeOffset="41076.25">16682 2048 13274 0,'0'0'2233'16,"0"0"783"-16,64 73-295 15,-40-48-969-15,-1-6-743 16,-3-9-585-16,4-10-160 0,1 0-256 31,2-23 0-31,-3-8 0 16,0-10 0-16,-9-1-8 0,-10 2 0 16,-5-2 16-16,-12 3 64 15,-16 2-64-15,-4 1-8 0,0 7 0 16,4 12 56-16,5 10 16 15,6 3-80-15,10 4-80 32,7 13-1008-32,0 2-1865 0,4 5-6113 0</inkml:trace>
  <inkml:trace contextRef="#ctx0" brushRef="#br0" timeOffset="41390.41">17279 1841 17307 0,'0'0'2417'0,"0"76"-65"16,4-25 105-16,0 7-537 0,5-11-231 15,2-3-857-15,6-12-544 16,-2-13-288 0,5-6 0-16,-4-7-144 15,4-6-112-15,-1 0-272 0,2-19-105 16,-10-10-39-16,6-5 232 15,-10-11 176-15,-7 0 104 0,0-2 104 32,-11 0 56-32,-13 2 48 15,0 10 0-15,-4 7 8 16,1 9 56-16,-1 9 128 0,7 7-80 16,5 3-160-16,4 0-432 0,12 13-1088 15,0-4-3233-15,4 1-7746 0</inkml:trace>
  <inkml:trace contextRef="#ctx0" brushRef="#br0" timeOffset="41646.73">17702 1914 13410 0,'0'0'5578'0,"12"86"-3666"15,-5-38 897 1,10 2-1353-16,-6-11-600 0,10-14-552 15,3-12-304-15,0-13-56 16,-1 0-160-16,1-26-16 0,-8-2-8 16,-8-13 112-1,-8-4 120-15,0-6 8 16,-12 0 0 0,-15 3 8-16,-5 7 32 0,-5 4-40 15,-2 11-440-15,-17 1-984 0,8 11-2377 16,-4 9-4025-16</inkml:trace>
  <inkml:trace contextRef="#ctx0" brushRef="#br0" timeOffset="42195.3">13917 3410 19540 0,'0'0'2520'0,"0"0"-1960"16,0 0-376-16,151-44 601 0,20-1 471 15,48-12 16-15,45-7-240 16,10-9-87-1,1-3-369-15,16-6-240 16,-4 2 0-16,-4 13-56 16,-20 16-136-16,-28 13-144 0,-31 15 0 15,-30 18 16-15,-26 5 64 16,-25 0-8-16,-35 19-72 0,-20 0-8 16,-29-3 8-16,-7 3-8 31,-4 3 8-31,0 6 0 0,-4 1 0 15,-7-4-104-15,-14-6-576 16,-3-6-617-16,-8-10-559 0,-15-3-1761 16,-5 0-4296-16</inkml:trace>
  <inkml:trace contextRef="#ctx0" brushRef="#br0" timeOffset="42509.46">16941 2508 21596 0,'0'0'2273'16,"0"0"-1737"-16,84 16-432 15,-41-13 80-15,9 0 112 0,4-3 200 16,0 3-248-1,-5 1-112-15,-6 2-80 16,-14 3-40-16,-7 5 40 0,-16 4 88 16,-8 11 88-16,-24 21-80 15,-19 4-152-15,-13 7-248 16,-13-1-752-16,-6-12-624 0,11-7-1425 31,16-22-5361-31</inkml:trace>
  <inkml:trace contextRef="#ctx0" brushRef="#br0" timeOffset="43409.67">20610 2098 15659 0,'0'0'4457'0,"0"0"-3169"15,0 0 320-15,0 0-383 16,0 0-273-16,-39 83-360 16,42-51-224-16,14 9 64 0,2 3-72 31,1-5-192-31,8-7-168 0,0-7-64 16,0-13-128-16,4-12-400 15,-4 0-176-15,4-22 48 16,-9-10 256-16,-3-6 272 0,-8-3 120 31,-12 0 72-31,0 3 0 16,-19 3 120-16,-9 3 56 0,-8 3 16 15,-1 4 0-15,-2 6-72 16,7 3 0-16,0 13 8 16,8 0-16-16,5 3-112 0,6 0-664 15,5 0-1041 1,5 3-4144-1,3 0-8258-15</inkml:trace>
  <inkml:trace contextRef="#ctx0" brushRef="#br0" timeOffset="43741.8">21371 1971 19340 0,'0'0'2920'0,"-24"89"-1343"16,13-35-201 0,7-3-376-16,0-7-240 15,4-12-376-15,4-13-384 16,11-16 0-16,13-3-192 0,4-12 0 16,8-20-24-16,0-9-56 15,-4-7-40-15,-8 0 16 0,-9 1-8 16,-10 10 160-16,-9 1 144 31,0 7 48-31,-20 4 48 16,-5 9-24-16,-6 4 40 0,3 8-8 15,-4 4-104-15,9 0 0 16,-1 4-656-16,7 5-792 0,9-3-1289 16,5 1-4561-16</inkml:trace>
  <inkml:trace contextRef="#ctx0" brushRef="#br0" timeOffset="44445.89">22256 1407 18764 0,'0'0'2808'16,"0"0"-1136"-1,0 0-511 1,-80 107-345-16,48-27 96 16,0 18-200-16,4-3-88 0,17-22-32 15,7-25-175-15,4-19-225 0,0-4-192 16,12 4-8-16,8-7-136 0,3-7-48 31,1-8-337-31,4-7-31 16,4-9 16-16,-4-14 72 15,0-9 88-15,-13 0 104 0,2 1 136 16,-17 3 144-16,0 5 0 16,-12 10 120-16,-12 4-40 0,0 9 80 31,-4 0-160-31,0 16 0 15,4 3-144-15,8-4-328 0,13-5-712 16,14-13-1585-16,17-19-2416 16,4-10-2041-16</inkml:trace>
  <inkml:trace contextRef="#ctx0" brushRef="#br0" timeOffset="44775.01">22715 1184 16259 0,'0'0'4089'16,"0"0"-2241"0,-9 86-447-16,-7 3-65 15,-4 22-96-15,5 10-152 16,2-27-191-16,13-30-257 0,0-29-392 16,0-16-232-16,13 0-16 15,6-6-256-15,1-4-352 0,8-9-33 0,-8 0 81 31,4-18 56-31,-4-8 184 16,-5 1 208-16,-6-1-56 16,-9 4 160-16,0 0 8 0,-16 6 88 15,0 0-80-15,-4 3 56 16,0 4-64-16,4 5-64 0,0 1-128 31,8-3-760-31,4 3-1273 16,4-4-3480-16</inkml:trace>
  <inkml:trace contextRef="#ctx0" brushRef="#br0" timeOffset="45127.07">23495 1149 17323 0,'0'0'3705'0,"-60"82"-2561"0,8 1 833 15,-4 25-473-15,5 9 80 16,15-5-327 0,20-33-297-16,16-28-336 15,0-17-384-15,4-11-240 0,16 2-120 16,8-3-216-16,8-2-96 16,3-11-464-16,2-9 127 15,-2-4 121-15,-3-14 48 16,-4-11 136-16,-12 1 8 15,-8 0 200-15,-12 2 232 16,-4-3 24-16,-20 4 120 0,-12 3 0 16,-3 6-48-16,3 3-56 15,8 4 80-15,4 2-96 16,24-15-888 0,0 3-2953-16,11-6-2784 0</inkml:trace>
  <inkml:trace contextRef="#ctx0" brushRef="#br0" timeOffset="45442.23">23894 1196 16291 0,'0'0'3073'16,"-25"131"-297"-16,-3-23-711 15,0 9-425-15,4-18-336 16,13-26-223-16,7-32-345 0,4-8-328 15,0 1-248 1,11-6-160-16,14-3-288 16,-1-8-120-16,11-17-857 0,-3-10 121 15,4-15 120-15,-8-14 256 16,-4-2 224 0,-8 6 304-16,-12 3 240 15,-4 7 80-15,-12 6 112 0,-4 3 24 16,-8 7 80-16,-4 9-32 15,4 0-120-15,0 0-144 0,5 0-296 16,6-7-896-16,5-9-4138 16</inkml:trace>
  <inkml:trace contextRef="#ctx0" brushRef="#br0" timeOffset="45794.28">24586 1203 17939 0,'-43'73'5209'0,"-5"19"-3616"0,4 13 247 16,12-3-464-16,12-26-95 16,12-19-393-16,8-19-512 15,0-9-232-15,8-1-144 0,16-3-168 16,4-2-360-1,4-17-328-15,4-6-297 16,3-3-47-16,2-25-16 0,-5-11 88 16,-5-6 168-16,-10-2 319 15,-10-1 401-15,-11 4 160 16,-4 6 80-16,-16 6 96 16,-8 7 16-16,-4 12 208 15,4 7 16-15,0 6-71 16,5 0-265-16,11-4-184 0,12-5-1321 15,0-10-7673-15</inkml:trace>
  <inkml:trace contextRef="#ctx0" brushRef="#br0" timeOffset="46130.39">25009 1112 19756 0,'-28'84'2896'0,"-4"18"-543"16,0 13-769-16,8-11-112 0,13-27-223 15,7-20-465-15,4-19-464 16,7-13-320-16,10 0-8 16,6-5-200-16,9-4-584 0,0-13-320 15,4-3-89 1,0-16 97-1,-8-9 408-15,0-7 376 0,-13 7 136 0,-7-4 136 16,-8 4 48-16,0-1 88 16,-4 4 16-16,-15-1 56 15,-1 5 56-15,-4 1-64 16,3 2-88-16,6 2-64 16,7-19-1056-1,0 3-4009-15,8 1-9218 0</inkml:trace>
  <inkml:trace contextRef="#ctx0" brushRef="#br0" timeOffset="46477.46">25519 1152 20860 0,'-44'95'2737'0,"1"20"-657"31,-2-10-640-31,17-17 153 16,9-21-209-16,15-22-824 16,4-17-328-16,0 4-232 0,15-3-144 15,6-4-336-15,3-12-296 16,4-9-136-16,4-4-49 0,-5-14-119 31,-3-8 280-31,0-10 136 16,-12 0 376-16,-4-6 240 15,-4 4 40-15,-4-5 8 0,-4 1 0 0,-12 9 0 16,4 4-48-16,0 3-72 16,0 6-616-16,8-3-1217 15,0 7-3056 1,4-1-7161-16</inkml:trace>
  <inkml:trace contextRef="#ctx0" brushRef="#br0" timeOffset="47001.06">25969 1371 17131 0,'0'0'3001'0,"0"0"-1881"16,0 0 48-16,-8 83 97 16,8-57-137-1,0-8-496-15,0-2-384 16,8-6-248-16,8-7-160 16,9-3-160-16,-2-10-56 0,9-12 104 15,-4-10 104-15,-8-3 160 0,0 3 8 16,-12 1 0-1,-8 5 72-15,0 4 16 16,-4 7-16-16,-13-2-16 16,-7 12 16-16,1 1-8 15,-5 4-64-15,4 0-288 0,0 0-760 16,12 4-793-16,5 1-2800 0,7-1-4729 16</inkml:trace>
  <inkml:trace contextRef="#ctx0" brushRef="#br0" timeOffset="47294.27">26483 1337 16739 0,'0'0'2641'0,"0"0"-105"15,4 82-711-15,0-54-497 0,0-5-568 16,5-8-464-16,-2-5-296 15,5-7-32-15,4-3-296 0,-4 0 16 16,4-18 144 0,-4-2 104-16,-1-5 64 15,-6-1 0-15,-5 1 48 16,0 0-40-16,-5-1 56 0,-6 1-64 16,-1 9 8-16,4 7-8 15,-4 2-112-15,0 7-656 16,-8 0-985-16,0 9-3496 15,4 4-10618-15</inkml:trace>
  <inkml:trace contextRef="#ctx0" brushRef="#br0" timeOffset="50251.4">20586 2981 9538 0,'0'0'6409'0,"0"0"-4425"16,0 0-327-16,0 0-321 0,-12 89-336 15,12-51-88-15,0 3-175 32,12 1-185-32,1-1-96 0,2-6-232 15,5-3-128-15,1-7-96 16,6-9-32-16,-3-13-88 16,7-3-264-16,1-6 40 0,0-17 64 15,0-9 16-15,-4-5-97 16,-8-2 65-1,-3 2-16-15,-13-2-40 0,-4 4 64 16,-4 7 144-16,-17 6 80 16,-3 0 16-16,-4 12-176 15,4 0-600-15,1 7-184 0,-1 3-1041 16,11 0-991 0,6 0-2482-16,7 0-1855 15</inkml:trace>
  <inkml:trace contextRef="#ctx0" brushRef="#br0" timeOffset="50574.53">21228 3038 16315 0,'0'0'3121'0,"0"0"-1225"0,-12 108-536 16,8-66-295-16,4-14-241 31,0-3-368-31,8-12-352 16,3-10-104-16,10-3-120 0,3-9-216 15,0-16-16-15,-1-10 40 16,-3-7-24-16,-8 1 7 0,-7 3 193 16,-5 6 136-16,0 10 8 15,-24 7 72 1,0 4 17-1,-4 5 15-15,0 6-32 0,3 0-8 0,10 0-72 16,7 0-184-16,8-12-1305 16,20-8-4088-16,0-2-648 0</inkml:trace>
  <inkml:trace contextRef="#ctx0" brushRef="#br0" timeOffset="51173.93">22212 2510 16755 0,'0'0'3817'0,"0"0"-2033"0,0 0-95 16,0 0-633-16,-40 88-184 0,12-13-152 16,0 27-72-1,4-4 48 1,9-15-279-16,11-26-81 16,4-29-152-16,0 1-184 0,11 0-56 15,14-4-112-15,-1-9-192 0,4-10 7 16,-1-3-31-16,6-3-8 0,-7-9 32 31,-1-10 48-31,-5-7 72 16,-9 1 72-16,-3 0 72 15,-8 3 88-15,0-1 8 0,-15 7 88 16,-9 1-80-16,-4 2 64 0,5 6 8 16,-5 4-32-16,7 0-48 31,5 0-200-31,12-4-664 15,4-25-1113-15,9 4-3768 0,6 0-3233 16</inkml:trace>
  <inkml:trace contextRef="#ctx0" brushRef="#br0" timeOffset="51709.49">22730 2695 9818 0,'0'0'7073'16,"0"0"-5897"-16,0 0 201 15,12 118 159-15,-8-68-216 16,0 4-119-16,0-9-385 0,4-7-416 15,-1-15-288-15,6-14-112 16,-1-9-152-16,8-9-40 0,4-20 72 16,-5-13-72-16,2-9 0 31,-2 1 0-31,-10-1-8 16,-6 7 112-16,-3 5 88 0,-7 11 0 15,-14 2 96-15,-3 11-24 16,0 2 24-16,1 10 72 0,7 3-160 15,4 0-8-15,12 0-272 16,0 0-865 0,19 0-1391-16,5 0-2089 15,8-4-1561-15</inkml:trace>
  <inkml:trace contextRef="#ctx0" brushRef="#br0" timeOffset="51980.77">23284 2569 13138 0,'0'0'4761'0,"0"0"-2696"0,11 76 151 16,-6-45-567-16,-1-2-281 15,-4-1-528-15,8-12-472 16,-4-3-368 0,3-9 0-16,6-4-152 15,-2-4-304-15,6-21 24 0,-2-4 72 16,-2-6 176-16,-5-6 136 15,-1 0-104-15,-7 2-80 32,0 1 8-32,-7 6-88 0,-6 7-241 15,5 9-151-15,-3 7-48 16,7 9-1008-16,-5 0-705 0,9 0-3312 0</inkml:trace>
  <inkml:trace contextRef="#ctx0" brushRef="#br0" timeOffset="52281.96">23758 2514 16179 0,'0'0'3721'16,"0"0"-1961"-16,-12 105-352 15,12-67-351-15,0-2-305 16,0-15-392-16,12-2-304 15,4-13-56-15,-5-2-80 0,6-4-104 16,2-10 32-16,1-9-112 31,-3-9-72-31,-2-4 88 0,-2 0 40 16,-9 4 8-16,-4 3 32 16,0 2 160-16,-4 7 8 0,-9 7 0 15,-2-2-233-15,2-6-1127 16,2 4-1696-16,3-4-5066 0</inkml:trace>
  <inkml:trace contextRef="#ctx0" brushRef="#br0" timeOffset="52669.93">24515 2505 18972 0,'0'0'2472'16,"0"0"-1304"-16,0 0-303 16,8 79-49-16,4-53-208 15,0-1-248-15,-1-3-120 16,6-3-160-16,-2-9-80 0,-2-7-104 15,2-3-176-15,2-13-8 16,-2-15 24-16,1-10 112 16,-4-3 96-1,-3-4 56-15,-9 1 8 16,0 2 80-16,-5 7-32 0,-7 3-8 16,1 13-40-16,-6 6 56 15,2 7-64-15,2 6-192 16,2 0-1081-16,-2 4-2359 0,9-2-4018 15</inkml:trace>
  <inkml:trace contextRef="#ctx0" brushRef="#br0" timeOffset="53011.01">25005 2451 19780 0,'0'0'2608'0,"0"0"-975"15,0 86-665-15,0-48-48 16,0-3-176-16,0-4-456 16,16-9-224-1,-4-5-64-15,7-15-120 0,9-2 16 0,-4-15-136 16,8-17-480-16,-4-5 184 15,-4-2 160-15,-8 1 184 16,-11-1 48 0,-5 8 136-16,0 6 8 15,-13 2 16-15,-2 4 32 16,-6 4-48-16,-3 5-56 0,5 0-432 16,-5-6-1409-16,11 4-3304 15,2-1-6457-15</inkml:trace>
  <inkml:trace contextRef="#ctx0" brushRef="#br0" timeOffset="53505.69">25475 2321 15955 0,'0'0'2857'16,"0"0"-209"-16,0 95-880 0,-4-51-167 16,4 1-473-16,0-11-424 15,0-4-448-15,8-8-256 16,8-13-56-16,5-9-264 0,-2-2-392 16,5-27-152-16,4-10-176 0,0-11-145 31,-5-8 185-31,-3 1 0 15,-7 9 472-15,-9 7 424 16,-4 13 104-16,-4 6 200 0,-9 9 560 16,-7 9 208-16,1 4-200 15,2 0-352-15,-2 4-240 0,10 5-176 32,9-3-688-32,0 1-1976 15,5-7-6282-15</inkml:trace>
  <inkml:trace contextRef="#ctx0" brushRef="#br0" timeOffset="53820.85">26068 2286 15899 0,'0'0'2977'0,"0"0"-2089"16,0 0-192-16,0 0 568 0,0 0-32 31,0 0-431-31,0 0-201 16,84 19-360-16,-63-19-184 15,-2 0-56-15,1-7-120 0,-3-2-800 16,-2-13-1049-16,1 6-2552 16,-4-3-2024-16</inkml:trace>
  <inkml:trace contextRef="#ctx0" brushRef="#br0" timeOffset="54192.85">26504 1819 20068 0,'0'0'3729'0,"0"0"-2065"0,-37 86-384 16,14-10 217-16,-9 25-297 0,0 8-392 16,8-14-272-16,8-25-184 15,12-32-112-15,4-4-144 16,0-2-96-16,0-3-8 15,12-1-184-15,4-12-24 16,0-6-240-16,3-10-128 16,2 0-248-16,-6-16 56 0,1-9 183 15,-4-7 153-15,-8 0 112 16,-4 0 200 0,0 4 88-16,-8 6 40 15,-7 5 0-15,-2 5-40 16,2 9 32-16,2 0-312 0,6-1-472 15,7-5-392-15,0-1-1529 32,0 1-5993-32</inkml:trace>
  <inkml:trace contextRef="#ctx0" brushRef="#br0" timeOffset="54516.98">26746 2060 20484 0,'0'0'3873'16,"0"0"-2689"-16,0 0 192 15,5 92 73-15,-2-66-321 0,1-4-584 16,4-3-424-16,0-6-120 16,0-4-120-1,4-2-96-15,0-7-352 16,0 0-152-16,0-7 87 0,0-8 201 15,-4-8 248-15,4 1 136 16,-9-3 48-16,-3-1 0 0,0 4 64 16,-3-1-16-16,-13-2 8 31,4 9-8-31,-4 4 16 0,-4 6-64 16,4 6-24-16,0 0-736 15,-8 6-1144-15,8 6-3385 0,4 4-12979 16</inkml:trace>
  <inkml:trace contextRef="#ctx0" brushRef="#br0" timeOffset="57561.83">21845 1292 6081 0,'0'0'1872'0,"0"0"-1872"0,-95-19 0 16,59 6 680-16,8 4-264 0,9-4-192 15,2 1-87-15,10 1-65 31,3 3-64-31,4-5-8 16,0 3-209-16,0 0-1327 0</inkml:trace>
  <inkml:trace contextRef="#ctx0" brushRef="#br0" timeOffset="58168.21">21491 1137 9281 0,'0'0'8770'15,"0"0"-7137"-15,0 0-1081 0,0 0-64 16,0 0 224-16,0 0 136 16,0 0 264-16,111-17-295 0,-23-11-201 31,35-1-136-31,10 1-240 16,2 8 16-16,-16 12-152 15,-23 8-40-15,-16 0-8 0,-16 0-48 16,-25 6 0-16,-3 0 8 15,-1 3-8-15,-3 4 72 0,0 3-72 0,-8-3 56 16,-7 2 104 0,-2 2 128-1,-7-5 40-15,-3 4-128 16,2-4-56-16,-7-2-56 0,0 0-96 16,0-1-104-16,0 1-648 15,-7-4-496-15,-6 1-648 0,-2-7-1753 0,-2-7-1664 31,2-2-3737-31</inkml:trace>
  <inkml:trace contextRef="#ctx0" brushRef="#br0" timeOffset="58548.19">22268 1196 13754 0,'0'0'5162'16,"0"0"-3842"-16,0 0-536 0,0 0 48 16,0 0 184-16,0 0-175 31,0 0-409-31,0 0-160 16,24 13 96-16,8-9 152 0,11 2-80 15,2-3-208-15,6 3-64 16,-3-6-120-16,-1 0-40 15,-10 0 64-15,-1 0-72 0,-12 0 40 16,-5-2-40 0,-10 2 0-16,-5-4 72 15,-1 1 40-15,-3-7 208 0,0-9 120 16,0-9-200-16,-7-10-224 16,-6-6-16-1,-2-1-160-15,2 0-512 16,2 7-240-16,-2 6-496 0,-2 1-953 15,3 8-3488-15,-1 8-8322 16</inkml:trace>
  <inkml:trace contextRef="#ctx0" brushRef="#br0" timeOffset="61177.16">21228 5963 19164 0,'0'0'2688'0,"0"0"-1768"0,0 0-344 15,112 87 153-15,-17-83 47 16,32-25-112-16,21-49-232 0,0-36-168 31,-9-30-96-31,-12-7-24 16,-7-9-72-16,-12-4-72 16,-9 7 8-16,-15 7-8 0,-16 5 8 15,-16 6 0-15,-9 1 0 16,-7 6 8-1,-4 7 56-15,-4 12-72 0,-12 10-8 16,-1 22-8-16,-7 19 8 16,-8 19 0-16,0 3-8 15,0 0 16-15,0 2 0 0,0-3 0 16,0 7 0-16,-8 4 0 16,5 7 8-1,3 5-16-15,0 3-136 16,-4 2-408-16,4 1-280 0,0-5-576 15,-4-1-873 1,0 4-2264-16,0-1-2520 0</inkml:trace>
  <inkml:trace contextRef="#ctx0" brushRef="#br0" timeOffset="61538.19">22547 3743 9113 0,'0'0'12379'16,"0"0"-10747"-16,0 0-1239 0,0 0-153 16,0 0 256-16,112-31 280 15,-56-1-336-15,7-3-208 16,-3 0-136-1,-1 6-96-15,-11 10 8 0,-12 6 80 16,-8 7-88-16,-12 6 0 16,-4 0 80-16,-8 13 240 0,-1 15 216 15,1 7-40-15,-4 10-208 16,0 5 32 0,0 2-55-16,0-5-169 15,0-6-96-15,5-6-265 0,-5-6-583 16,8 9-936-16,-4-13-2713 15,0-3-6417-15</inkml:trace>
  <inkml:trace contextRef="#ctx0" brushRef="#br0" timeOffset="66299.49">23886 3235 17787 0,'0'0'2289'0,"15"153"-1569"0,-3-14-88 15,0 33 352-15,-12 15 49 16,-3 7-121-16,-29-1-328 15,-13 20-104-15,-11 12-192 0,-15 4 248 32,-4 3-96-32,-9 3-104 15,-8 8-120-15,-3 3-104 0,-1 1 32 16,-8-2-144-16,-3-4 0 16,-13 0 8-16,-7 4 64 15,-13 3-72-15,-16 6-48 0,-7 3 0 16,-8 0 48-1,-8-3 0 1,0-7-8-16,-1-5 8 0,-7-10 56 0,-4-10-56 16,-1-6-112-16,-3-7 56 15,0-2 48-15,8-14 8 16,8-9 8-16,-1-13-8 16,9-5-56-16,3-10 56 15,9-10 0-15,12-19 0 16,15-13 72-16,9-19-64 0,11-15-8 15,13-20-40-15,15-16 24 16,24-12 8-16,9-13 0 16,6-6 0-1,-2 6 8-15,-13 0 0 16,0 3 0-16,4 1 8 16,4 2 0-16,1 3 8 0,3 1-8 15,4 3 56-15,0 0-56 31,5-4-8-31,7 1 8 0,-4-4 8 16,8-3-8-16,0 4-8 16,4-1-8-16,0 0 0 0,8-5 8 15,-4 2 0-15,5-7-8 16,2-2-160-16,-2 0-336 31,-2-4-88-31,2 1 280 0,2-3 128 16,2-7-640-16,-1 0-945 15,3 0-823-15,9-32-1433 0,-3 6-560 0,3-3-2456 16</inkml:trace>
  <inkml:trace contextRef="#ctx0" brushRef="#br0" timeOffset="69288.6">18104 11407 14547 0,'0'0'3744'16,"0"0"-2391"-16,0 0 223 15,0 0-256-15,0 32-111 0,-12-3-169 0,0 12-248 16,-8 22-56-16,-7 33-120 31,-21 30-216-31,-4 21-152 16,-4-1 8-16,1-3-32 0,3-16 57 15,3-13-113-15,10-28-72 16,7-26 8-16,16-27 64 0,4-18 48 16,0-9 0-16,5 1-56 31,2-5-152-31,5-2 0 0,0 0-8 15,0 0-8-15,0 0-48 16,0-2-8-16,16-11 64 16,8 3-8-16,8-6 8 0,15 0 8 15,22-3-8-15,22 0 8 32,21 0 8-32,3-3 56 0,-8 3-72 15,-23 3-8-15,-28 0-488 16,-4-6-753-16,31-32-871 15,-6 6-2305-15,-2-9-2865 0</inkml:trace>
  <inkml:trace contextRef="#ctx0" brushRef="#br0" timeOffset="70788.57">27049 2505 19740 0,'0'0'2512'0,"0"0"-2008"16,0 0-296-16,0 0 144 0,80-10 97 15,-37-9-137-15,9-9-64 16,4-17-48-16,8-19-16 16,7-21-128-16,2-17-48 0,-6-2 0 31,-16 5-8-31,-19 10 8 0,-11 23 0 16,-18 9 0-16,1 12 0 15,-4 7 40-15,0-7 8 16,-11-2 16-16,-10-7 24 0,-7 9 160 15,0 4 40-15,-7 3-64 32,-1 3-40-32,0 6-16 0,1 4-16 15,-5 3 64-15,3 0 16 16,-2 2-72-16,3 8-16 16,4 0-8-16,0 5 112 0,8 3 16 15,0 2 57 1,5 2 7-1,3 0-64-15,4 0-64 0,3 0-88 0,5 0-48 16,1 0-72-16,-1 0-8 16,4 0-40-16,0 0 40 15,0 0-64-15,0 0 72 0,0 0-16 16,0 2 16 0,0-2 40-16,0 0-32 15,0 0 0-15,0 0 0 0,0 0 40 16,0 0-48-16,0 0 96 15,0 0-48-15,0 0 96 16,0 0-72-16,0 0 48 0,0 0 0 31,0 0 16-31,-4 0 32 16,4 0-120-16,0 0 24 0,0 0-72 16,0 0 72-16,0 0 8 15,0 0-40-15,0 0-32 0,0 4-16 31,0-4 8-31,0 9-64 16,0 4-32-16,0 9 96 16,8 10 0-16,-5 6 0 0,6 0 8 15,-5-3-8-15,4-3-8 16,-4-7-472-16,-1-9-440 0,1-9-593 31,1-4-263-31,-5-3-393 16,0-3-1663-16,4-26 751 15,-4 6 216-15,4-5-1800 0</inkml:trace>
  <inkml:trace contextRef="#ctx0" brushRef="#br0" timeOffset="71985.37">19925 2295 13850 0,'0'0'4257'16,"0"0"-2160"-1,0 0 47-15,0 0-559 16,-103-57-185-16,79 51-264 16,0 6 0-16,-1 0-135 0,-3 3-297 15,-3 13-200-15,-5 9-192 16,-4 9-104-16,-4 12-80 0,-3 20-16 31,-9 20-104-31,4 19 112 16,4 3-40-16,17-19-16 0,10-26-56 15,17-22 104-15,4-12-104 16,0 6 32-16,0 3-40 0,17 3-8 16,2-3 8-16,9-6 0 31,0-3 0-31,4-4 0 16,0-6-64-16,3 0 64 0,6 0-8 15,2-3 0-15,6 0 0 16,-2-4 8-16,-4 1 0 15,2-3 0-15,-10-4-16 0,1-3-80 16,-4-3-152 0,-8 0-232-16,-4 0-216 15,0 0-360-15,-8 0-185 0,4-21-1007 16,-4-2-2681-16,-4-2-4353 16</inkml:trace>
  <inkml:trace contextRef="#ctx0" brushRef="#br0" timeOffset="72328.59">19837 2857 18115 0,'0'0'3881'0,"0"0"-2529"16,0 0-391-16,0 0 127 15,0 0-128-15,56 60-320 0,-24-40-184 16,8-1-272-16,0-4-80 15,0 1-56-15,-1-5-40 16,-7-3 8-16,-4 2 32 0,-11-3 0 31,-6-5 32-31,-11 8 473 16,0 3 495-16,-11 12-152 0,-14 10-536 16,-10 13-264-16,-10 12 8 15,-2 0-96-15,-1-2-16 16,0-8-120-16,12-11-624 0,4-17-688 15,13-16-1017 1,10-6-3352 0,5-6-12883-1</inkml:trace>
  <inkml:trace contextRef="#ctx0" brushRef="#br0" timeOffset="73951.32">27084 1273 5049 0,'0'0'4905'0,"0"0"-2817"16,0 0-120-16,0 0-207 31,0 0 271-31,0 0-79 0,0 0-1 16,-7 0-472-16,7-3-327 15,0 0-161-15,0-4-208 16,7 1-120-16,10-4-216 0,3 1-56 15,8 0-8-15,-1 2-47 0,5-3 23 16,5 1-120-16,-6 3-80 16,-3-1 8-1,-4 1-120-15,-8 3 24 16,-1 3-32-16,2-4-32 16,-6 4 48-16,-2 0-48 0,3 0-8 15,-9 0 0-15,-3 0 8 0,4 0 8 16,-4 0-16-1,0 0-184-15,0 0-368 16,-7 0-705-16,-5 4-2399 16,0-1-5002-16</inkml:trace>
</inkml:ink>
</file>

<file path=ppt/ink/ink2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32767" units="deg"/>
          <inkml:channel name="T" type="integer" max="2.14748E9" units="dev"/>
        </inkml:traceFormat>
        <inkml:channelProperties>
          <inkml:channelProperty channel="X" name="resolution" value="3854.94116" units="1/cm"/>
          <inkml:channelProperty channel="Y" name="resolution" value="5461.1665" units="1/cm"/>
          <inkml:channelProperty channel="F" name="resolution" value="91.01945" units="1/deg"/>
          <inkml:channelProperty channel="T" name="resolution" value="1" units="1/dev"/>
        </inkml:channelProperties>
      </inkml:inkSource>
      <inkml:timestamp xml:id="ts0" timeString="2020-07-27T08:17:44.415"/>
    </inkml:context>
    <inkml:brush xml:id="br0">
      <inkml:brushProperty name="width" value="0.05292" units="cm"/>
      <inkml:brushProperty name="height" value="0.05292" units="cm"/>
      <inkml:brushProperty name="color" value="#FF0000"/>
    </inkml:brush>
  </inkml:definitions>
  <inkml:trace contextRef="#ctx0" brushRef="#br0">14220 6839 14067 0,'0'0'3200'16,"0"0"-1735"-16,0 0-393 0,0 0-160 0,0 0 368 16,7 0-32-16,5 0-247 15,4 0-177-15,5 0-344 0,-2 0-112 31,5 0-232-31,-4 0-16 16,4 0-72-16,0-4-48 16,-4-2-96-16,-1 3-392 0,-6-3-608 15,-2-4-769-15,-3 4-2376 0,-3 3-2160 16</inkml:trace>
  <inkml:trace contextRef="#ctx0" brushRef="#br0" timeOffset="270.27">14132 7112 14947 0,'0'0'3873'16,"0"0"-2449"-16,0 0-432 0,0 0-376 15,0 0 648-15,0 0-311 0,84 3-129 16,-48-6-200-16,7-7-312 15,1-3-48 1,0 1-144-16,-1-1-48 16,6-3-64-16,-10 1-8 15,5 2-272-15,-4 3-544 0,-4 1-416 16,-4 5-945-16,-4 4-359 0,-12 0-3330 16,-1 7-6824-16</inkml:trace>
  <inkml:trace contextRef="#ctx0" brushRef="#br0" timeOffset="1513.95">15004 6353 12186 0,'0'0'2209'0,"0"0"-561"31,0 0 696-31,0 0-783 16,0 0 23-16,0 0-264 15,0 0-375-15,0 0-273 0,0 0-256 16,20 95-80-16,-32-63-152 16,-4-1-104-16,-4 1 8 0,1-7-40 15,-1-2 0-15,8-7-48 16,3-6 16-1,9-5-16-15,0 2 0 16,0-1-192-16,21 4 80 0,-1-3-64 16,3 5-32-16,5-6 16 15,0 1-8-15,-4-4 32 16,-4 0-24-16,-8 3 184 16,-12 1 8-16,0 6 168 15,-4 6-40-15,-12-1-80 16,-7 4 64-16,2 1-104 0,1-1 48 15,8-9 24-15,1-4-72 16,6-3-16-16,5 1-48 16,0-3-144-1,16-2 56-15,0 2-48 16,4-4-192-16,0 0-97 0,0 0 65 16,0 0 120-16,-4 0 80 15,-8 0 56-15,-4 0 80 16,0 9 80-16,-4 7 152 0,0 7-32 31,-4 2 64-31,-8 3 88 16,-4 1 0-16,4-4-63 0,0 3-81 15,0-5-8-15,5-4 24 16,7 0-128-16,0-9-8 16,0-4-8-16,0-6 0 0,3 0-473 15,5-19 49 1,9-16-48-16,-2-12-208 15,1-17-248-15,-4-3-96 0,3-2-16 16,-6-2-193-16,-5 14 297 16,0-6 392-16,-4 5 248 15,0 5 296-15,0 8 48 16,0 10 336-16,0 10 496 16,0 6 336-16,0 9-159 15,4 7-185-15,-4 3 104 0,0 0-144 16,0 0-104-16,0 16-23 15,0 10-201-15,0 2-224 16,-8 10-120 0,-8 4-160-16,0-5-200 15,0-2-384-15,0-9-569 0,12-7-895 16,1-3-1833-16,3-10-1608 0</inkml:trace>
  <inkml:trace contextRef="#ctx0" brushRef="#br0" timeOffset="1722.39">15188 6594 9874 0,'0'0'3936'15,"0"0"-2223"-15,24 83 527 16,-17-36-455-16,6 11-65 0,-5 1-536 16,-4-1-264-1,3-4-287-15,-3-10-345 16,0-8-168-16,5-11-120 0,-9-6-240 15,7-10-432-15,-7-9-681 16,0-19-1679-16,0-15-2402 16,0-5-7768-16</inkml:trace>
  <inkml:trace contextRef="#ctx0" brushRef="#br0" timeOffset="2653.9">15184 6146 13826 0,'0'0'2145'0,"0"0"-193"15,0 0-223-15,0 0-465 0,0 0-208 16,0 0-448-16,0 0-184 16,0 0-168-16,80 80-111 0,-76-61-57 31,-4 6-40-31,0-6-40 15,0 3-8-15,0-2 8 0,0-5-8 16,0-5 0-16,0 2-144 16,0-2-137-16,3-3-135 15,9 2-152-15,1-6-280 0,2 0 32 16,-2 1 48 0,-2 2-72-1,-3 1 159-15,0 5 233 0,-8 4 448 0,0 9 120 16,-4 7 104-16,-8 4 24 15,4-2 24-15,-4-6 49 16,4-6-1-16,4-9-152 16,4-7-168-16,0-6-376 15,0 0-49 1,12-2-271-16,0-4-216 0,0-7 288 16,0 3 136-16,0 0 272 0,0 4 152 15,-5 0 56-15,2 6 8 16,-5 0 0-1,4 0 160-15,-8 16 272 16,4 6 88-16,-4 6-24 16,0 7 80-16,0 0 40 0,-8-3-215 15,-4 0 239-15,0-3-296 16,0-7-96-16,4-9-56 0,4-4-8 31,-4-9-184-31,4-3-392 16,4-16-480-16,0-13-137 15,0-3-95-15,0-3 392 0,4 3 240 16,4 9 312-16,-4 7 152 16,4 13 8-16,-4 3 288 0,4 3 744 31,-1 7 392-31,2 8-295 16,3 11-329-16,-5 2-152 15,-2 4-112-15,-1 3-160 0,-4-3-208 0,0 0-112 16,-4-4-56-1,-8 1-8 1,-9-7 0-16,-2 0-32 0,-1-3 40 16,0-3 48-16,0-7 112 15,8 1 120-15,4-7 8 16,4 0 64-16,8-3-87 0,0 0-177 16,0 0-88-1,17 0 72-15,7-6 176 16,8-4-16-16,7 1 8 0,1-1 40 15,8 4-24-15,3 2-128 16,-3 1-32-16,4 3 160 16,-8 0-88-16,-1 3-96 0,-6 4-24 15,-5 0-48-15,-9-4-720 0,-7-10-536 32,-8-12-1809-32,-4-6-5201 0</inkml:trace>
  <inkml:trace contextRef="#ctx0" brushRef="#br0" timeOffset="3142.65">15749 6029 17555 0,'0'0'2921'0,"0"0"-1849"0,0 0-32 16,0 0-328-16,0 0-231 15,0 0-481 1,0 0-48-16,72 73-993 16,-60-76-607-16,4-16-857 15,0-7-559-15,0-2-1025 0,-8-1 2553 16,0 0 527-16,-4 11 1009 0,-1 2 713 16,2 9 1023-1,-5 7 56-15,0 0-191 16,4 0 327-16,-4 13 0 15,0 6-695-15,0 7-409 16,0 2-144-16,-16 4-488 0,-4 3-192 31,-8-4-312-31,0 8-216 0,0-8-80 16,-3 4 232-16,3-6 280 16,4-10 96-16,8-6 16 15,7-7 264-15,6-3 160 0,3-3-192 16,0 0-152-16,12 0 272 31,11-6 336-31,5-1-104 0,4-5-304 16,0 3-64-16,5-8-56 15,-10 4-128-15,1 1-48 16,-12 2-776-16,-12 1-1320 0,-4 6-2905 16,0 3-7978-16</inkml:trace>
  <inkml:trace contextRef="#ctx0" brushRef="#br0" timeOffset="3357.07">15713 6413 14371 0,'0'0'3168'16,"-3"121"-855"-16,3-26-657 16,0 4-376-16,0-20-191 15,0-25-313-15,0-22-416 31,0-1-360-31,7-2-136 16,6-7-912-16,-2-9-1049 0,2-13-1864 16,-5-6-824-16,-4-8-6209 0</inkml:trace>
  <inkml:trace contextRef="#ctx0" brushRef="#br0" timeOffset="4032.27">15694 6435 9041 0,'0'0'3033'0,"0"0"-936"16,0 0-41-16,0 0-344 15,0 0-311-15,32-35-353 0,-17 35 72 16,2 7-40-16,2 12-288 16,5 7-311-16,4 5-1 0,-4 7-88 15,0 4 40 1,0 5-96-16,0 1-16 15,-4 3-56-15,-1-7-24 16,-2 0-144-16,-6-6-32 0,2-12-56 16,-5-7-8-16,-8-6-32 15,0-13-512-15,0 0-584 16,-17-7-232-16,-10-12 231 16,-6-7 129-16,-2-2 288 15,-5-3 176-15,4 2 120 16,4 0 264-16,8 4 88 0,9 6-80 15,6 3-160-15,9 0-409 32,0 3-31-32,4 0 280 0,9 11 232 15,-2 2 136-15,6 0 96 16,-10 9 1048-16,1 14 345 0,-8 2-361 16,4 7-216-16,-4-1-312 31,0 4-112-31,0-6-200 15,0-4-80-15,0-13-48 0,0-1-64 16,0-9-112-16,0-2-344 16,4 0 64-16,8-13 0 0,0-8-72 15,0-8-176-15,4-3 80 16,0-3 160-16,0-3 55 16,-4 0 137-1,4 7 128-15,-5 2 80 0,2 9 0 16,-2 11 64-16,2 3 152 15,-1 6 321-15,-5 0 271 0,2 12-112 16,-5 4-48 0,4 3-160-1,-8 1-200-15,0-5-160 16,0-5-128-16,0-10-56 0,3 0-1352 0,1-35-1433 16,-4-7-1464-16,4 2-3520 15</inkml:trace>
  <inkml:trace contextRef="#ctx0" brushRef="#br0" timeOffset="4223.76">16033 6261 7217 0,'0'0'5001'0,"0"0"-2912"15,0 0 135-15,0 0 313 0,0 0-553 16,79 95-560 0,-43-18-287-16,-1 18-97 0,6 16-104 31,-13-10-352-31,-9-21-176 0,-6-23-232 15,-10-19-104-15,5-6-72 16,-4-1-488-16,12 4-728 0,-8-7-1761 16,0-11-4760-16</inkml:trace>
  <inkml:trace contextRef="#ctx0" brushRef="#br0" timeOffset="4935.85">16555 6080 15483 0,'0'0'2696'0,"0"0"-1063"31,-13 83-273-31,2-42-704 0,-10-3-136 16,6-7-288-16,2-2-136 15,10-13-96-15,3-6-64 0,0-4-712 16,7-6 0-16,14 0-64 16,-1-3 104-16,-1-4-241 31,-3 1 185-31,4-1 544 0,-12 5 248 16,-4 2 208-16,-4 0 1105 15,0 9 103-15,-12 11-720 0,-8 5-336 0,4 3-192 16,1-6-112-1,-2-2-48 1,10-8-8-16,7-5 0 16,0-5-680-16,0 2 112 0,15-4 32 15,1 0-120-15,5 3-97 16,-6-3 193-16,5 6 216 0,-4-3 232 0,0 7 112 16,-8 3 296-16,0 5 616 31,-8 2 113-31,0 8-145 15,0 1-128-15,-4 0-112 0,-4-1-40 16,0-3-216-16,0-2-112 16,0-5-120-16,4-5-87 0,0-3-57 15,4-4 24-15,-4-6-24 32,0 0-16-32,1 0-569 0,-2-19-655 15,1-16-64-15,0-18-545 16,4-40-551-16,0 11-833 0,0-1-912 15</inkml:trace>
  <inkml:trace contextRef="#ctx0" brushRef="#br0" timeOffset="5721.75">16701 5873 9706 0,'0'0'2368'0,"0"0"249"15,0 0-897-15,0 0 24 0,0 0-399 16,0 0-465-1,77 19-112-15,-70 0-88 16,-3 4-56-16,-4 2-312 0,0 4-168 16,0 5-136-16,-15 1 80 15,2-3-88-15,-2-3 0 16,2-4-56-16,2-9 48 0,3-3-88 0,8-7-32 31,0-6-384-31,0 0-112 16,4 0 408-16,11 0 120 0,2-3 48 15,-2-6-80-15,5-4-120 16,1 3 40-16,-6 1 104 16,1 3 88-16,-4 2 16 0,1 4 0 31,-10 0 40-31,-3 4 200 0,0 8 120 16,0 11-112-16,0 2-128 15,-8 9-64-15,-8 5-48 16,-4 2-8-16,-4 0 0 0,5-3 0 15,-2-6 0-15,1-6 8 32,12-7 40-32,1-10-48 0,7-6-88 15,0-3-104-15,0 0 144 16,11 0 40-16,6-9-40 16,-6-7-56-16,10 0-144 0,-6 0-56 15,1-3 160-15,0 3 88 16,-4 1 48-1,0 5 8-15,-3 0 0 0,-6 7 8 16,1 1-8-16,0 2 8 16,0 0-8-16,0 0 8 15,-4 0-8-15,4 0 16 0,-4 0 0 16,0 0 176 0,0 0 152-16,0 2 160 15,0 4-104-15,0 4-232 0,0 2-56 16,-4-2-8-16,0-3-32 15,4-1-64-15,0-3-8 16,0 3 0-16,-4 4 0 0,4 0 0 31,-4 3 48-31,0-1 184 0,1 1 104 16,-6-1-32-16,5 1-119 16,0 0-81-16,-4 2-40 15,0 2-64-15,-4 1-40 0,1 8-329 31,-10-4-447-31,6 1-208 16,-5-5-80-16,-4-12-1321 0,8-2-2960 16,4-4-2368-16</inkml:trace>
  <inkml:trace contextRef="#ctx0" brushRef="#br0" timeOffset="6137.63">16710 6366 13690 0,'0'0'2177'0,"0"0"-1137"0,0 0 416 15,0 0-463-15,75 82-137 31,-51-57-200-31,-4 1-224 0,8-4-280 16,-4 0-48-16,0-9-104 16,0-6-136-16,-5-7-488 15,2-17-1048-15,-10-5-1105 0,2 0-3048 0</inkml:trace>
  <inkml:trace contextRef="#ctx0" brushRef="#br0" timeOffset="6441.82">16925 5854 14835 0,'0'0'2544'0,"0"0"-1896"0,0 0-304 15,0 0-128-15,0 0 249 16,79-15-137-16,-58 8-136 0,-10 4-88 31,2 3-16-31,-5 0 80 16,-8 6 360-16,3 13 288 0,-3 9-280 15,0 14-272-15,-3 6-56 16,-14 2-24-16,6 1-88 0,-10-6-88 16,6-10-8-16,6-16-736 31,-6-19-800-31,7 0-3169 15,-1-6-4585-15</inkml:trace>
  <inkml:trace contextRef="#ctx0" brushRef="#br0" timeOffset="6624.33">16913 5968 10610 0,'0'0'2144'0,"0"0"-127"0,0 0-249 0,0 0-232 16,0 0-471-16,0 0-433 15,95 48-288-15,-74-38-176 0,3-3-168 16,-9-1-368 0,5 3-1401-16,-8-3-631 15,-8 4-3249 1</inkml:trace>
  <inkml:trace contextRef="#ctx0" brushRef="#br0" timeOffset="6893.61">16984 6261 9329 0,'0'0'4201'16,"0"0"-3008"-16,0 0-449 16,0 0-456-16,0 0-200 0,0 0-72 15,69 19-8-15,-41-32-8 0,0-2 0 16,-5 5 8-16,-3 1-8 31,-5 5 120-31,-2 4 600 16,-9 10 1160-16,-4 8-583 0,0 11-537 15,0 9-168-15,-12 4-64 16,-8-1-144-16,0 0-200 0,-3-3-184 16,-2-9-96-16,-2-10-808 31,-1-13-776-31,3-6-1449 16,5 0-4137-16</inkml:trace>
  <inkml:trace contextRef="#ctx0" brushRef="#br0" timeOffset="7076.13">16961 6400 13826 0,'0'0'2297'0,"0"0"-225"15,0 0-815-15,0 0-305 0,96 39-384 16,-65-30-344-16,1 1-104 0,4 2-120 16,0-5-104-16,-1-1-792 0,10-3-600 31,26-3-121-31,-7-13 497 15,-1-2-1889-15</inkml:trace>
  <inkml:trace contextRef="#ctx0" brushRef="#br0" timeOffset="7528.91">17530 5791 15443 0,'0'0'2976'0,"0"0"-2047"15,0 0 247-15,0 0-280 0,0 0 40 16,0 0-336-16,104 38-360 16,-77-38-240-16,6 0-24 0,-6 0-888 31,-3 0-656-31,-7 3-529 16,-9 10-1727-16,-8 6-1065 0</inkml:trace>
  <inkml:trace contextRef="#ctx0" brushRef="#br0" timeOffset="7948.79">17538 6172 11506 0,'0'0'2953'0,"0"0"-1289"15,0 0-328-15,0 0-688 0,0 0 105 16,0 0-201-16,60 3-24 16,-28-25-64-16,4-3-208 0,-4 2-96 15,-4-5-104-15,-5 1-48 16,-2 10-8-1,-14 0-240-15,-3 5-640 16,-4-1-104-16,0 7-249 0,0-4 153 16,-11 3 168-16,-1 2 488 15,-1 5 368-15,2-4 56 16,-2 4 416-16,6 0 384 16,-1 0 368-16,0 0 97 15,4 0-105-15,4 4-56 16,0 5-216-16,0 7-400 0,0 9-48 15,12 10 48-15,3 6-31 32,2 10 39-32,3 6-56 0,-1 3 40 15,-2 4 24-15,-2-4-144 16,2 0-144-16,-6-8-144 0,-3-7-24 16,-3-8-48-16,-5-12-80 15,0-3-408-15,0-11-512 31,0-11-697-31,-9-4-1247 0,-6-12-4178 0</inkml:trace>
  <inkml:trace contextRef="#ctx0" brushRef="#br0" timeOffset="8152.25">17717 6188 12946 0,'0'0'4057'0,"0"0"-2320"15,0 0-97-15,0 0-128 0,-19 111-240 16,7-60-431-16,-4 3-281 16,0-4-280-16,-4-5-280 15,-4-10-48-15,4-10-792 16,-12-19-777-16,4-6-2704 16,4 0-2160-16</inkml:trace>
  <inkml:trace contextRef="#ctx0" brushRef="#br0" timeOffset="8346.71">17638 6311 13826 0,'0'0'2049'0,"0"0"-65"16,88-12 161-16,-41 2-793 15,2 1-368-15,-2-4-336 0,-3 0-304 31,-4 1-215-31,-4-4-129 16,-8 3-865-16,-12-9-983 0,-8 6-2545 16,-4 4-3001-16</inkml:trace>
  <inkml:trace contextRef="#ctx0" brushRef="#br0" timeOffset="8550.18">17953 5880 15563 0,'0'0'3905'16,"0"0"-2569"-16,0 0 128 15,4 88-464-15,0-52-87 16,-1 2-305-16,1-3-416 16,5-3-192-16,-5-7-296 0,0-3-936 15,0-10-1561-15,-4-8-5513 16</inkml:trace>
  <inkml:trace contextRef="#ctx0" brushRef="#br0" timeOffset="8847.37">17973 5861 13002 0,'0'0'1801'31,"0"0"-625"-31,0 0 208 15,0 0-64-15,0 0-55 0,100-67-337 16,-76 64-48-16,-1 3-168 16,1 0-56-16,-8 6 33 15,4 10-57-15,-8 3-72 0,0 3-232 16,-8 4-224 0,-1 5 40-1,-3 4-96-15,0 7-40 0,-15 3 0 0,-1 2 24 16,-4-6-32-16,4-3-168 15,-3-6-608-15,-2-3-1017 16,5-10-2303-16,4-10-2738 0</inkml:trace>
  <inkml:trace contextRef="#ctx0" brushRef="#br0" timeOffset="8967.06">18065 6220 9762 0,'0'0'5273'15,"0"0"-4041"-15,0 0 72 16,79-26-744-1,-47 10-376-15,16-9-184 16,-12 3-2272-16,-8 2-5978 16</inkml:trace>
  <inkml:trace contextRef="#ctx0" brushRef="#br0" timeOffset="9801.84">14207 8254 12802 0,'0'0'7162'16,"0"0"-5610"-16,0 0-552 0,0 0-79 31,0 0-225-31,101 17-128 16,-54-30-232-16,1-9-176 16,-1 0-112-16,-2-4-48 0,-10-3-704 15,-3 6-304-15,-16 2-409 16,-4 5-199-1,-8 3 72-15,-4 4 295 0,-4 3 569 16,-16 2 448-16,0 4 232 16,-3 0 144-16,-2 0 352 15,1 0 328-15,4 0-7 0,1 0 159 16,6 4 56-16,9 2 96 0,1 3-120 16,3 7-335-1,0 13-313-15,16 12 56 16,7 23 32-16,5 27-64 15,9 21 8-15,-5 9-56 16,-9-7-56-16,-7-25-72 0,-8-30-64 16,-4-13-48-16,0-11-32 0,0 2-64 31,-4 2 0-31,0-8-344 16,0-12-280-16,0-15-560 15,0-4-777-15,-24-48-2856 0,4 3-776 16,0-8-5993-16</inkml:trace>
  <inkml:trace contextRef="#ctx0" brushRef="#br0" timeOffset="9998.29">14399 8445 13890 0,'0'0'3969'0,"0"0"-1912"15,0 0-465-15,-24 102-208 0,12-52-199 16,4 11-369-1,-4 2-264-15,4-2-288 16,-4-7-104-16,8-10-160 16,4-12-320-16,0-13-800 0,0-16-1337 15,0-3-2984-15,0-3-1584 16</inkml:trace>
  <inkml:trace contextRef="#ctx0" brushRef="#br0" timeOffset="10168.85">14439 8595 7817 0,'0'0'5953'0,"0"0"-4000"16,0 0 327-1,79 6-743-15,-51 7-521 16,0-1-464-16,0-2-376 16,-4-7-176-16,4-3-840 0,-4-17-1721 15,-5-4-1840-15,-6-5-8265 0</inkml:trace>
  <inkml:trace contextRef="#ctx0" brushRef="#br0" timeOffset="10513.94">14682 8312 11882 0,'0'0'6225'0,"0"0"-5088"15,0 0-529 1,0 0-112-16,0 0-80 15,0 0-224-15,103-58-112 16,-71 40-72-16,-8-1 0 0,-4 6 0 16,-8 6-8-16,-4 5 8 15,-4 2 104 1,-4 0 408-16,3 2 256 16,2 15-272-16,-5 8-15 0,0 10-65 15,0 6 16-15,0 10 16 16,0 3-168-16,0 3 8 0,-8-3-40 31,-4-3-128-31,4-7-128 16,-4-9 0-16,0-9-144 15,-4-7-584-15,0-6-696 0,0-11-713 16,-12-4-2448-16,9-14-672 0,-2-4-5769 16</inkml:trace>
  <inkml:trace contextRef="#ctx0" brushRef="#br0" timeOffset="10725.36">14614 8550 12754 0,'0'0'2977'16,"0"0"-921"-16,0 0-807 0,0 0 303 15,0 0-104-15,87 0-296 16,-50 3-391 0,6 0-169-1,9 7-264-15,-4-1-224 0,4 1-32 0,-5 6-72 16,1-3-128-16,-8-5-616 15,-4 2-585-15,0-10-879 0,-13-15-1649 16,-2-5-4329-16</inkml:trace>
  <inkml:trace contextRef="#ctx0" brushRef="#br0" timeOffset="10950.75">15144 7877 14147 0,'0'0'5553'15,"0"0"-4745"-15,0 0 256 0,0 0-576 16,0 0-48-16,0 0-296 31,75 73-144-31,-58-64-104 16,-6-5-784-16,1-1-696 0,-3-3-1177 15,-6-3-2048-15,1-10-3401 0</inkml:trace>
  <inkml:trace contextRef="#ctx0" brushRef="#br0" timeOffset="11921.16">15427 7706 11042 0,'0'0'4817'0,"0"0"-4009"15,0 0 352-15,0 0-408 0,0 0-415 0,39 79-337 16,-26-72-321-16,-1-7-959 15,-1 0-280 1,2-20-1105 0,-2-5-239-16,-7-3 375 0,0-2 489 15,1-1 2040-15,-5 5 1208 16,0 7 776-16,0 1-7 0,0 8 439 0,-5 7-591 16,5-1-393-16,0 4 312 31,0 4-335-31,-4 9-321 15,0 12-200-15,-4 7-272 0,-12 5-272 16,1 5-272-16,-9-1-72 16,0 0-88-16,-4 0-424 0,-4-6-320 15,8-5 224-15,-3-2 32 32,3-9 320-32,7-3 160 0,6-6 88 15,2-5 8-15,10 2 72 16,3-7 104-16,0 3-168 0,7-3 56 15,10 0 224-15,7 0 32 16,4-12-168-16,4-1-8 31,-5-10-24-31,4 0 8 0,2 2 32 16,-10 2 8-16,2 3-8 16,-14 7-40-16,-2 2 16 15,-1 7 208-15,-8 0 408 0,0 10 113 0,-4 12-281 16,-9 9-336-1,-6 14 32 1,-5 7 40-16,0 4-16 0,-1 4-64 16,-2 1-64-16,7 2-104 15,-4-6 8-15,5-6-80 16,2-6-72-16,6-13-456 0,6-10-400 0,5-22-897 31,0-7-2848-31,0-12-2312 16</inkml:trace>
  <inkml:trace contextRef="#ctx0" brushRef="#br0" timeOffset="12104.67">15455 8102 13082 0,'0'0'3025'16,"0"0"-633"-16,0 0-503 15,0 0-665-15,0 0-424 16,91 38-488-16,-75-31-168 0,0-4-144 15,0 6-656-15,-8 1-1064 32,-4-1-1337-32,-4 1-2856 0</inkml:trace>
  <inkml:trace contextRef="#ctx0" brushRef="#br0" timeOffset="12486.65">15363 8343 13378 0,'0'0'2801'0,"0"0"-905"0,0 0-959 16,0 0-657-16,0 0 392 16,0 0-96-16,0 0-160 15,0 0-136-15,107-5-152 0,-83 1-64 16,4 1-64 0,-7 3-368-16,-10 0-504 15,-3 0-480-15,-8 12-225 0,0 14-535 16,-19 0-697-16,-6 8 1505 15,-6 1 1272-15,-1 0 32 16,0-7 976 15,4-2 784-31,8-7 89 16,4-6-177-16,8-3-240 0,8-10-359 16,0 0-697-16,4 0-240 15,20-7 88-15,0-9 112 16,11-9 32-16,1-3-56 0,1-8 32 15,-5 2-72-15,-1-1-120 16,-3 3-152-16,-12 6-24 0,0 8-880 16,-8-5-952-16,-4 4-2009 15,-4 6-2481-15</inkml:trace>
  <inkml:trace contextRef="#ctx0" brushRef="#br0" timeOffset="12691.14">15470 8159 6425 0,'0'0'6913'0,"0"0"-4512"16,0 0 239-16,0 0-791 16,0 0-369-16,0 0-408 15,0 0-55-15,48 124-145 16,-12-35-248-16,0 22-128 16,-8-2-80-16,-12-21-152 0,-4-34-168 15,-4-19-96-15,4-3-576 16,4-11-1368-16,0-1-3754 15,-1-17-8241-15</inkml:trace>
  <inkml:trace contextRef="#ctx0" brushRef="#br0" timeOffset="13286.54">16120 7861 16539 0,'0'0'3145'15,"0"0"-2017"-15,0 0-128 16,0 0-208-1,0 0-104-15,108-22-231 16,-73 7-273-16,1-2-184 16,-4 2-104-16,-8 1-657 0,-4 5-319 15,-12 3-48-15,0 2 104 16,-8 4 264-16,0 0 544 0,0 0 216 16,0 0 8-16,0 0 152 31,0 7 344-31,-4 9 48 15,4 9-160-15,0 7 112 0,0 12 248 16,0 7-40-16,0 3-72 16,0 7-223-16,0-4-145 0,0 0-136 15,0-6-136-15,0-11-328 16,0-7-753 0,0-14-1087-1,8-10-2753-15,-5-9-3409 0</inkml:trace>
  <inkml:trace contextRef="#ctx0" brushRef="#br0" timeOffset="13472.06">16471 8083 11066 0,'0'0'2288'0,"0"0"-47"0,0 0-777 15,0 0-424-15,0 0-223 0,0 0-441 31,79-57-216-31,-74 55-160 16,-5-2-416-16,-9 1-1329 16,1 3-2024-16</inkml:trace>
  <inkml:trace contextRef="#ctx0" brushRef="#br0" timeOffset="13673.51">16144 8090 13554 0,'0'0'2977'0,"0"0"-817"0,0 0-511 16,16 73-361-16,0-39-248 31,0 1-336-31,-1 4-415 16,2 2-145-16,-6-6-144 0,-3 0-745 15,-3 0-1095-15,-5-10-2889 0,0-6-3713 16</inkml:trace>
  <inkml:trace contextRef="#ctx0" brushRef="#br0" timeOffset="13887.94">16124 8506 13706 0,'0'0'3137'16,"0"0"-1072"-16,0 0-1265 0,0 0 80 0,0 0 168 31,124-26-80-31,-69 7-192 15,1-3-215-15,4-3-185 16,-8 3-168-16,-1-1-160 0,-3 7-48 16,-4 1-224-16,-4 4-608 0,7 3-889 15,-11 4-1287-15,-3 1-3810 0</inkml:trace>
  <inkml:trace contextRef="#ctx0" brushRef="#br0" timeOffset="14278.89">16969 7493 15875 0,'0'0'3881'16,"0"0"-3025"-16,0 0 40 16,0 0-576-16,0 0-200 0,63 0-120 31,-42-4-120-31,-10-2-1224 16,1 0-2785-16,-12 6-3401 0</inkml:trace>
  <inkml:trace contextRef="#ctx0" brushRef="#br0" timeOffset="14875.32">16873 7753 13242 0,'0'0'1921'16,"0"0"-1089"-16,0 0-144 15,0 0-216 1,96-32 128-16,-64 10-256 0,3-3-176 15,-7 3-80-15,-4 2-88 16,-8 12 0-16,-8 1 0 0,-8 7 72 16,0 0 128-16,0 9-103 15,-8 7-25-15,-4 6 104 16,4 13 216-16,0 2 216 16,-4 9-48-16,8 4-16 31,1 4-8-31,-1 7-128 15,0 2-48-15,-1 1-184 0,1-4 32 16,0-6-56-16,0-10-40 16,1-9-104-16,3-9-8 0,0-13-80 15,0-13-568-15,0 0-760 16,0-13-184-16,0-16-57 0,3-6 137 16,5-9 168-16,1-1 247 15,-1 4 657-15,3 3 440 16,2 6 8-16,2 0 368 0,1 7 289 31,4 0 15-31,0-1-96 16,4 4 16-16,4 6-88 0,0 0 8 15,-1 7 216-15,1 9 8 16,0 0 201-16,-4 6-89 16,0 13 56-16,-4 6-80 0,-8 1-104 15,-8 9-127 1,-4 6-145-16,0 3-88 15,-12 4-176-15,-12 0-120 0,-4-3-72 16,0-11-48-16,4-12-744 16,-4-22-609-1,9 0-2576-15,6-15-5193 16</inkml:trace>
  <inkml:trace contextRef="#ctx0" brushRef="#br0" timeOffset="15556.49">17586 7471 16859 0,'0'0'2585'16,"0"0"-1801"-16,0 0-144 16,0 0 312-16,0 0-32 15,0 0-416-15,96-7-255 0,-68 7-137 16,0-3-112 0,0 0-209-1,-13-1-599-15,2 4-736 0,-17 4-2561 0,0 9-504 16,-4 5-3305-16</inkml:trace>
  <inkml:trace contextRef="#ctx0" brushRef="#br0" timeOffset="15760.95">17523 7858 11042 0,'0'0'3249'0,"0"0"-1025"0,0 0-72 0,0 0-951 16,0 0-529-16,0 0-120 15,0 0-8-15,87 25-40 16,-43-56-88-1,4-4-40-15,-5-7-128 16,2 7-56-16,-13 7-135 16,-9 5-57-16,-7 8 0 0,-8 5-553 15,-4 7-615-15,-4 3-512 16,-4-3-2217-16,-8 3-1624 0</inkml:trace>
  <inkml:trace contextRef="#ctx0" brushRef="#br0" timeOffset="16005.29">17603 7671 11202 0,'0'0'2945'0,"0"0"-297"31,0 0-375-31,0 0-721 16,0 0-152-16,7 79-352 15,5-47-327-15,4 6-209 0,-4 3-144 0,-1 6-56 16,2 4-120-16,-5-3-96 15,-1-4-96-15,-2-12-8 16,-1-7-232 0,0-12-400-16,0-7-409 15,4-6-751-15,-5-15-1873 16,6-11-544-16,-9-6-4376 0</inkml:trace>
  <inkml:trace contextRef="#ctx0" brushRef="#br0" timeOffset="16236.67">17758 7512 12586 0,'0'0'3841'0,"0"0"-1681"0,0 0-687 32,43 76-321-32,-26-35-128 15,-2 4-424-15,2 9-144 16,-2 0-159-16,-3-4-137 0,0 1-152 15,0-3-8-15,-5-7-264 16,2-9-609-16,-5-12-759 0,0-12-2153 31,0-8-2272-31</inkml:trace>
  <inkml:trace contextRef="#ctx0" brushRef="#br0" timeOffset="16696.43">18013 7280 16107 0,'0'0'2552'0,"0"0"-847"0,0 0-473 16,0 0-8-16,0 0-367 0,0 0-481 16,60 88-272-1,-45-71-96-15,-6-5-8 16,2 4-160-16,1-5-216 15,-4 1-89-15,0-3-95 16,-4 7 120-16,-4 0 176 0,0 3 176 16,0 6-328-16,0 1 96 0,0 2 152 31,0 1 48-31,0-7-272 16,0-3-264-16,0-10-208 15,0-2 167-15,4-4-119 0,0-3 296 16,8 3 168-16,0-3 104 15,4 0 72-15,4 0 120 0,0 0 40 32,4-3 16-32,4 3 120 15,-5 0-48-15,-3 0 152 16,1 10 808-16,-14 9 329 0,-3 9 111 16,-4 14-256-16,-7 8-232 15,-18 11-536-15,-6-1-240 0,-18 19-208 16,6-18-1000-1,3-16-3801-15</inkml:trace>
  <inkml:trace contextRef="#ctx0" brushRef="#br0" timeOffset="17172.16">18582 7299 13898 0,'0'0'3145'0,"0"0"-2105"16,0 0-23-16,0 0 103 0,100-35 24 16,-52 16-288-16,0-2-296 15,-5-6-176 1,-3 8-256-16,-4 0-128 16,-9 0-144-16,-6 0-1048 0,-17 0-1104 15,-4 3-2649-15,0 7-4337 16</inkml:trace>
  <inkml:trace contextRef="#ctx0" brushRef="#br0" timeOffset="17361.66">18801 7004 13242 0,'0'0'3081'16,"0"0"-737"-16,0 0-359 15,-8 127-505-15,4-51-296 31,-11 19-391-31,-9 7-273 0,0-17-256 16,0-24-264-16,8-23-192 16,0-9-848-16,-4 6-993 0,4-10-2048 15,1-9-1872-15</inkml:trace>
  <inkml:trace contextRef="#ctx0" brushRef="#br0" timeOffset="17621.96">18754 7547 13930 0,'0'0'1849'0,"0"0"-113"16,0 0-311-16,84-48-761 0,-56 26-192 16,3 6-184-16,-4-4-184 15,-2 5-8-15,-1 2-96 0,-8 4 0 16,-4 6-96-16,-8-1-424 31,-1 4-336-31,-3 0-649 16,0 0-831-16,0 4-1785 0,0 2 48 15,-7 0-2064-15</inkml:trace>
  <inkml:trace contextRef="#ctx0" brushRef="#br0" timeOffset="17828.41">18973 7397 6609 0,'0'0'1944'15,"0"0"-183"-15,0 0 327 16,0 0-71-16,0 0-201 0,0 0 80 16,-4 10-519-16,4 7-521 31,0 4-72-31,0 11-56 16,0 3-32-16,0 9-104 0,0 4-111 15,0-4-225-15,4 1-160 0,-4-10-96 16,0-4-72-16,0-2-697 0,0 0-1159 15,0-10-2625-15,-8-3-6185 16</inkml:trace>
  <inkml:trace contextRef="#ctx0" brushRef="#br0" timeOffset="18078.74">18789 7902 13658 0,'0'0'2017'16,"0"0"-1361"-16,0 0 616 0,0 0 17 15,108-48-257-15,-60 23-352 32,4-3-360-32,-5 5-168 15,1 1-152-15,-4 6 0 0,-8 7-208 16,0 3-496-16,-8 2-745 15,4 4-647-15,-9-2-697 0,-3-2-2200 16</inkml:trace>
  <inkml:trace contextRef="#ctx0" brushRef="#br0" timeOffset="18528.54">19459 7017 14131 0,'0'0'2752'15,"0"0"-847"-15,15 76-457 32,-2-33-232-32,-1 9-168 15,0-1-344-15,-4-4-295 0,0 1-345 16,-1-10-64-16,-3-3-969 16,1-10-1479-16,-5-5-3577 0</inkml:trace>
  <inkml:trace contextRef="#ctx0" brushRef="#br0" timeOffset="18704.07">19626 7324 13202 0,'0'0'2473'0,"0"0"-833"0,0 0-135 31,0 0-841-31,99 0-80 16,-71 0-384-16,-4-3-200 0,1 0-344 15,-5 0-2105-15,-16 3-3328 16</inkml:trace>
  <inkml:trace contextRef="#ctx0" brushRef="#br0" timeOffset="18941.43">19383 7639 15067 0,'0'0'2696'0,"0"0"-1711"0,88-7 39 15,-36-5-264-15,4-4 72 16,4-3-160-16,-1 3-232 16,1-6-248-16,-9 3-192 0,1 3-16 15,-12 3-936-15,4-9-1368 16,-12 6-1985-1,-9 0-4801-15</inkml:trace>
  <inkml:trace contextRef="#ctx0" brushRef="#br0" timeOffset="19656.53">20316 6591 15619 0,'0'0'2648'0,"0"0"-855"16,0 0-65-1,0 0-216-15,0 0-655 16,0 0-433-16,0 0-88 0,-60 63-144 15,60-47-72-15,0-3-120 16,4 0-8-16,15-10 8 16,5 4-8-16,4-7 8 0,0 0 0 15,4 0 8 1,-4 0-8-16,-8 0 8 16,0 0-8-16,-4 0 0 0,-12 3 0 15,-4-1-8-15,0 8-360 16,-4 7-264-16,-12-2-737 15,-12 7-471-15,1-3-585 0,-10 4-383 32,-6-1-1737-32,3-3 1512 0,3 0-1064 15,5-7 4097-15,9-2 2785 16,7-3-833-16,8-2-575 16,4 2 111-16,4 3 280 0,0 2-23 31,0 7 175-31,8 7-95 15,0 9-401-15,4 6-200 0,0 19-168 16,-1 1-247-16,2 5-233 16,-1-2-48-16,-5-11-192 15,2 2-232-15,3-14-104 0,-5-13-736 16,6-18-1001-16,-5-3-2480 16,-1-7-2776-1</inkml:trace>
  <inkml:trace contextRef="#ctx0" brushRef="#br0" timeOffset="20036.52">20288 6841 12186 0,'0'0'1480'0,"0"0"-727"16,0 0-89-16,103-59-112 0,-71 42 176 31,-4 5-200-31,0 5 48 16,-8 7 88-16,-1 0 209 15,2 0-1-15,-1 13 64 0,-5 6 104 16,6 7-120-16,-2 5-167 0,1 11-225 16,4 5-112-16,-4 11-48 31,4-1-64-31,-4 3-16 15,4 4-72-15,-5-3-24 0,2 1 72 16,-6-1-72-16,2 2-24 16,-2-9-48-16,-6-3-72 0,2-7-48 15,-3-8 0-15,-3-11-272 32,-5-9-728-32,-5-16-840 15,-14-7-3050-15,-2-9-4167 0</inkml:trace>
  <inkml:trace contextRef="#ctx0" brushRef="#br0" timeOffset="20580.05">20268 7226 15859 0,'0'0'2760'16,"0"0"-1775"-16,0 0-649 0,0 0 400 15,0 0 392-15,95-35-184 0,-50 19-456 31,-2 4-303-31,0-4-137 16,-10 3-48-16,-10 7-401 16,-14 2-335-16,-9 4-144 0,0 7-152 15,-24 9-849-15,-8 9-111 0,-9 7 744 16,-2 3 528-16,-5 0 119 31,8-3 417-31,8-4 184 16,8-9 833-16,13-7 263 0,7-5-24 15,4-7-688-15,4 0 232 16,16-9 184-16,8-11-15 0,4-5-233 16,7-4-176-16,-3-2-200 31,0-3-104-31,-4-5-72 16,-4 4-480-16,-8 0-985 0,-9 3-543 15,-3 3 128-15,-8 4 439 0,0 3 849 16,-11 0 592-16,-10 2 440 0,-2 2 937 15,-5-1 127 1,0 2 104 0,4 5-303-16,9 2-57 15,-2 10 88-15,13 0-240 0,4 39-95 16,0 37-377-16,16 38-48 0,8 22-216 16,0 7-16-16,4-19-88 0,-4-25-136 31,4-23-120-31,-5-22-264 15,9 6-1320-15,-15-21-3161 16,7-2-7642-16</inkml:trace>
  <inkml:trace contextRef="#ctx0" brushRef="#br0" timeOffset="21683.11">9952 9055 12050 0,'0'0'6465'0,"0"0"-4376"15,0 0-561-15,0 0-560 32,0 0-487-32,0 0-73 0,20 28 104 31,16-28-56-31,4-9-232 16,8-10-152-16,-5 3-56 0,-2-6-16 15,-5 6-232-15,-8 0-552 16,0 3-417-16,-9-3-447 15,-3 0-560-15,-4 1-665 0,-4-4-1208 16,-8 0 976-16,0 0-1079 16,-8 2 4112-16,-12 2 72 0,0 1 2144 15,-4 2-184-15,0 6-303 16,0-1 191-16,8 4 113 16,0 1-297-1,8 2 320-15,1 0-415 0,7 0-329 16,0 0-496-16,0 12-360 15,0 10-72-15,7 10 104 0,10 9 88 16,6 23 49-16,5 22-49 16,9 12-104-16,-2 4-88 15,-12-17-104-15,-6-25-88 16,-6-21-120-16,-2-11 0 16,-1 4-264-16,-1 0-496 15,1-4-369-15,-8-9-839 0,0-12-1161 16,0-7-1944-16</inkml:trace>
  <inkml:trace contextRef="#ctx0" brushRef="#br0" timeOffset="21917.47">10244 9080 1008 0,'0'0'13667'31,"0"0"-10875"-31,0 0-743 16,-37 99-609-16,21-56-496 0,-4 6-216 16,1-2-264-16,2-2-216 15,2-4-167-15,2-9-81 16,2-7-665-16,-2-8-519 0,-2-12-1184 16,-1-5-2513-1,4 0-4770-15</inkml:trace>
  <inkml:trace contextRef="#ctx0" brushRef="#br0" timeOffset="22086.02">10100 9192 5009 0,'0'0'5233'16,"0"0"-2737"-16,0 0-143 16,91 5-457-16,-59 15-512 0,-8 2-343 0,1-3-385 15,-2 1-360-15,-3-8-296 16,0-9-56-16,3-3-1048 15,-6 0-1433 1,-2-10-2080-16</inkml:trace>
  <inkml:trace contextRef="#ctx0" brushRef="#br0" timeOffset="22448.05">10414 8992 8633 0,'0'0'4001'16,"0"0"-2737"-16,0 0-159 16,0 0-393-16,84-65-200 15,-63 50-248-15,-2-1-32 0,1 0-56 16,-8 7-88 0,-5 2 64-1,2 4 176-15,-5 0 296 0,-4 3 305 0,0 0 111 16,0 0-48-16,0 3-232 15,0 13-296-15,0 10-232 16,0 15-8-16,0 7 56 16,0 5 48-16,0 5-39 15,-4-8-25 1,4 1-48-16,-4-6-80 0,-1-7-88 16,2-4-48-16,-1-2-8 0,-4-10-424 31,0-3-657-31,-8-15-871 15,0-4-1833-15,4-4-2144 0</inkml:trace>
  <inkml:trace contextRef="#ctx0" brushRef="#br0" timeOffset="22637.55">10410 9175 8105 0,'0'0'6370'16,"0"0"-5346"-16,0 0 680 15,0 0-95-15,0 0-409 0,104 45-400 16,-64-26-328-16,-4-3-280 31,7-3-192-31,-2-3-488 0,6-10-776 16,-7-4-2681-16,-12-9-2705 0</inkml:trace>
  <inkml:trace contextRef="#ctx0" brushRef="#br0" timeOffset="23275.84">10761 8706 16643 0,'0'0'2745'0,"0"0"-1489"15,0 0-816-15,0 0 120 16,0 0-232-16,0 0-224 0,80 50-104 16,-52-46-712-16,-4-4-432 0,-1 0-1065 31,1-33-375-31,-4 9-1457 16,-8-5-2304-16</inkml:trace>
  <inkml:trace contextRef="#ctx0" brushRef="#br0" timeOffset="23453.36">10976 8531 8769 0,'0'0'4209'0,"0"0"-1952"32,0 0-185-32,0 0-872 15,0 0-87-15,0 0-313 16,0 95-80-16,5-72-64 0,-5-1-392 16,4-10-200-16,-1-2-64 15,1-7-568-15,0-3-872 0,4 0-305 16,12-29-151-1,0 4-649-15,-4 0-2040 16</inkml:trace>
  <inkml:trace contextRef="#ctx0" brushRef="#br0" timeOffset="23835.34">11131 8534 7945 0,'0'0'3073'0,"0"0"-1329"16,0 0-335-16,0 0-617 15,-4 95-248-15,-11-60-344 16,-9 7-200-16,-4-4-120 15,-4 3-328-15,-4-4 8 0,-3 2 248 16,-2-7 192-16,5-7 248 16,1-3 528-1,7-9 184-15,12-3 96 16,4-4-48-16,12-3-375 16,0 0-457-16,8-3-168 0,12 0 160 15,8 0-40-15,7-3-128 16,1-16 8-16,5-3-8 0,-6-3 0 31,-3-1 0-31,-4 7 0 16,-8 3-8-16,-8 7 8 15,-8 5 0-15,-4 4 288 0,-4 7 232 16,-12 12-208-16,-4 10-96 16,-4 9 144-16,-4 3-128 0,-4 7-64 15,4-1-120 1,4-2-48-16,5-11-72 15,6-11-568-15,13-17-896 16,0-6-3225-16,8-3-5297 0</inkml:trace>
  <inkml:trace contextRef="#ctx0" brushRef="#br0" timeOffset="24011.87">11219 8868 10066 0,'0'0'2152'15,"0"0"-408"-15,0 0-687 32,0 0-441-32,88 35-344 0,-76-26-272 15,-8 4-840-15,-4-4-1161 16,0-3-2832-16</inkml:trace>
  <inkml:trace contextRef="#ctx0" brushRef="#br0" timeOffset="24173.43">11040 9121 9514 0,'0'0'4905'16,"0"0"-4049"-16,0 0-64 0,0 0-520 15,0 0 56-15,0 0 56 16,76 26-296 0,-44-35-80-1,3-2-8-15,1 5-1104 0,-12 3-2009 0,-7 3-1544 16</inkml:trace>
  <inkml:trace contextRef="#ctx0" brushRef="#br0" timeOffset="24355.95">11060 9347 8809 0,'0'0'2657'0,"0"0"-449"16,0 0-55-16,0 0-761 16,0 0-1008-16,0 0 176 0,0 0-208 15,0 0 49-15,95-41-145 0,-63 13-128 16,0-5-120-16,-8 5-8 31,-4 5-416-31,-12-5-1473 0,-4 6-1144 16,-4 5-2504-16</inkml:trace>
  <inkml:trace contextRef="#ctx0" brushRef="#br0" timeOffset="24550.44">11104 9017 12442 0,'0'0'3033'15,"0"0"-65"-15,0 0-1055 16,0 0-649-16,0 0-392 0,19 93 0 16,2-40-287-16,-2 20 39 15,5-6-208-15,-4 2-80 16,-4-5-168 0,0-17-168-16,0-2-80 15,4-16-832-15,4-29-873 0,-8-4-1183 16,4-18-3850-16</inkml:trace>
  <inkml:trace contextRef="#ctx0" brushRef="#br0" timeOffset="24928.41">11570 8817 17859 0,'0'0'1785'0,"0"0"-1273"16,0 0-256-16,100-45-104 0,-61 20 120 15,2-3 120-15,-6 2-248 16,1 4-96-16,-12 9 16 31,-4 4-56-31,-12 5 0 0,0 4 432 16,-4 4 288-16,3 14 25 15,-3 8-153-15,5 8-48 0,-1 8-48 16,3 6-144-16,-3-1 0 16,1 1-192-16,2 0 8 31,-3-7-128-31,1 0-40 0,-2-6 0 16,-3 0 0-16,-4-7-8 15,0-5-224-15,0-11-736 0,-4-12-825 0,-3-15-2391 16,-6-7-5611-16</inkml:trace>
  <inkml:trace contextRef="#ctx0" brushRef="#br0" timeOffset="25154.81">11709 8534 12994 0,'0'0'2745'0,"0"0"-353"15,0 0-111-15,-15 80-745 0,11-4-344 16,4 22-271-16,0 13-297 16,0-22-112-16,0-28-296 0,0-30-216 15,0-8-72-15,0-5-680 32,-9 1-993-32,-6-2-2287 0,-2-5-3170 15</inkml:trace>
  <inkml:trace contextRef="#ctx0" brushRef="#br0" timeOffset="25513.85">11415 9033 13866 0,'0'0'2441'0,"0"0"168"0,47 77-1289 0,-34-40-560 16,-9-2-328-1,-1 0-288 1,-3-1-88-16,0-5-56 0,-3-10-296 16,-6-3-40-16,1-10-80 15,4 1-8-15,0-7 184 16,4 3 136-16,0-3-32 16,8 0 88-16,9 0 48 15,11 0 112-15,3 0 32 16,5 0-48-16,8-6-16 0,4-7 48 15,3 0 360-15,1 1-224 16,0-1-112-16,0 3-88 16,-8 1-56-16,-1 3-8 0,-2-1-240 31,2-21-240-31,-7 2-2193 0,-8-9-3552 16</inkml:trace>
  <inkml:trace contextRef="#ctx0" brushRef="#br0" timeOffset="25866.91">12442 8296 17555 0,'0'0'2777'15,"0"0"-1193"-15,0 0-624 16,-48 92-680-1,25-60-280-15,3 6-400 0,-8-6-560 16,4-3-696-16,4-5-865 16,-4 2 569-16,4-7 800 15,1 3 888-15,2-3 264 0,10-6 72 16,3-4 712 0,4-2 0-16,7-7-128 15,14 0 128-15,11 0 400 0,-1-16-223 16,13 0-297-16,-5-3-112 15,2 0-136-15,-2-3-24 16,-3 3-176-16,-12-13-216 0,-12 7-832 31,-8-1-3785-31</inkml:trace>
  <inkml:trace contextRef="#ctx0" brushRef="#br0" timeOffset="26199.01">12115 8325 16395 0,'0'0'4137'16,"0"0"-3217"-16,32 129 304 0,-15-68-431 16,7 6-193-1,0 0-160 1,-5-8-216-16,5 5-104 0,0-7-72 0,1-6-40 15,-2-6 48-15,-3-10-56 16,0-3-48-16,-8-10-216 16,3-7-128-16,2-2-184 0,-2-10-129 15,-2-3-335 1,-2 0 208 0,2-16 232-16,2-3 256 0,-2-6 72 0,2 0 80 15,-3-4-64-15,0 4-296 16,-4-1-1193-16,-4-3-263 15,0 10-1017-15,-4 1-2608 0</inkml:trace>
  <inkml:trace contextRef="#ctx0" brushRef="#br0" timeOffset="26432.39">12478 8712 11682 0,'0'0'2425'16,"0"0"-385"-16,0 0-16 16,0 0-511-16,104 89-329 15,-64-61-304-15,0 1-120 0,-1-4-280 16,5-5-256-16,-4-2-224 16,-4-5-32-1,4-7-624-15,15-6-952 0,-7 0-2153 16,-8-9-1360-16</inkml:trace>
  <inkml:trace contextRef="#ctx0" brushRef="#br0" timeOffset="26966.96">13076 8622 17355 0,'0'0'2713'16,"0"0"-2001"-16,0 0 112 0,0 0-184 0,0 0-96 16,108 23-272-16,-69-23-168 15,-2 0-104-15,-2 0-152 0,1 0-888 31,0 0-544-31,-12-9-2137 16,-5-1-3777-16</inkml:trace>
  <inkml:trace contextRef="#ctx0" brushRef="#br0" timeOffset="27307.05">13247 8410 17611 0,'0'0'2553'31,"0"0"-1825"-31,0 0-168 16,0 0-240-16,96 48 40 0,-61-42-104 15,2 1-184-15,-1-4-56 0,-4 6-8 16,-8 1 56-16,-1 3-56 0,-7 0 0 15,-4 2 0 1,0-2 64 0,-12 6-8-16,0-3-16 15,0 6 32-15,-8 0-72 0,-8 6 40 16,-8 1-48-16,0 0 0 16,5-1-344-16,-5 1-648 0,0 6-392 0,3-10-1561 31,10-3-2968-31</inkml:trace>
  <inkml:trace contextRef="#ctx0" brushRef="#br0" timeOffset="30589.28">19901 8017 13354 0,'0'0'2449'16,"0"0"-977"-16,0 0 465 16,104-29-241-16,-57 16-408 15,13-3-472 1,20-3-367-16,16-13-241 0,24-2-152 15,-1-11-56-15,-4 4-689 16,-35 6-1439-16,-24 10-3633 0</inkml:trace>
  <inkml:trace contextRef="#ctx0" brushRef="#br0" timeOffset="30933.34">21280 7106 16667 0,'0'0'2497'0,"0"0"-1537"16,0 0 320-16,88-4-40 0,-45 4-223 15,9 4-209-15,0 5-312 16,3-3-256-16,1-3-160 16,-8-3-80-1,-4 0-536-15,0-28-1033 0,-12 3-2679 16,-13-1-2762-16</inkml:trace>
  <inkml:trace contextRef="#ctx0" brushRef="#br0" timeOffset="31183.67">21658 6848 7641 0,'0'0'8234'0,"0"0"-6050"15,0 0-615-15,0 0-377 0,0 0 80 16,108 54-160-16,-72-41-455 31,3-4 63-31,2 1-328 0,-5-1-128 16,-1 1-8-16,-7 0-56 15,-12 2 16-15,0 1-8 0,-12 6-56 16,-4 0-64-16,-8 7-88 31,-16 2-40-31,-4 1-656 16,-15 2-832-16,6-6-2153 0,5-12-4753 15</inkml:trace>
  <inkml:trace contextRef="#ctx0" brushRef="#br0" timeOffset="33336.92">24659 7026 14571 0,'0'0'0'0</inkml:trace>
  <inkml:trace contextRef="#ctx0" brushRef="#br0" timeOffset="34288.37">10725 10373 12378 0,'0'0'2585'0,"0"0"-497"16,16 105-335-16,-12-61-449 0,4-3-216 16,-4-12-240-16,5-4-280 15,-2-9-328-15,5-10-192 0,4-6-48 32,0-10-88-32,0-15-40 15,0-10-152-15,0-9 48 0,-8-7 136 16,-8 3 32-16,0 7 64 15,-16 6 72-15,-12 10 56 0,-12 5 216 16,-8 8 32-16,0 6 0 31,5 0-87-31,7 3-145 16,12-1-72-16,8 4-24 0,16 0-48 16,0 0-993-16,20 7-639 15,8 2-2417-15,-4-3-3416 0</inkml:trace>
  <inkml:trace contextRef="#ctx0" brushRef="#br0" timeOffset="34596.54">11288 9779 13058 0,'0'0'6298'0,"0"0"-4786"0,0 0 216 15,-88 108-551-15,64-42-201 0,7 23-88 16,13 19-224-16,4 6-56 16,4-9-104-16,16-13-136 0,-3-28-136 31,2-10-224-31,-2-16 65 16,-2-9-73-16,1-1-8 0,9-6-121 15,-2-3-439-15,5-19-280 16,4-7-672-16,-5-25-16 15,-2-11-217-15,6-30-615 0,-10 6-1641 32,-2 10-1112-32</inkml:trace>
  <inkml:trace contextRef="#ctx0" brushRef="#br0" timeOffset="34965.55">11530 10176 9962 0,'0'0'4361'0,"0"0"-2729"16,0 0 528-1,0 0-511-15,24 98-289 16,-20-54-344-16,0 1-112 0,-4-1-255 16,4-5-257-16,-4-11-232 15,0-9-104-15,0-12-56 16,0-7-128-16,0 0-448 16,0-22 215-16,0-10 193 15,0-10 40-15,0-2-112 16,0-4 8-16,0 0 152 0,0 7 80 15,8 6 8-15,0 7 0 32,3 3-8-32,6 8 104 0,-2 7 200 15,2 10 144-15,7 0 9 16,0 14-9-16,-1 8-152 0,1 3-96 16,-4 4-56-16,0 2-8 15,-4-2-32-15,-8-4-104 16,-4 0 0-16,0-5-416 0,-4-13-784 31,0-5-937-31,0-2-3592 0</inkml:trace>
  <inkml:trace contextRef="#ctx0" brushRef="#br0" timeOffset="35161.03">11945 9931 15019 0,'0'0'3048'16,"0"0"-23"-16,103 98-969 16,-64-34-319-16,2 19-657 15,-9 15-376-15,-8 13-384 16,-13-9-184-16,-11-23-136 16,-3-9-352-16,-10-23-1176 15,-2-12-3961-15</inkml:trace>
  <inkml:trace contextRef="#ctx0" brushRef="#br0" timeOffset="35887.08">15195 9366 19052 0,'0'0'2368'0,"84"16"-1136"15,12-10-335-15,36-6-105 16,23-13-176-16,12-15-256 31,0-9-80-31,-3-2-128 0,3 4-56 16,5 3-32-16,2-3 88 15,10-3 248-15,8-3-176 0,10-16-72 16,10-16-144-16,3-13 0 16,4-9 0-16,-8-7-8 15,4 10 0-15,-11 10 0 0,-21 21 0 16,-23 16-8 0,-22 23 8-1,-26 16-8-15,-20 6 8 0,-28 0 8 16,-17 10 40-16,-6 6 88 0,2 3 112 15,5-1 16-15,-1 8-80 16,-2-4-176-16,-13-3-8 16,-4-3-8-1,-5-6-560-15,-11 3-448 16,-12 2-896-16,-7-2-1793 0,-17 3-4697 16</inkml:trace>
  <inkml:trace contextRef="#ctx0" brushRef="#br0" timeOffset="36395.73">16574 9979 16363 0,'0'0'2761'0,"0"0"-1129"0,-32 79 56 16,25-38-415-16,7 0-257 15,0 7-312-15,7-3-176 16,13-7-216 0,8-6-200-16,4-13-104 15,0-19-8-15,0-4-72 16,4-31-72-16,-8-22-184 0,-4 0-32 16,-13-9 24-16,-7-1 168 0,-4 19 48 15,-11 0 40 1,-13 14 80-16,-8 11 136 15,-12 11 16-15,-4 9 80 16,0 3-40-16,-3 10-96 16,2 11-96-16,14 2-8 0,11-1-280 15,12-9-552-15,24-10-1441 0,16-3-3144 32,7 0-7450-32</inkml:trace>
  <inkml:trace contextRef="#ctx0" brushRef="#br0" timeOffset="36699.91">17268 9369 17707 0,'0'0'2873'0,"0"0"-945"0,-45 73-247 16,30-32-633-16,-1 7-192 15,8 19-272 1,4 22-176-16,4 12-40 16,19 10-80-16,5-22-72 15,1-22-128-15,-5-32-31 0,3-10-57 16,10-3-8-16,-1-2-73 16,7-4-7-16,1-13-8 15,-5-3-360-15,1-19-328 16,5-42-872-16,-13 1-1177 15,-9-1-3296-15</inkml:trace>
  <inkml:trace contextRef="#ctx0" brushRef="#br0" timeOffset="37132.76">17689 9512 5521 0,'0'0'13114'0,"0"0"-10865"15,17 108-329-15,-9-54-687 0,-1-3-201 32,-2 3-456-32,3-13-256 15,-4-6-176-15,0-12-96 16,-1-11-48-16,1-9 0 0,-4-3-144 16,0-15-584-16,0-14-232 15,0-13 88-15,0-2-25 0,0-4 169 16,0 11 248-1,0 1 232-15,0 11 160 16,0 6 80-16,0 6 8 16,13 3 0-16,2 1 0 0,6 3 208 15,7 6 216-15,7 0 392 16,1 0-376-16,8 12-8 16,0 14-47-16,-5 5 47 15,-3 8 224-15,-4 8-240 16,-4 4 80-16,-8 0-176 15,-4-10 128-15,-8-6-296 0,0-10-128 32,-4-9-24-32,-4-13-240 0,0-3-928 15,-12-25-1393-15,-4-9-2776 16,0-2-1200-16</inkml:trace>
  <inkml:trace contextRef="#ctx0" brushRef="#br0" timeOffset="37471.85">17957 9118 13538 0,'0'0'2201'16,"0"0"423"-16,0 0-839 16,91 32-289-16,-59-13 0 15,-8 6-431 1,0-2-313-16,-8 2-392 0,-8 4-128 15,-8-4-32-15,0 0-112 16,-4 1 8-16,-12-4-40 0,4-6-8 16,-8-3 24-1,4-4-56-15,5-9 88 16,3 0-88 0,3 0-8-16,5 0 8 0,0-6-8 0,16-3 0 15,8-4-8-15,1-3 0 16,-2 0-112-16,1-3-880 0,4-13-1033 31,0 4-3560-31,-8-1-3177 0</inkml:trace>
  <inkml:trace contextRef="#ctx0" brushRef="#br0" timeOffset="37666.33">18598 9058 18339 0,'0'0'2289'0,"68"89"-537"16,-20-19-327-16,-4 28-105 0,-9 9-336 15,-14-1-376-15,-21-5-360 16,0-5-248-16,-17-10-8 16,-19-4-928-1,5-22-1408-15,-5-12-5602 0</inkml:trace>
  <inkml:trace contextRef="#ctx0" brushRef="#br0" timeOffset="38653.69">14686 11341 18379 0,'15'89'3721'0,"2"22"-2601"0,-6 3-15 16,-2 7-425-16,-1 2-128 16,-8-5-160-16,0-29-208 0,0-26-184 15,0-24-448-15,0-8-1056 32,-4-8-2305-32,-9-5-2344 0</inkml:trace>
  <inkml:trace contextRef="#ctx0" brushRef="#br0" timeOffset="38917.99">14355 12074 17883 0,'0'0'2697'15,"0"0"-1041"-15,67 92-279 0,-35-50-313 0,5-7-200 16,-1-4-264-1,-5-8-384 1,5-17-208-16,-4-6-8 0,-4-13-40 16,-4-18 32-16,-5-14-120 15,2-5-208-15,-10-5-112 16,6 1-184-16,2 7-256 0,5-14-793 0,-4 13-1311 31,1 14-3490-31</inkml:trace>
  <inkml:trace contextRef="#ctx0" brushRef="#br0" timeOffset="39418.65">14164 13582 18531 0,'0'0'2929'0,"0"0"-1897"15,32 112-47-15,-8-74-377 0,-1-6-168 16,5-17-272 0,4-12-168-16,0-3-64 15,4-29-112-15,-8-21-88 0,-1-7-80 16,-14-4-88-16,-2-2-33 15,-11 16-55-15,-3-5 328 16,-25 11 192-16,-8 12 8 0,-12 8 0 31,-4 5 88-31,0 12-24 0,5 4 40 16,3 7-8-16,8 15 0 16,8 1-104-16,20 11-936 15,4-5-1680-15,4-6-5682 0</inkml:trace>
  <inkml:trace contextRef="#ctx0" brushRef="#br0" timeOffset="39808.6">14948 12830 10602 0,'0'0'4761'0,"0"0"-2625"0,0 0-159 15,-63 86-337-15,47-29-216 16,12 25-255-16,4 20-201 15,4 6-176 1,24-9-32-16,4-23-152 16,-8-26-288-16,-1-11-208 15,-3-15-80-15,8-1-32 0,4-4-72 16,0-3-104-16,0-13-448 16,0-3-440-16,-8-22-432 0,8-41-881 15,-8-1-2432-15,-5 0-3241 0</inkml:trace>
  <inkml:trace contextRef="#ctx0" brushRef="#br0" timeOffset="40226.49">15363 13021 16771 0,'0'0'2361'0,"24"79"-73"0,-8-32-976 15,-4 10-239-15,0-9-297 16,-1-10-392-16,-7-9-200 0,1-16-176 16,-5-7-8-1,0-6-488 1,0-16-168-16,-5-16 184 16,-6-8 79-16,-5-12-87 0,4 1 192 0,0 1 168 15,0-1 64-15,8 6 48 16,4 4-8-16,0 3 8 0,0 6 8 31,4 10 8-31,4 6 0 16,8 10 136-16,4 6 392 15,8 4 169-15,0 17-177 0,4 14-16 16,0 4-112-16,-1 5 16 0,-3 3-40 31,-1 1 56-31,-2 0-112 16,-9-4-32-16,-1-6-144 15,2-2-88-15,-6-6-48 0,-3-7-8 16,1-10-424-16,-1-13-1064 16,-5-7-2745-16,-3-15-2969 0</inkml:trace>
  <inkml:trace contextRef="#ctx0" brushRef="#br0" timeOffset="40677.28">15646 12236 15915 0,'0'0'2993'16,"0"0"-1169"-16,0 0-560 0,95 42-312 15,-70-23 41-15,-5-1-241 0,-5 2-424 31,-7 2-200-31,-8 0-56 16,0 0-56-16,0-2 56 16,-16-5-64-16,0-5-8 0,1-4 0 15,-2-6-144-15,2 0-200 0,6 0-16 16,9-6 48-16,0-4 40 31,5 1 88-31,14-1 128 16,9 1-80-16,4 2-233 0,0 0-215 15,-4 7 32-15,0 0 280 16,-12 0 192-16,0 4 80 0,-9 12 256 16,-7 6 288-16,0 7 104 31,0 3-95-31,-19 3-193 16,-1-5-184-16,-8-1-88 0,0-3-88 15,0-10-416-15,-8-6-729 0,12-3-1087 16,5-7-3073-16</inkml:trace>
  <inkml:trace contextRef="#ctx0" brushRef="#br0" timeOffset="41027.35">16331 12319 8369 0,'0'0'6506'0,"0"0"-4290"15,92 95 329-15,-57-44-769 0,-3 16-480 16,-8 18-15-16,-16 23-657 31,-8 10-304-31,-19 1-176 16,-26-1-144-16,-2-9-224 0,-13 2-592 16,8-32-1537-16,5-15-4536 0</inkml:trace>
  <inkml:trace contextRef="#ctx0" brushRef="#br0" timeOffset="42532.32">19328 5963 9842 0,'0'0'5993'0,"0"0"-3329"0,0 0-1655 16,0 0 167-16,111 0-48 16,1-4-16-16,55-21-199 0,32-10-233 0,13 0-48 15,3 3 8-15,-24 10-64 16,0 6-176-16,4 7-112 15,-12-1-144 1,-7 3-8-16,-9 2 40 16,-24 5-8-16,-8 0-32 15,-15 3-40-15,-28 12 0 0,-29 4-24 16,-18 1-72-16,-13 2 49 16,0 9 47-16,3 5 80 0,-3 5 80 31,-8 6-56-31,-3-2-16 15,-2 2-64-15,-7-2 0 0,0-7-72 16,-1-3-48-16,-2-7 0 16,-5-6 0-16,0-12-208 15,-4-4-320-15,0-2-201 0,-4-4-439 16,-28-4-1424 0,0-2-2802-1,1-4-2143-15</inkml:trace>
  <inkml:trace contextRef="#ctx0" brushRef="#br0" timeOffset="42811.57">21946 6270 18259 0,'0'0'2801'0,"0"0"-1297"0,0 0-287 15,0 0-105-15,58 73-152 16,-21-60-368-1,6-3-296-15,10-8-168 16,-2-2-112-16,-3-5-8 16,-5-15-8-16,-6-2 0 0,-9-3 8 15,-9-4-8-15,-11-3 0 16,-8 1 8-16,0-5 0 0,0 8-8 31,-12-1-488-31,5-2-528 16,3 8-1329-16,0 5-4424 0</inkml:trace>
  <inkml:trace contextRef="#ctx0" brushRef="#br0" timeOffset="44604.77">22801 6943 13770 0,'0'0'3025'0,"0"0"-1457"0,0 0-63 16,0 0-25-16,0 0 80 15,-86-22-375-15,61 25-289 0,1 16-160 16,0 6-224-16,5 14-152 16,6 8-88-1,6 5-80 1,3 5-72-16,4-3-112 0,4-7 40 16,7-5-48-16,9-14-16 0,1-12-56 15,2-7 16-15,1-9-152 0,0-9-88 16,0-17-240-16,-1-12-328 31,1-9-696-31,1-24-1065 0,-5 12-2040 16,-5 8-592-16</inkml:trace>
  <inkml:trace contextRef="#ctx0" brushRef="#br0" timeOffset="45039.61">22962 6534 12522 0,'0'0'3065'16,"0"0"-1097"-16,0 0-127 0,0 0-353 16,0 0 456-16,0 0-751 15,71 130-297-15,-51-44-184 32,-1 16-176-32,-2-11-136 0,-9-17-56 15,-8-27-192-15,0-18-80 16,3-1-72-16,-3-6 0 0,4-2-48 0,-4-11-216 15,0-9-304-15,0 0-248 16,0-19 168 0,4-13 208-16,0-6 160 15,5-10 56-15,2 1 8 16,2-1 104-16,2 14 104 16,2 1 0-16,-6 12 8 0,5 4 0 0,-4 15 40 15,0 2 248-15,4 2 216 31,-4 15 48-31,4 11-64 0,0 3 16 16,4 5-144-16,-5-1-56 16,2 0-96-16,-6-4-96 15,2-5-56-15,-5-7-56 0,-1-3-224 16,-3-7-528-16,0-9-1056 31,-4 0-3065-31,0-12-5602 0</inkml:trace>
  <inkml:trace contextRef="#ctx0" brushRef="#br0" timeOffset="45443.53">23503 6848 9818 0,'0'0'7577'0,"0"0"-6465"0,0 0-183 0,0 0-433 16,99-7-32-16,-71-8-224 15,0-7-136 1,-4 0-48 0,-7-1-56-16,-10 4 0 0,-3 3 8 15,-4 3 184-15,0 1 80 16,-11-1-8-16,-6 0-16 0,-3 4 32 16,-3-1-32-1,-5 10-104-15,0 0 72 16,0 7 216-16,8 15 161 15,0 10-209-15,12 9-64 0,4 0 40 16,4 3-128-16,4-8-112 16,12-7-112-16,8-7-8 15,3-7-8-15,1-5-48 0,4-7 8 32,5 0 32-32,-5-3-56 0,-1 0-264 15,-7 0-368-15,0 0-489 16,7-19-631-16,-3 0-2865 15,-3-3-2945-15</inkml:trace>
  <inkml:trace contextRef="#ctx0" brushRef="#br0" timeOffset="45732.75">24085 6568 16779 0,'0'0'2785'15,"0"0"-1217"1,0 0-104-16,0 0-399 0,-84 52-241 16,68-20-344-16,-4 2-80 15,8 11-104-15,0-4-8 16,12 0-56-16,0-6-128 0,0-6-96 16,12-4 0-1,8-6-8-15,0-9-40 16,0-1-16-16,3-9-8 0,1 0-272 15,-3-12-224-15,-1-17-448 16,3-41-681-16,-6 9-3128 16,-6 4-3472-16</inkml:trace>
  <inkml:trace contextRef="#ctx0" brushRef="#br0" timeOffset="45943.2">24133 6138 13474 0,'0'0'2553'32,"0"0"-1249"-32,0 0 1161 0,32 82-393 15,-9-6-495-15,1 0-393 16,-4-3-264-16,-8-12-280 16,0-17-256-16,-4-3-384 0,4-3-40 15,-5-13-1024 1,6-15-1145-16,-9-10-2880 15,0 0-2760-15</inkml:trace>
  <inkml:trace contextRef="#ctx0" brushRef="#br0" timeOffset="46229.42">24408 6350 14010 0,'0'0'2529'16,"0"0"-272"-16,0 0-697 0,-9 89-464 15,-10-58-480-15,-9 8-280 16,-4-5-88-16,0-2-56 0,0-3 0 31,8 0 8-31,4-8 81 0,8-2-41 16,5-6-24-16,7 0 32 16,0-6-176-16,11-2 0 15,13 2 8-15,8-4 40 0,8 0 16 31,3 1 8-31,5-1-72 16,5-3-64-16,-6 0-8 0,20 0-600 16,-15-3-1961-16,-12-7-4272 0</inkml:trace>
</inkml:ink>
</file>

<file path=ppt/ink/ink2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32767" units="deg"/>
          <inkml:channel name="T" type="integer" max="2.14748E9" units="dev"/>
        </inkml:traceFormat>
        <inkml:channelProperties>
          <inkml:channelProperty channel="X" name="resolution" value="3854.94116" units="1/cm"/>
          <inkml:channelProperty channel="Y" name="resolution" value="5461.1665" units="1/cm"/>
          <inkml:channelProperty channel="F" name="resolution" value="91.01945" units="1/deg"/>
          <inkml:channelProperty channel="T" name="resolution" value="1" units="1/dev"/>
        </inkml:channelProperties>
      </inkml:inkSource>
      <inkml:timestamp xml:id="ts0" timeString="2020-07-27T08:18:47.006"/>
    </inkml:context>
    <inkml:brush xml:id="br0">
      <inkml:brushProperty name="width" value="0.05292" units="cm"/>
      <inkml:brushProperty name="height" value="0.05292" units="cm"/>
      <inkml:brushProperty name="color" value="#FF0000"/>
    </inkml:brush>
  </inkml:definitions>
  <inkml:trace contextRef="#ctx0" brushRef="#br0">20152 1562 14835 0,'0'0'7913'16,"0"0"-6488"-16,0 0-169 16,0 0-248-1,0 0-88-15,-16 79-135 0,20 13-225 16,12 55 112-16,4 30-56 15,-9 26-56-15,-2 0-16 16,-9-18-64-16,0-1-256 0,0-6-56 16,0-7-48-1,0-9 0 1,0-12-112-16,4-30 136 0,0-34-144 16,4-32-64-16,-5-26-232 0,6-18-296 15,-1-7-496-15,-4-3-640 16,0-28-457-16,-1-46-31 0,-3-37-1841 31,0 3-2801-31,0 10-4576 16</inkml:trace>
  <inkml:trace contextRef="#ctx0" brushRef="#br0" timeOffset="808.83">20144 1495 9522 0,'0'0'11274'0,"0"0"-10058"16,0 0-704 0,0 0 120-16,0 0 185 15,103-22 79-15,-15 12-216 16,32-2-232-16,16-1-232 0,7 1-72 16,4-5-96-16,-7 2-48 15,-1 2-16-15,-4 0 16 0,-6 4 0 31,-11-1 0-31,2 3 0 0,-12-2 0 16,-1 3 0-16,-7-1 0 16,-4 1-8-16,-1 0-40 15,-3-4 32-15,-21 4-32 0,-11-1-8 16,-20 5-8-16,-12-5-40 31,4 4 96-31,-8-3-160 0,0 2 48 16,-13 1 48-16,-7 0 72 15,-4 3 48-15,0-3 48 16,0 3 168-16,-4-3 24 0,-3-1-40 16,-5 1-8-16,0 0 8 31,0 0-32-31,-1 3-48 0,2 0-24 16,3 0-8-16,-4 3 32 15,4 7-88-15,4 9-72 16,-4 6 89-16,5 10-89 0,3 25 80 0,0 33-80 15,0 39 56 1,3 31 128 0,5 8-24-16,4 7 128 0,0-16-80 15,4 3 144-15,8-3 72 16,4 0-216-16,4-10-80 0,-1-6-64 16,1-9 72-16,0-10-64 0,-4-13 16 31,-8-9-48-31,-4-10-40 15,-8-15 0-15,-4-23-8 0,-4-16-64 16,0-9 16-16,-4 3-272 16,-4-7-256-16,-4-9-400 15,0-9-369-15,-4-10-775 0,-12-29-2329 32,0 1-2192-32,0-4-4930 0</inkml:trace>
  <inkml:trace contextRef="#ctx0" brushRef="#br0" timeOffset="1754.3">20168 3912 6817 0,'0'0'2761'16,"0"0"511"-16,0 0-1111 0,0 0-73 15,0 0-151-15,0 0-441 32,12-11-208-32,0 9-376 15,4-5-87-15,0 1-201 0,0 0-176 16,0-1-24-16,-4 1-80 16,-1 3-64-16,-2 0 16 0,-1-4-56 15,-1 4-24-15,-3 3-32 16,1-3-48-1,-1 3-16-15,0-3-104 16,-4 3 40-16,4 0-40 0,-4-3 40 16,0 3 16-16,0 0 24 15,0 0-80-15,0 0 112 0,0 0-40 16,0 0 16 0,0 0-8-16,0 0-24 15,0 0 24-15,0 0-88 16,3 0-8-16,1 0-64 0,9-4 8 15,-2-2 56-15,10-1 48 16,-6-2-40-16,2-1 0 0,2 0-8 31,1 2 48-31,4 1-48 16,12 1-8-16,20 2 8 0,27 1 48 16,29 1-32-16,19-2-16 15,5-5 0-15,-1-1 0 0,-4-3 136 16,5-3-88-16,12 1 33 31,7-4-9-31,5 3 0 16,-1-7 72-16,0 5-72 0,-8-2-72 15,-16 1 0-15,-15 6 8 16,-28 4-8-16,-25 0 8 0,-22 5 64 16,-13 1-64-16,-4 3-8 15,-4-3-192 1,-5 3-153-16,-10 0-79 15,-9 0-248-15,0 0-632 0,-9-3-1089 16,-23-7-3408-16,0 1-2537 16,4 2 1129-16</inkml:trace>
  <inkml:trace contextRef="#ctx0" brushRef="#br0" timeOffset="2607.02">21065 2251 6425 0,'0'0'10834'16,"0"0"-8441"-16,0 0-809 16,0 0-144-16,0 92-111 31,0-29-49-31,3 39-256 0,9 44-144 16,1 22 8-16,-2 16-31 15,-11 4-113-15,0-4-184 0,-11 6-208 0,-6-2-56 16,6-7-104-16,3-13-104 15,8-9-8-15,0-13-64 16,0-19 40-16,4-16 40 16,7-32-96-1,2-25 0-15,-5-25-96 16,3-14 0-16,-2-5-272 0,-1 0-440 16,3-10-424-16,-7 0-377 0,0-29 41 15,-4-21-120-15,-8-52-737 16,-7 10-2232-1,-6 0-2456-15</inkml:trace>
  <inkml:trace contextRef="#ctx0" brushRef="#br0" timeOffset="3572.44">21180 2206 15603 0,'0'0'2160'15,"0"0"-815"-15,0 0 79 16,0 0-296-16,120-54-160 0,-56 39-103 16,35-5-17-16,40-5 72 15,25-10-160-15,11 4-328 0,4-8-40 32,-7 11-96-32,11-4 16 15,4 7 48-15,4 3-23 0,4 5-9 16,1 2 16-16,3 5-32 15,-12-2-224-15,-7 1-8 16,-5 3 32-16,-12 1-32 0,-7 1-8 31,-13-1 40-31,-15 1-56 16,-12 3-56-16,-29 0-8 0,-23-1-32 16,-21 4 32-16,-15 0 8 15,-3 0 0-15,-6 0-136 0,1 0-208 16,-12 0-328-16,-8 0 272 15,0 0 7 1,0 0-31-16,0 0-208 16,-8 0 104-16,-3 0 64 0,2 0-88 15,1 0 32-15,0 0 240 16,5 0 64-16,-6 0 112 16,5 0 104-16,0 0 0 15,0 0 0-15,-3 0 96 16,-1 0 88-16,-1 10 160 15,-6 3 72-15,2 8 32 0,-2 12-104 16,-2 27 40-16,2 26 32 16,-1 37-112-16,4 20 88 15,0 7-16 1,12-4-88-16,0-9-23 16,0 5-1-16,12 4 0 0,8 3-168 15,-4 1 0-15,0-11-48 16,-1-12 56-16,2-12-16 31,-9-17-88-31,-1-22-8 0,-3-19-64 16,-4-19-56-16,0-4-400 15,0-2-1-15,0 1-231 16,0-1-120-16,-15-9-272 0,-21-5-745 16,-1-8-1951-16,-2-4-2666 0</inkml:trace>
  <inkml:trace contextRef="#ctx0" brushRef="#br0" timeOffset="4346.35">21085 4825 520 0,'0'0'12194'0,"0"0"-9289"0,0 0-1017 16,0 0 81-16,0 0-369 15,92-22-248-15,-29 6-39 16,29-5-305-16,23-5-256 16,17-6-272-16,3 4-128 15,0 0 192-15,1 1 56 16,23-1-200-16,8-3-63 0,9-4 95 15,11 0-136-15,-4-1 16 16,-7 1-56 0,0 6-56-16,-13 5 32 15,-8 5-224-15,-7 9-8 16,-13 1 0-16,-8 9 0 0,-15 0 8 16,-5 0 40-16,-7 0-32 15,-21 0 32-15,-15 0-48 0,-16 0 0 31,-4 0-8-31,0 0 0 16,3 0 8-16,-2 0 0 16,-9 0 8-16,-12 0-8 0,-9 0 0 15,-7 0 0-15,-4 0 0 16,-4 0-16-16,0 0-224 0,0 0-104 16,0 0-320-1,-4 0-633 1,-28 0-943-16,-4 0-2417 0,1 0-4401 15</inkml:trace>
  <inkml:trace contextRef="#ctx0" brushRef="#br0" timeOffset="5411.52">21798 2975 16019 0,'0'0'3985'0,"0"0"-2905"16,0 0-160-16,-17 98 200 0,14-38-95 16,3 32-73-16,12 39-120 0,4 21-96 31,8 10-168-31,-5-3-56 15,-3-7-39-15,1-3-153 0,-2-2 40 16,2-1-128-16,2-3-112 16,-3-4 32-16,4-6-56 0,-4-9 0 15,-1-13 112-15,2-9-128 32,-6-23 8-32,2-22 16 0,-5-15-56 15,-1-14-32-15,1-6-16 16,-3-2 0-16,3-5-80 0,-4-8-200 15,-4-7-376-15,0 0-344 16,0-19-281-16,-4-16 321 31,-13-25-528-31,-2-39-753 0,-1 10-2328 16,-1 0-1552-16</inkml:trace>
  <inkml:trace contextRef="#ctx0" brushRef="#br0" timeOffset="6439.76">21590 2930 11786 0,'0'0'2144'0,"0"0"-1135"15,0 0 583-15,0 0 352 0,0 0-455 16,0 0-353-16,96-3-344 15,-57 0-208-15,6-4-264 32,7 0-128-32,-1 2-144 0,1-1-32 15,0 0-16-15,-8 2 8 16,-9 4-8-16,1 0 0 0,-12 0 8 16,-3 0 56-16,-10 0-64 15,2 4 0-15,-6-2 8 16,1-2 0-1,0 4 0-15,1-4 0 0,-2 0-8 16,1 0 8-16,-4 0-8 16,0 0 48-16,1 0-48 0,-5 0 0 15,3 0 0-15,-3 0 80 16,4 0 105 0,-4 2-57-16,8-2 8 15,0 4-24-15,4-1-104 0,-4-1-8 16,3-2 0-16,-2 0 48 15,-5 0-40-15,0 4-8 0,-4-4 0 16,0 0 0-16,0 0 48 31,0 0 0-31,0 0 8 0,0 0 104 16,0 0 120-16,0 0 80 16,0 0-104-16,0 7 16 0,0-1 16 15,0 13-24-15,0 4 40 16,0 11-8-16,-4 4-8 31,-5 22 48-31,9 20-72 0,0 21 32 16,0 5-64-16,5-1-31 15,7-14-41-15,3-8-80 0,2-1-8 16,-1 1-64-16,-1-3 88 16,2 2-96-16,-6-6 8 15,1 7 88 1,1-7-48-16,-2 0 0 0,-7-9-32 15,4-16-8-15,-8-10 104 16,0-9-104-16,5 6 40 16,-5 3-48-16,3 0 0 0,1-2 0 15,0-2-8 1,0-2 8-16,0 4-8 16,0 2 8-16,1 4-8 0,2-1 0 15,-3 3 8-15,0-3 0 16,0-2 0-16,0-7 0 15,4-7 8-15,-4-2-8 0,0-7-8 32,0-3 0-32,0-7-144 0,-4-3-248 15,0-2-233-15,0-4-31 16,0 0-64-16,0 0-400 16,-21-17-729-16,6 2-1831 0,-5-1-1809 15</inkml:trace>
  <inkml:trace contextRef="#ctx0" brushRef="#br0" timeOffset="6785.83">21918 5238 17411 0,'0'0'2713'0,"0"0"-1465"0,0 0-344 16,0 0-56-1,0 0-327 1,0 0 7-16,0 0 104 0,107 32-104 16,-51-45-112-16,7-6-112 0,5-6-32 15,4-3-32-15,-4 2-160 16,-5 7 16-16,-7 6-48 0,-12 4-40 31,-9 2-8-31,-7 7 0 0,-3-2-360 16,-5-5-1024-16,7-18-889 15,-3 2-2248-15,-4-2-3488 0</inkml:trace>
  <inkml:trace contextRef="#ctx0" brushRef="#br0" timeOffset="7834.03">23383 2956 5553 0,'0'0'10242'15,"0"0"-7874"-15,0 0-519 0,0 0-457 16,4 111-152-16,5-22-87 15,2 25-185-15,6 19-120 0,2 4-104 32,1-4-64-32,1-10-88 15,2 2-63-15,1 2 23 16,0 3-120-16,0 0 8 0,-5-3-128 16,-2-9-24-16,2-11-24 15,-6-11-72-15,-2-17-192 0,-7-22-8 0,-4-15 8 16,4-10 48-1,1-1-40 1,-5-5 0-16,0-4-8 16,0-10-8-16,0-8-72 0,0-4-248 15,0 0-280-15,0 0-112 16,0-4-241-16,-9-8-335 0,-3-13-552 16,-8-48-793-1,5 6-2464-15,-2-6-2833 16</inkml:trace>
  <inkml:trace contextRef="#ctx0" brushRef="#br0" timeOffset="8776.51">23403 2787 13202 0,'0'0'1617'16,"0"0"-601"-1,0 0 576-15,0 0 89 16,88-31-297-16,-56 24-96 0,4-5-56 16,12 2-199-16,3 0-185 15,5-2-120-15,0 2-176 0,8 1-16 16,-1-1-184 0,18 4 56-16,18-7 72 15,24 1 33-15,9-5-161 16,8-5-64-16,-5 0-48 0,-12 0-192 15,4-1 24-15,-3 8-64 16,-1 1 104-16,-3 9-32 0,0-2 32 31,-4 4-32-31,-5 3-8 16,-3 0 40-16,-5 0-112 0,-4 0-40 16,-7 0 32-16,-12 0 0 15,-20 0 8-15,-17 0-8 0,-11 0 0 16,5 0 8-16,-5 0 0 31,-1 0-8-31,-15 0 8 16,-8 0-8-16,-5 0 8 0,-3 0 0 15,0 0 16-15,0 0 104 16,0 0-112-16,-7 3-8 0,-5 1-8 16,4-1-56-16,-4 0-8 15,0-1-8 1,8 2 64-16,-8-1 16 15,4 1-72-15,4 2 72 0,-3 0-16 16,3 10-40-16,-5 4-16 16,5 14 72-16,-4 20 0 0,5 26 8 15,3 31 32 1,0 25-40-16,0 7 136 16,0 3-128-16,3-9 136 15,5 2-24-15,5-2-24 0,-2 0 0 78,1 2-32-78,4 1-56 0,4 0-8 16,-4-7 72-16,4-16-56 16,-8-18 40-16,-1-26-48 15,-2-19 0-15,-1-16-8 0,-4-10-8 16,0-2-104-16,3-1 32 15,-2-3-128-15,-5-12-200 0,0-7-248 16,0-3-345-16,-12 0-255 16,-13-13-648-16,-26-21-681 15,3 2-2888-15,5 0-4985 0</inkml:trace>
  <inkml:trace contextRef="#ctx0" brushRef="#br0" timeOffset="9589.33">23499 5092 12410 0,'0'0'1753'15,"0"0"-209"-15,0 0 336 16,0 0-135-16,92-15-233 16,-57 11-24-16,10 1-223 15,6-3-129 1,16-1-136-16,30-2-296 0,18-4-96 0,12-6 16 16,5 3-127-16,-4-3-33 15,3-3-64-15,16-6-40 16,1-7 72-1,7-4-64-15,1 2-152 16,-5-2-72-16,-8 7-8 16,-3 4-64-16,-5 6 48 0,-8 3-64 15,-7 6-56-15,-12 3 16 16,-20 1 64-16,-21 3-8 0,-23 2 16 31,0 1 16-31,-4 0-96 16,-1 0 8-16,2-1 32 0,-13 4-48 15,-9 0 8-15,-6 0 32 16,-2 0-40-16,-3 0-8 16,-4 0 8-16,0 0 0 0,1 0-8 31,-5 0-112-31,0 0-224 16,0 0-352-16,-17 0-592 0,-7-6-561 15,-8 0-327-15,-19-10-721 16,3 6-3040-16,0-2-7354 0</inkml:trace>
  <inkml:trace contextRef="#ctx0" brushRef="#br0" timeOffset="10468.98">20734 1832 12082 0,'0'0'7010'0,"0"0"-5330"16,0 0-216-16,0 0-231 16,-12 85-97-16,4-43-48 0,0 2-296 15,0 1-208-15,-4 5-256 16,8-6-184-16,4-2-144 16,0-4-88-16,0-3-704 15,16 6-1128-15,0-6-2793 16,7-9-5489-16</inkml:trace>
  <inkml:trace contextRef="#ctx0" brushRef="#br0" timeOffset="11097.3">21510 2359 16539 0,'0'0'2513'16,"0"0"-1465"-16,0 0 120 0,0 0-184 15,0 0-72-15,0 0-383 16,0 0-97 0,0 0 8-16,77 79-128 15,-77-60-96-15,-8 6-24 16,-9 7-96-16,-7-3-40 0,1 3-48 16,3-4 0-16,0-5 40 15,8-8-32-15,4-5 40 0,0-4-48 31,8-3 80-31,-4-3-8 16,4 0-72-16,0 0-8 16,0 0 0-16,0 0-48 0,12 0 40 15,4-3 8-15,8-3 56 16,4-4-40-16,0 1-16 0,8-7 0 16,-5 6-280-1,5-2-784-15,20-1-865 16,-13 3-2080-16,2 8-3208 15</inkml:trace>
  <inkml:trace contextRef="#ctx0" brushRef="#br0" timeOffset="11958.99">22009 3178 10298 0,'0'0'1992'0,"0"0"-704"16,0 0-55-1,0 0-329-15,0 0-72 16,0 0 232-16,0 0-120 16,0 0-103-16,32-9-105 0,-24 9-64 0,-4 0 16 15,3 0 8-15,2 0-32 31,-1 0-39-31,-1 6-97 0,5 0-88 16,-3 1-144-16,-2-1-80 16,1 3-48-16,1-2-56 15,-1 2-16-15,-8-3-24 0,3 1 8 16,-3 2 16-16,0-2 16 31,0 2 32-31,-3 1-24 0,-10 3 8 16,-2-4-72-16,-2 1-48 15,-2-1 32-15,2 0-40 0,6-2-8 16,-2-1 8-16,6-2 8 16,3-1 8-16,4-3-8 31,-4 3-8-31,4-3 0 0,0 0-8 16,0 0-80-16,8 3-16 15,4 3 96-15,4 1 8 0,4-1 0 0,-5 1 0 16,6-1 0-1,-10 0 8 1,2 1 0-16,-9 1 128 16,-1 6 88-16,-3-5 16 0,0 7 24 15,-3 3-88 1,-14 3-136-16,-7 1-40 16,1-5-408-16,-5 2-288 0,-8-4-752 15,12-3-1161-15,0-4-2984 16</inkml:trace>
  <inkml:trace contextRef="#ctx0" brushRef="#br0" timeOffset="13860.9">23065 3937 11386 0,'0'0'4489'0,"0"0"-2561"16,0 0-183-16,0 0-569 16,0 0-200-16,0 0-288 0,0 0-208 15,0 0-48-15,0 0-71 32,0 0-145-32,0 0 0 0,4 3-48 15,-1 6 104-15,1 4 112 16,0 3-24-16,1 2-72 0,-1 5-16 15,4 3 8-15,-8-1-104 0,3-3-16 16,1 0 8 0,-4 1-88-16,4-4-24 15,-4-4 8-15,4-2-16 16,-4-1-48-16,0-5 8 16,0 0 0-16,0-4-8 0,0 0 0 15,5 0-56-15,-1-3-448 0,7 0-1016 31,2-9-1449-31,-2-5-2920 0</inkml:trace>
  <inkml:trace contextRef="#ctx0" brushRef="#br0" timeOffset="14656.77">23981 3299 15795 0,'0'0'2448'15,"0"0"-1607"-15,0 0 159 0,0 0-216 16,0 0 136-16,0 0-256 31,83 70-144-31,-70-58 1 16,-2 3-209-16,-3-5-24 0,-3 3 128 16,-1 3 40-16,-4 6 16 15,0 1-184-15,-13 2-72 0,-6 0-40 16,3 1-16-16,0-1-32 62,0-10-16-46,8 2-64-16,0-7 8 16,4-10 48-16,4 2-104 0,0-2 0 0,0 0-8 15,0 0-120-15,12 0 32 16,12 0 96-16,4-2 8 0,8-5-8 15,-4-3 0-15,3 0 0 16,-3-2 0-16,-4 3-232 16,-4-4-800-16,0-3-496 0,-8-3-1129 15,-1 4-2272-15,-10 4-3457 0</inkml:trace>
  <inkml:trace contextRef="#ctx0" brushRef="#br0" timeOffset="15485.56">22260 4845 9041 0,'0'0'4297'0,"0"0"-2880"15,0 0 55-15,0 0-168 0,0 0-47 16,0 0-113-16,0 0-112 15,0 37-112-15,0-23-160 0,0 4-104 32,4 2-159-32,0 8-89 15,3-3-16-15,-3 8 24 0,1-5-152 16,-1-6-80-16,0 0-112 16,-4-5-64-16,4-5-8 0,-4-6-120 15,0-2-648-15,0-8-905 31,0-14-3296-31,-4-5-2848 0</inkml:trace>
  <inkml:trace contextRef="#ctx0" brushRef="#br0" timeOffset="16126.84">22084 3975 12202 0,'0'0'3161'0,"0"0"-1881"0,0 0 120 16,0 0-447-16,0 0 439 16,0 0-288-16,0 0-280 15,92-4-216-15,-72 4-127 0,0 0-161 32,-8 10-8-32,0 3-8 15,-5 6 0-15,-7 3-72 0,0 4 8 16,-3 5-112-16,-13 4-8 0,0 0-24 15,-3-1 16-15,2-1-104 16,6-5 88-16,-2-8-96 16,5-2 48-1,1-8-48-15,7-4 72 16,-4-6-64-16,4 0-8 0,0 0 0 16,0 0-88-16,15-3 80 0,9-10 0 15,4 2 0-15,8-12 8 16,3 0-8-1,10-5-600-15,22-14-688 16,-7 4-1201-16,-4 3-3416 16</inkml:trace>
  <inkml:trace contextRef="#ctx0" brushRef="#br0" timeOffset="16725.24">25359 3384 14899 0,'0'0'4993'16,"0"0"-3897"-16,0 0 96 15,0 0 137-15,0 0 23 0,0 0-168 16,0 12-360-16,5 2-176 15,-5 8-168-15,4 10-7 16,0 3 7-16,-4 3-24 0,4 3-168 31,-1 4-112-31,1-1-104 16,0 3 16-16,0-2-40 0,1-1-48 16,-1-9-8-16,0-3-144 15,-1-7-640-15,1-6-769 16,0-6-1111-1,-4-10-3313-15</inkml:trace>
  <inkml:trace contextRef="#ctx0" brushRef="#br0" timeOffset="25309.37">20567 5286 10938 0,'0'0'7986'0,"0"0"-6394"0,0 0 80 0,0 0-431 15,-21 92-137-15,21-57-144 16,4 2-240-1,9 2-176-15,6-4-144 16,-2-6-200-16,7-10-136 16,-1-6-64-16,5-10-8 15,-4-3-136-15,4-20-176 0,0-14-24 32,-4-11 40-32,-1-6-56 15,-10 0 136-15,-6 4 32 0,-7 6 152 16,0 6 40-16,-20 13 16 15,-3 3 88-15,-9 9 88 0,-5 4 48 16,-2 6-72-16,-1 0-80 31,5 0-80-31,3 6-8 16,8 4-80-16,12-1-496 0,12-9-960 16,16 0-3337-16,8 0-4513 0</inkml:trace>
  <inkml:trace contextRef="#ctx0" brushRef="#br0" timeOffset="26283.76">25456 1238 17395 0,'0'0'4081'0,"0"0"-3393"0,0 0 593 15,0 0-241-15,0 0 48 16,0 0-304-16,-17 79-272 0,17-57-104 16,0 7-136-16,12-1-56 15,0 2 24 1,0-5-71-1,1-3-105 1,2-10-56-16,-2-2-8 0,-2-7-56 16,5-3-24-16,4 0-33 15,-4-15 57-15,7-11-64 16,-6-3-48-16,-2-5-48 16,-2-1 104-16,-6-7 104 15,-7-2 8-15,0 2-8 16,-11 1 8-16,-6 0 0 0,-3 9 48 15,1 7-48-15,-5 9 8 16,8 6 40-16,-4 4 24 0,0 6-24 16,1 0-48-16,-6 6-392 15,-14 13-912-15,2 1-1225 0,9-1-4024 16</inkml:trace>
  <inkml:trace contextRef="#ctx0" brushRef="#br0" timeOffset="95952.2">18973 7007 6617 0,'0'0'8346'16,"0"0"-7010"-16,0 0-944 15,16 0 152 1,0 0 1025-16,12 0-345 0,3 3-328 16,9 4-16-16,8-4-144 15,4 3-160-15,-1-3-191 16,9-3-73-16,-4 0-72 16,8 0 8-16,0 0-8 15,3-12-88-15,17-4 64 16,19-7-24-16,13-2 16 15,-4 0-32-15,-28 8 8 0,-20 5-40 16,-13 2-24-16,16-2-24 16,6-1 24-16,6 1 8 0,5 1-8 31,-17 9-48-31,13-4 16 0,12-1-16 16,7 4-8-16,-11-3 24 15,-8 6-32-15,-16 0 56 16,-13 0-16-16,5 0-16 0,4 0 40 15,-4 0-24-15,-4 12-24 32,-9-2 40-32,6-1 8 0,-10 1 0 15,-7-1-48-15,0 1-64 16,-4-4 56-16,0-3-56 16,-5 4-8-16,1-4 8 0,-4 0 40 15,1-3-40-15,-6 3-8 16,2 1 0-1,-6-4 16-15,-3 0-16 0,4 0 8 16,-4 3-16-16,0-3 8 16,-1 2 0-16,2-2-8 15,-1 4-48-15,-4-4-104 0,0 0-184 16,-4 0-184 0,3 3-480-16,-3-3-728 15,0 3-1057-15,0 0-3048 0</inkml:trace>
  <inkml:trace contextRef="#ctx0" brushRef="#br0" timeOffset="98745.72">9737 7286 12978 0,'-92'10'1529'0,"-15"-4"-1129"0,3 0-272 15,1-6 48-15,3 0 960 16,16-15-56-16,21-7 8 16,11 3-231-1,8-9-209-15,-8-8-208 16,0-12-32-16,-3-9 96 0,15-13-112 16,16-15 16-16,24-17 16 15,24-6-48-15,35 7-8 16,18 5-143-16,7 10-17 0,6 7-32 31,2-4-16-31,20 10-40 16,7 1-48-16,13 11 32 0,15 7-8 15,20 13-24-15,13 12 8 16,7 17-8-16,9 8-64 16,-5 4 0-16,-4 13 40 0,-4 0-40 15,-3 2 0 1,-13-5 0-1,-20 3-8-15,-19 3 0 0,-16 6 8 0,-29 6 8 16,-19 4 224-16,-20-3 344 16,-9 19-8-16,5 15-48 15,-8 26-88-15,0 0 104 16,-20-19-55-16,-12-19 7 16,0-14-56-16,-8 5-64 15,-12 9-8-15,-8 2-152 0,-15 1-8 16,-26 10-88-16,-30 3-112 31,-32 0 0-31,-25-10 0 16,-7-13-8-16,-1-22 8 0,9-12 40 15,3-4-48-15,10 1-40 0,5-1-128 16,18 0 24-16,8-3-96 16,7 1-168-16,8-4 32 15,13 0-256-15,15-4-41 16,20-8-311-1,13-4-248-15,-17-28-712 16,12-1-3138-16,8-3-5744 0</inkml:trace>
  <inkml:trace contextRef="#ctx0" brushRef="#br0" timeOffset="99815.85">12367 6746 13618 0,'0'0'4601'0,"0"0"-3616"0,0 0 351 15,0 0-352 1,0 0-128-16,0 0-24 15,0 0-159-15,-48 19-113 16,33-2-160-16,2 5-152 16,-7 3-152-16,0 10-24 0,0 7-72 15,1 2 0-15,-1-6-656 0,3-6-889 32,9-11-1391-32,1-10-3786 0</inkml:trace>
  <inkml:trace contextRef="#ctx0" brushRef="#br0" timeOffset="100031.29">12304 6867 13538 0,'0'0'2713'0,"0"0"-777"15,0 0-151-15,0 0-657 16,103 0-344-1,-71 0-320-15,7-3-272 0,-3-7-120 16,4 1-72-16,-8-1-56 16,-4 1-496-16,-8 3-472 15,-17 3-888-15,-3 3-1145 0,0 0-2032 16</inkml:trace>
  <inkml:trace contextRef="#ctx0" brushRef="#br0" timeOffset="100264.65">12307 7124 13018 0,'0'0'3777'0,"0"0"-2809"0,0 0 465 16,0 0-305-16,0 0-184 15,100 7-312-15,-61-23-256 0,-3-6-160 16,-4 3-152-16,0-1-64 31,-8-1-152-31,-8-2-1016 0,-8-9-776 16,-8 4-1169-16,0 2-2672 0</inkml:trace>
  <inkml:trace contextRef="#ctx0" brushRef="#br0" timeOffset="100460.13">12459 6858 3488 0,'0'0'9074'0,"0"0"-6377"16,0 0-265-1,0 0-503-15,0 0-473 16,-41 95-344-16,41-54-136 16,0 4-199-16,0 5-129 0,0 8-232 15,0-4-136-15,0-3-200 16,0-4-80-16,0-3-128 16,0-9-800-16,0-3-1049 15,0-13-2264-15,0-7-2536 16</inkml:trace>
  <inkml:trace contextRef="#ctx0" brushRef="#br0" timeOffset="100640.66">12439 7233 8873 0,'0'0'5706'0,"0"0"-4042"0,0 0 432 15,0 0-679-15,99 95-337 16,-71-64-152-16,-8-2-352 31,0-4-384-31,-4-9-192 0,-1-9-816 16,-2-4-1704-16,-5-3-3114 0</inkml:trace>
  <inkml:trace contextRef="#ctx0" brushRef="#br0" timeOffset="100849.1">12594 6861 15403 0,'0'0'2592'16,"0"0"-1543"0,0 0 79-16,0 0-688 0,95-22-272 0,-74 12-168 15,-2-2-112-15,-3 5-1160 16,-4 4-1129-16,-8 3-2264 0,1 0-4641 15</inkml:trace>
  <inkml:trace contextRef="#ctx0" brushRef="#br0" timeOffset="101196.16">12662 6858 568 0,'0'0'12234'15,"0"0"-9945"-15,-12 73 15 31,12-32-647-31,0 7-201 0,0 3-344 16,0-1-288-16,0 4-296 16,4-3-224-16,0-3-143 0,0-4-153 15,3-6 56-15,-2-6-56 16,3-7-8-16,-1-12 0 31,-3-3-40-31,0-5-57 0,5-1-15 16,-5-4 40-16,3 3 64 0,1-3-40 15,0 0-8-15,4 0 8 0,0 0-8 16,1 0 40-16,-2 0-32 16,1 0-8-1,0 0-32 1,0 0-208-16,4 0-144 0,-4 0-192 16,4-3-192-16,0-6-376 0,-5-1-1113 15,-2 1-2624-15</inkml:trace>
  <inkml:trace contextRef="#ctx0" brushRef="#br0" timeOffset="101569.16">12697 7004 13514 0,'0'0'2249'0,"0"0"-985"0,0 0 537 16,0 0-673-16,0 0-320 15,0 0-296-15,101-45-192 32,-82 39-120-32,-3-4-8 0,0 3-80 15,-4 2-16-15,-8 2-16 16,0 3 88-16,0 0 120 0,-4 0 248 0,4 0 1 15,0 15 39-15,-1 7-144 16,-3 7-184 0,0 3-112-1,0 0-32-15,0 3-96 0,0 0-8 16,-7-7-48-16,-1-2-504 16,0-1-777-16,-4-3-1071 0,0-6-2225 15,0-7-2168-15</inkml:trace>
  <inkml:trace contextRef="#ctx0" brushRef="#br0" timeOffset="101787.57">12637 7299 9642 0,'0'0'6057'0,"0"0"-4281"16,0 0-1008-16,0 0 425 15,0 0-41-15,0 0-216 0,84-22-464 16,-56 9-280-16,-4-3-192 16,12-19-368-16,-12 10-1512 31,-4 0-2889-31</inkml:trace>
  <inkml:trace contextRef="#ctx0" brushRef="#br0" timeOffset="102156.59">13004 6788 8241 0,'0'0'9042'32,"0"0"-7545"-32,0 0-113 0,0 0 72 15,0 0-440-15,0 0-231 16,99 0-361-16,-74 0-208 15,-5 0-144-15,0 0-72 0,-4 0-256 32,0 3-713-32,-8 10-759 15,-8 16-1153-15,0-1-1792 0,0 4-2736 0</inkml:trace>
  <inkml:trace contextRef="#ctx0" brushRef="#br0" timeOffset="102378">12929 7217 12722 0,'0'0'3785'15,"0"0"-1753"1,0 0-407-16,0 0-409 0,0 0-616 16,0 0 8-16,0 0-24 15,79 31-47-15,-31-55-129 16,-1-5-144-16,6-1-96 0,-9-1-40 16,-8 3-120-1,-8 2-8-15,-9 7-80 16,-7 3-472-16,-8 4-729 0,-4 3-247 15,-4-2-848-15,-24-1-1409 16,4 2-184-16,-4 4-1352 16</inkml:trace>
  <inkml:trace contextRef="#ctx0" brushRef="#br0" timeOffset="102561.5">13060 6943 3448 0,'0'0'7114'16,"0"0"-4466"-16,0 0 49 15,0 0-217-15,0 0-959 16,0 0-273-16,-24 102-264 0,33-61-104 15,6 7-159-15,1 6-217 32,0 3-152-32,4 0-160 0,-4 0-56 15,0-9-136-15,-4-10-352 16,4-16-592-16,-4-22-1289 16,-5 0-2704-16,2-9-1480 0</inkml:trace>
  <inkml:trace contextRef="#ctx0" brushRef="#br0" timeOffset="102779.93">13144 6947 10746 0,'0'0'1616'16,"0"0"-576"0,0 0 585-16,0 0 335 15,0 0 241-15,0 0-817 0,56 88-472 16,-41-37-296-16,2 3-40 15,-6 1-240-15,1-11-208 16,4-9-128-16,-4-16-800 0,8-19-1408 31,-8-4-1841-31,4-18-2224 0</inkml:trace>
  <inkml:trace contextRef="#ctx0" brushRef="#br0" timeOffset="103241.69">13331 6740 11242 0,'0'0'2432'16,"0"0"-23"-16,0 0 47 15,0 0-775-15,0 0-369 16,60 83-408-16,-56-52-304 0,4 1-111 16,-1 0-249-16,-2-10-168 15,-1 1-72 1,0-8-8-16,4 1-336 0,-8-3-257 15,0 4-111-15,0 0-232 16,-8 0 216-16,0 2 184 16,-1-3-8-16,6-7 64 0,-1-2 279 15,0-4 145 1,4-3 56-16,0 3-56 16,0-3-96-16,4 0 144 0,7 3 8 15,10 0 8-15,-5 0 0 16,7 1 16-16,5-4-8 15,-4 3 48-15,-4 0 8 0,-4-1 217 32,-4 5 447-32,-8 3 240 0,-4 2 176 15,0 5-152-15,0 8-223 16,-12 3-289-16,-4 8-184 16,-4 5-136-16,-4-3-96 15,1 7-64-15,-1-8-144 0,0-5-977 31,-1-19-631-31,10-10-2393 16,2-3-6673-16</inkml:trace>
  <inkml:trace contextRef="#ctx0" brushRef="#br0" timeOffset="103640.62">13761 7067 16771 0,'0'0'2529'16,"0"0"-1497"-16,0 0 312 16,92 16-408-16,-56-16-135 0,-4 0-249 31,3 0-240-31,-3-9-104 15,0-4-136-15,-8 4-72 0,-7-4-32 16,-10 3-432-16,-3-2-937 16,-4-4-799-16,-4 0-2233 0,-3 3-2465 0</inkml:trace>
  <inkml:trace contextRef="#ctx0" brushRef="#br0" timeOffset="103820.14">13917 6854 14363 0,'0'0'3760'0,"0"0"-2151"16,0 77 247 0,0-30-488-1,8 10-231-15,-1 7-209 16,2 2-360-16,-1 2-304 0,-1-5-264 16,1-6-192-16,5-3-1296 0,2-16-3121 15,-2-12-4993-15</inkml:trace>
  <inkml:trace contextRef="#ctx0" brushRef="#br0" timeOffset="104837.41">12164 7992 13178 0,'-88'-39'2177'0,"-24"-15"-1489"16,-12-13 112-16,13-6 416 31,20 7-223-31,11-10-41 16,16 2-72-16,13 2-192 0,14-4-288 16,18 5 48-16,10-5 56 15,9 0-144-15,17-3-71 0,18-7 71 16,21-3-64-16,12-3-8 15,20 6 48 1,20 4-24 0,23 12-24-16,12 13-88 0,8 15-104 0,13 14-32 15,-1 8-64-15,0 8 0 16,-3 5 0 0,-5 5 0-16,-4 2-16 15,-3 13-80-15,0 12 96 0,-5 16 48 16,-4 6-48-16,-11 7-8 15,-9 4 0-15,-11 5 8 0,-25-9 72 16,-19-3 144-16,-16-13 136 16,-12 7-48-16,8 14 152 15,0 25 136 1,-1 23-111-16,-19 11 47 16,-16-7-24-16,-8-6-64 0,-27-13-64 15,-5-19-128-15,-8-16-8 16,-20 0-96-16,-36-3-72 31,-27 6-56-31,-25 1-8 0,-7-16-8 16,12-13-8-16,-5-7-80 15,5-10-8-15,4-2-152 0,-5-4-328 16,0 1-304-16,9-7-297 16,0-3-271-16,3-13-352 15,12-15-537-15,33-1-2816 0,19-3-2296 0</inkml:trace>
  <inkml:trace contextRef="#ctx0" brushRef="#br0" timeOffset="107938.12">13168 8020 3832 0,'0'0'11547'0,"0"0"-9483"16,4 107-800-16,0-17-239 16,0 27-481-1,0 10-248 1,-4-16-168-16,3-32-128 0,5-34-632 16,-3-22-2057-16,-1-11-4672 0</inkml:trace>
  <inkml:trace contextRef="#ctx0" brushRef="#br0" timeOffset="108300.15">13004 8699 15387 0,'0'0'2328'0,"0"0"-1520"0,0 0 57 16,76 98 111-16,-53-50-144 31,2 0-192-31,-1-1-200 16,-4-5-160-16,-1-10-136 0,-2-7-72 15,-6-13-64-15,2-2-8 16,-9-7 0-16,3-3-40 0,-7 0 32 0,4-6 8 15,0-16 64-15,5-7-8 16,2-9-48 0,1-10 0-1,4-5-8-15,0-1-8 0,8 0-520 16,4-7-832-16,-4 16-864 16,-9 13-2794-16</inkml:trace>
  <inkml:trace contextRef="#ctx0" brushRef="#br0" timeOffset="117057.86">11765 9678 16035 0,'0'0'4177'0,"0"0"-2313"0,0 0-95 0,0 0-529 15,0 0-240 1,0 72-104-16,0-34-152 0,4 3-119 16,9 8-89-1,-2 1-136-15,9 23-56 16,7 32-56-16,6 47 96 16,3 32 0-16,-13 20-48 0,-3 8-80 0,-12 4 32 15,1 9-88-15,-5 11-40 16,3-4-160-16,1-10 8 0,8-10-8 31,0-22 0-31,0-24-112 16,-4-26-224-16,0-36-64 15,-4-34-104-15,0-32-224 0,-8-15-176 16,4-17-249-16,-4-22-823 16,0-16-2097-16,0-12-2096 0</inkml:trace>
  <inkml:trace contextRef="#ctx0" brushRef="#br0" timeOffset="118009.31">11868 9664 13290 0,'0'0'6826'15,"0"0"-5874"-15,0 0-200 16,0 0-88-16,0 0 473 0,0 0 167 15,108-15-368 1,-36 2-240-16,23-6-136 16,29-6-56-16,20-1-104 15,3 0-63-15,-4 4-41 0,-7 3 136 16,-1 3-152-16,13-3 64 16,7 4-16-16,4 2-104 0,17-1-80 15,3 5-80 1,-4-3-16-16,5-1-48 15,-9-3 16-15,-8 1-8 16,0-2 40-16,1 2 0 0,-4 0-48 16,-5-2 0-16,-4-2-16 15,-7 3 16-15,-1 0 0 0,1 0 8 32,0 4 64-32,-5 2-64 15,0 0-8-15,-3 4 0 0,-5 0 0 16,-12-1 0-16,-7 4 0 15,-1 0 0-15,-10 3 8 32,-6 0-8-32,-3 0 8 0,-21 0 32 15,-11 0-40-15,-13 6-8 16,-2 1 8-16,2-1-8 0,5 0 0 16,0 7-8-16,-12-3-32 15,-8-5-176-15,-8 2-400 16,-9-3-216-16,-6-1-329 0,-5 0-119 15,0 0-384 1,-1-3-273-16,-3 3-767 16,0 1-1449-16,0-4-1096 0</inkml:trace>
  <inkml:trace contextRef="#ctx0" brushRef="#br0" timeOffset="118385.31">17463 9163 13082 0,'0'0'2433'16,"0"0"-113"-16,0 0-255 15,0 0-553 1,0 0-264-16,0 0-255 16,0 0-33-16,-17 98-144 0,17-38-144 15,9 29 8-15,-1 32-48 16,3 12 81-16,6 4-41 31,3-1-120-31,-5-5-136 0,6 8 40 16,-10 4-192-16,2 3-144 15,-9 4-56-15,-4-2-16 0,4-5 0 16,-4-2-48-16,3-15 8 16,5-11 40-16,5-14-48 15,-6-9 0-15,5-22-72 0,-8-16-144 16,4-16-320-1,-4-3-104-15,-4 0-304 16,4 10-281-16,-4 18-503 0,-4-6-985 16,-8-6-3816-16</inkml:trace>
  <inkml:trace contextRef="#ctx0" brushRef="#br0" timeOffset="119761.62">12104 12928 7585 0,'0'0'10098'0,"0"0"-8417"16,0 0 31-16,0 0-624 0,0 0-280 31,0 0-87-31,0 0 79 16,48 17 232-16,-1-17-336 15,13 0-272-15,16 0 48 0,24-17-80 0,23-8-40 16,1-3-15-16,-1-1-193 16,-7 4 24-16,-13 2 120 15,9 1 0 1,-1 0-48-16,5-4 72 16,4 4 120-16,7-4-160 0,0-2-80 15,1 3-24-15,-1-8-24 16,-3 5-8-16,-1 0-40 0,1-1-16 15,-1 0-16 1,-3 4 40-16,3 0-48 16,1-4-56-16,-5 7-16 15,-3-3 16-15,-4-1-8 0,-5 4 8 16,-4 0 0-16,2 3 0 16,-10 3 16-16,1 3 72 0,-9 4-80 31,1-1 0-31,0 1-8 15,-5-1 0-15,5 1 8 16,0 2-16-16,-13 1 8 0,-15 3 0 16,-12-1 8-16,-5 1 0 15,13 3 0-15,4 0 0 0,8 0 0 32,-1 0 8-32,2 0 32 15,-6 0-40-15,-3 0 48 16,-9 3-48-16,2 1 32 0,-5 2-40 0,-9-3 0 15,5-3-8-15,-9 3 8 16,6-3 0-16,-5 4-8 16,3-4 8-1,2 0-8-15,-6 2 8 16,5-2-8-16,0 0 0 16,-5 0 8-16,2 0 0 0,-10 0 0 15,1 0-8-15,-4 0 8 0,-4 0 8 16,0 0-8-1,-12 0-8-15,4 0 0 16,-8 0-8-16,-4 0-80 16,4 0 16-16,-4 0-8 15,3 0-40-15,-3 0 32 0,5 0 48 32,-5 0-16-32,4 0-56 0,0 0-96 15,-4 0-120-15,0 0 16 16,0 0-184-16,0 0-72 15,0-9-232-15,-4 3-609 0,0-10-151 16,-4 0-545-16,-4-9-2816 16,4 3-1080-16,0 3-2857 0</inkml:trace>
  <inkml:trace contextRef="#ctx0" brushRef="#br0" timeOffset="120212.41">17594 11887 12282 0,'0'0'3097'0,"0"0"-1081"15,0 0 121-15,0 0-105 16,0 0-384-16,16 50-415 0,-12-27-409 16,-4 2-256-16,4 1-224 0,0-4-56 15,-4 0-48 1,4-3-96-16,-4-6-104 15,0-1-40-15,0-5 0 16,0-1 0-16,0-6-240 16,0 0-264-16,0 0-248 0,0 0-384 15,0-13-65-15,0-2 9 0,-8-4-144 32,4-3 120-32,0-1-153 15,-3 1 433-15,2 3 632 16,1 4 304-16,-4 1 80 0,4 5 712 15,4 5 272-15,0 4 89 16,0 0 127-16,0 4-168 0,0 15-216 31,0 10-95-31,4 5 39 16,-4 8-16-16,0-1-200 16,0-3-336-16,0 0-128 0,0-9-160 15,0-10-392-15,0-13-1072 16,0-6-2897-16,-7 0-12307 0</inkml:trace>
  <inkml:trace contextRef="#ctx0" brushRef="#br0" timeOffset="182346.13">11945 9928 3712 0,'0'0'10114'16,"0"0"-7385"-1,0 0-272 1,0 0-513-16,0 0-688 0,0 0-280 16,-21 19-303-16,21-19-137 15,0 0-128-15,0 0-104 0,0 0-112 0,17 0-40 16,2 0 208-16,9 0-32 31,8 0-56-31,0 0-88 16,4 0-72-16,0-3-48 0,-5-1-16 15,-3-2-48-15,-4 0 0 16,-4 0 0-16,-4-4-312 0,-8 4-384 31,-4-4-480-31,0-3-625 16,-8-15-743-16,0 2-2345 0,-3 4-4161 15</inkml:trace>
  <inkml:trace contextRef="#ctx0" brushRef="#br0" timeOffset="182611.42">12120 9788 4200 0,'0'0'9418'16,"0"0"-6793"-16,0 0-265 15,0 0-519-15,0 0-521 0,0 0-304 0,-5 83-167 16,5-55-97 0,13 7-208-1,-5 0-176-15,3 7-112 0,2-11-112 16,-2 5-72-16,-3-8-64 16,1-3-8-16,2-9-136 15,-7-3-496-15,9-4-384 16,-6-5-721-16,1-17-1295 15,0-12-2041-15,-3-4-3449 16</inkml:trace>
  <inkml:trace contextRef="#ctx0" brushRef="#br0" timeOffset="183096.13">12351 9639 12826 0,'0'0'5089'0,"0"0"-3192"16,0 0-193-16,0 0-344 0,0 0-167 15,0 0-233-15,39 98-328 16,-26-69-128-16,-5 3-128 0,-1-1-72 16,6 1-136-16,-5 0-56 15,-1 0-40-15,1-4-64 16,1-2 0-16,-2-7-8 0,1-6-64 15,-8-4-208-15,4-9-264 16,-4 0-352 0,0 0-672-16,0-7-449 0,0-12 345 15,0-6 200-15,0-4 151 16,-4-3 321-16,-4 5 432 16,-8-2 424-16,4 3 136 0,-4-2 104 15,4 5 328 1,5 5 328-16,-1 1 368 15,3 8-55-15,5 6 191 0,0 3 48 16,0 0-120-16,0 0-127 16,0 16-225-16,0 9-352 15,5 7-112 1,-1 3-64-16,7 7-120 16,-3-2-112-16,1-1-80 0,-1-4-144 15,-1-7-792-15,-7 1-993 16,4-10-1911-16,-4-4-2930 0</inkml:trace>
  <inkml:trace contextRef="#ctx0" brushRef="#br0" timeOffset="183544.93">11801 10515 11306 0,'0'0'7017'0,"0"0"-4608"15,0 0-1025-15,0 0-464 16,0 0-319-16,0 0 271 0,0 0-72 15,84-25-64-15,-37 3-232 16,9-4-104-16,8-3-64 16,4 1-56-16,0-4-128 0,3 4-32 31,-3-1-56-31,-5 4-8 0,-3 6-40 16,-8 3-8-16,-8 6 40 15,-4 7-32-15,-4 3 33 16,-8 0-41-16,-9 0 0 0,1 0 8 15,-8 0 32-15,-3 0-48 32,-2 0-16-32,-7 0-257 0,0 0-567 15,0-10-600-15,0-27-520 16,-11-2-1833-16,-2 5-1808 0</inkml:trace>
  <inkml:trace contextRef="#ctx0" brushRef="#br0" timeOffset="183786.29">12570 9693 10610 0,'0'0'4161'15,"0"0"-1489"-15,0 0 41 0,0 0-409 16,0 0-415 0,0 0-497-16,0 0-368 15,0 0-456-15,0 0-208 0,-28 143-64 16,44-67 57-16,-4-6-89 15,0-10-88-15,-4-19-176 16,4 1-120-16,8-1-689 0,-1-6-807 31,2-13-1136-31,-5-3-3874 0</inkml:trace>
  <inkml:trace contextRef="#ctx0" brushRef="#br0" timeOffset="185325.16">12136 12954 3200 0,'0'0'9754'15,"0"0"-7337"-15,0 0-345 16,0 0-487-16,0 0-153 16,0 0-152-16,0 0-168 0,0 0-143 15,0 0-121-15,0 3-192 0,4 2-32 16,-1 6-120-1,6 8-16-15,-5 3 80 16,4 14-56-16,3 1-39 16,-2 10-137-16,2 4-64 15,-3 4-56 1,5-5-56-16,-6 1-112 16,1-3-48-16,0-10 0 0,1-10-8 15,-6-3-64-15,1-5 0 16,0-8-144-16,-4-2-24 15,4-3 16-15,-4-7 104 0,0 0 72 16,0 0 48-16,0 0 8 16,0 0 8-16,0 0-8 0,0 0-8 15,0 0 0-15,0 0 0 32,0 0 56-32,0 0 40 15,0 0-32-15,0 0 32 0,0 0-16 16,0 0 32-16,0 0-32 15,0 0-16-15,0 0-16 0,0 0-40 0,0 0 0 16,0-7-8 0,0 4 8-1,13-7 0-15,-2 1 80 16,1-4-40-16,4 3 32 16,-4 1-16-16,4 3-16 15,3-4 24-15,2 1-24 16,-1 2 8-16,3-2 8 0,5 3-56 15,-4-4 40-15,4 4-40 16,4-1 8-16,-4-2-8 16,8 2 48-16,-4 1-48 0,-1-4-8 15,1 4 0-15,-4-1 8 16,-4 5-8 0,0-2 8-16,-4 2-8 15,-4 2-8-15,-4-4 8 16,0 4 0-16,-4 0 0 0,-4 0 0 15,4 0 0-15,-5 0 0 16,2 0 0-16,-5 0 0 0,0 0 0 16,4 0 0-16,-4 0 0 31,0 0 0-31,0 0-8 16,0-3 0-16,4 3 8 0,0-4 0 15,-4 4 0-15,4-2 0 16,-4 2 0-16,0 0 0 15,0-4 8 1,0 1-8-16,0-3 0 0,0-4 8 16,0-6 48-16,-4-9-48 15,-4-3 0-15,-8-11-8 0,-4-5-8 16,-8-1-160-16,0-5 56 16,0 2-8-1,0 7 0-15,0 6 32 16,4 9 88-16,5 7 0 0,3 4 0 15,0 8 8-15,4-2-8 16,4 5 8-16,0 1 0 0,0 3 0 16,0 0 0-16,4 0-8 15,4 0 0-15,0 0-480 16,0 0-553 0,0 0-631-16,0 0-1969 15,0 7-2216-15,0-1-4097 0</inkml:trace>
  <inkml:trace contextRef="#ctx0" brushRef="#br0" timeOffset="185750.03">12263 13208 13554 0,'0'0'3897'16,"0"0"-2072"-16,0 0-113 16,0 0-464-16,0 0-136 15,0 0-327-15,0 0-265 16,4 10-72-16,5-10-32 15,2 0-32-15,6 0-8 0,-2 0-40 16,5 0 40-16,0 0 8 16,4 0-56-16,-4 0-64 15,3 0-111 1,-3 0-57-16,1 0-80 16,-6 0-8-16,1 0 0 0,-8 0-8 15,0-4-241-15,-8 4-647 16,0-6-944-16,0-13-993 31,0-1-2528-31,-4-2-1192 0</inkml:trace>
  <inkml:trace contextRef="#ctx0" brushRef="#br0" timeOffset="185982.4">12506 13017 14947 0,'0'0'4729'0,"0"0"-2537"16,0 0-367-16,0 0-521 0,0 0-392 16,0 0-296-16,48 89-24 15,-20-48-64-15,-4 1-71 16,0-1-105-16,0 0-184 16,-9-6-160-16,-2-7-8 15,-6 2 0-15,1-5-272 16,-8-3-665-16,0 0-887 0,0-3-2241 15,-4-3-4553-15</inkml:trace>
  <inkml:trace contextRef="#ctx0" brushRef="#br0" timeOffset="187706.82">17459 9144 5009 0,'0'0'7313'0,"0"0"-4968"16,0 0-57-16,0 0-279 0,0 0-337 16,0 0-408-16,0 0-392 15,-4 25-103-15,4-25-137 0,0 0-32 32,0 0-160-32,4 0-80 15,11 0 112-15,9 0 32 16,8 0-160-16,0 0-104 0,9 0-48 15,-2 0-48-15,5-9-72 0,-4-1 0 16,4-2-64-16,-9 1 0 16,5-1 64-1,-8 3-64-15,-4-1-8 16,-4 4 0-16,0-1 0 16,-9 4 8-16,-2 0-8 0,-2 0 8 15,-3 3 56-15,-3 0-64 0,-1 0 48 16,0 0 48-1,-4 0 40-15,0 0 41 16,0 0 15-16,0 0-8 16,0 0-64-16,0 0-48 15,0 0 24-15,0 0-16 0,0 0-32 16,0 0 64-16,0 0-32 0,0 0-8 31,0 0 0-31,0 0 0 16,0 0-8-16,0 0-16 15,0 0 32-15,0 0 80 0,0 0 80 16,0 0-16-16,0 0 32 16,0 0-104-16,0 3-56 0,-4 3-24 31,0 4-56-31,-1-4 32 16,5 5-40-16,0 0 0 15,0 8 0-15,0-2 8 0,0 8-16 16,0 0 0-16,0 7 40 15,5 0-32-15,7 3-8 0,-1 3-8 16,6 0 8 0,-2 2 8-16,1 2-8 15,5-7 0-15,-10 0 0 16,6-9 0-16,-6-1 8 0,-3-5-8 16,0-8 0-16,-4-7 8 15,-4 2 0-15,0-3-8 16,0-1-8-16,0-3 0 15,0 0-48-15,-8 3 56 16,-12 3 8-16,0 0 40 16,-8 4-40-16,0-3 0 0,0 3 88 15,-4-1-88-15,4-3 8 16,-3 0-8 0,-1 1 40-16,0-3-48 15,-4-2 0-15,1-2 0 16,-1 3-8-16,-5-3 8 0,2 0-8 15,3 3 0-15,0-3-40 16,5 0-24-16,-1 0-80 0,8 0-224 31,3 0-136-31,6 0-112 16,2-3-160-16,6-2-209 16,3-2-207-16,0-6-368 0,0-3-313 15,4-19-575-15,0 6-1569 16,0 1-1256-16</inkml:trace>
  <inkml:trace contextRef="#ctx0" brushRef="#br0" timeOffset="188046.89">17491 9417 5209 0,'0'0'9034'16,"0"0"-6378"-16,0 0-799 31,0 0-345-31,0 0-120 0,0 0-248 16,88 19-367-16,-64-16-137 15,7-3-56-15,-4 3-128 0,-2-3-184 16,3 0-40-16,-4 0-64 15,-9 0-64-15,-2 0-88 32,-6 0-16-32,-3 0-48 0,-4-3-344 15,0 0-376-15,0-4-384 16,-4 0-881-16,-11 2-2696 0,2 1-4089 0</inkml:trace>
  <inkml:trace contextRef="#ctx0" brushRef="#br0" timeOffset="188301.2">17773 9242 16259 0,'0'0'4633'0,"0"0"-2833"15,0 0-343-15,0 0-257 16,45 73-232-16,-30-44-168 0,2 2-184 15,-2 4-135-15,1-3-209 0,0 0-112 16,-5 4-80-16,2-6-80 31,-5 5-120-31,-1 0-841 16,-2 10-1375-16,-5-7-3801 0,0-3-9515 16</inkml:trace>
  <inkml:trace contextRef="#ctx0" brushRef="#br0" timeOffset="189139.95">17666 12182 5329 0,'0'0'2552'0,"0"0"2049"15,0 0-1912-15,0 0-49 0,0 0-423 0,0 0-537 16,23 32-328-16,-14-13-95 31,-1 7-153-31,0-1-256 16,-1 6-48-16,-2 1-56 0,-1 7-31 15,0 2-153-15,-4 0-104 16,0 0-80-16,4 0-88 0,-4-6-96 16,4-3-48-16,-4-3-88 31,3-4-56-31,1-6 0 0,-4-6-8 15,4-7-328-15,-4-3-392 16,0-3-704-16,0 0-913 16,0-34-1480-16,-11-1-544 0,3 0-1472 15</inkml:trace>
  <inkml:trace contextRef="#ctx0" brushRef="#br0" timeOffset="189747.33">17689 12189 10458 0,'0'0'5281'16,"0"0"-3577"-16,0 0 313 16,0 0-489-16,0 0-368 15,84-7-160-15,-56-2-359 16,0 2-81-16,4-2 0 15,0 2-200-15,4 1-80 16,-4-3-64-16,3 2-96 0,-3 1 48 16,5-1-96-16,-5 4-16 15,-9 0 8-15,1 0-8 16,-8 3 56-16,0 0-56 0,-4 0-48 31,-4 0 8-31,0 0 32 0,-4 0-48 16,-1 0 16-16,1 0 56 15,-4 0 88-15,0 0 168 16,5 0-8-16,-5 0-8 0,0 0 0 16,0 0-47-16,0 0-9 31,0 0-8-31,0 0-32 0,0 0-8 16,0 0-8-16,0 6-16 15,0 7-16-15,8 6-24 16,-4 6-16-16,3 10-16 0,2 7-32 15,3 5-32-15,-5 4 16 16,6-1-64 0,2 6 8-16,2-9 0 0,-6 0 0 15,10-2-8-15,-6-4 0 16,1-6 0-16,-4-3-8 16,-4-7 0-16,0-3 8 0,-4-4-288 15,-4-4-336 1,4-5-432-16,-4 0-345 15,0-5-375-15,-24-4-905 0,0-4-2832 16,0-5-2681-16</inkml:trace>
  <inkml:trace contextRef="#ctx0" brushRef="#br0" timeOffset="190172.19">17738 12779 13690 0,'0'0'4761'0,"0"0"-2504"15,0 0-193-15,0 0-663 0,0 0-313 16,0 0-392-16,0 0-304 15,35 15-56 1,-10-15-16-16,6 0 8 0,1-12 64 16,0-1-56-16,4-2-31 15,-1 2-81-15,1 0 16 16,-3 7-56-16,-6-1-32 16,5 7-40-16,-8 0-112 15,0 0 96-15,-4 0-96 16,0 0 8-16,0 0-8 0,-9 0-8 15,2 0-88-15,-5 0-160 16,-4 0-320-16,3 0-457 16,-7 0-319-16,0 0-344 0,-11-18-569 31,-6 1-1944-31,-2 2-1384 0</inkml:trace>
  <inkml:trace contextRef="#ctx0" brushRef="#br0" timeOffset="190518.28">17770 12490 13530 0,'0'0'3985'0,"0"0"-1752"16,0 0-649-16,0 0-272 16,0 0-199-16,0 0-193 15,31 0-200-15,-10 0-232 16,-2-3-136-16,1 0-104 16,0-1-72-1,-4-2-64-15,0 3-64 0,-4 3-48 16,-4-3-8-16,-5 3-40 0,2-3-472 15,-5 3-656-15,0-3-480 16,0-7-769-16,0 4-1496 0,0-4-1224 16</inkml:trace>
  <inkml:trace contextRef="#ctx0" brushRef="#br0" timeOffset="190757.62">17897 12376 2696 0,'0'0'10066'16,"0"0"-7257"-16,0 0-185 31,0 0-855-31,0 0-129 16,0 0-304-16,0 0-175 0,0 0-105 15,-4 22-456-15,8 1-184 16,0-5-80-16,3 8-24 0,-2-4-136 16,3 3-32-16,-4-2-96 15,0-1-40 1,-4-6-8-1,4 0-8-15,-4-4-440 0,0-5-504 0,0-4-592 16,3-3-1105-16,-3-13-3000 16,0-6-1209-16</inkml:trace>
  <inkml:trace contextRef="#ctx0" brushRef="#br0" timeOffset="191025.91">18084 12280 14002 0,'0'0'3897'16,"0"0"-1856"-16,0 0-289 0,0 0-536 16,0 0-159-16,0 0-297 0,0 0-184 15,32 86-168-15,-23-58-96 31,2 1-72-31,1 3-96 16,-8-3-72-16,4 2-56 0,-8 1-16 16,4-6-504-16,-4 12-912 15,0-13-1369-15,0-2-4088 0</inkml:trace>
  <inkml:trace contextRef="#ctx0" brushRef="#br0" timeOffset="191235.35">18527 12662 18147 0,'0'0'0'0,"0"0"-840"15,0 0-1856-15</inkml:trace>
  <inkml:trace contextRef="#ctx0" brushRef="#br0" timeOffset="210410.1">12387 10868 15091 0,'0'0'4321'15,"0"0"-3217"-15,0 96 136 16,0-21-304-16,-8 30-280 15,0 6-287-15,-1-12-209 0,6-30-120 16,3-27-40-16,0-11-384 16,3 10-913-16,10-9-3760 15,-1-7-8250-15</inkml:trace>
  <inkml:trace contextRef="#ctx0" brushRef="#br0" timeOffset="210753.2">12877 12043 11866 0,'0'0'7226'16,"0"0"-6002"-16,0 0-272 16,0 0-152-16,0 0-216 15,-28 95-56-15,28-51-215 16,-4 1-193-16,4-1-120 15,0-3-88-15,4-6-465 0,16-9-639 16,-5-13-1336-16,2-10-3722 16</inkml:trace>
  <inkml:trace contextRef="#ctx0" brushRef="#br0" timeOffset="-211587.51">15594 14433 9217 0,'-4'0'5010'16,"0"0"-3522"-16,0 0-120 31,4 0 144-31,0 0 73 0,0 3-49 16,0 7-296-16,0 3-111 15,0 5-281-15,0 18-200 0,12 17-112 16,20 29 24-16,4-5-112 15,0-4 40-15,0-23-160 0,-4-17-183 16,3-7-145-16,10-11 0 0,-6-15-121 16,-3-15 1-1,0-37 32 1,-12-33-64-16,-13-26 56 0,-11-4 8 16,-7 19 8-16,-21 31 72 15,0 23 8-15,-4 14 0 0,-12-1 8 16,-8 7 0-16,-4 8 40 0,-4 14 16 15,4 4-56-15,-2 24-8 16,5 8-224 0,5-1-560-16,-7-3-920 15,19-17-1361-15,0-5-4072 16</inkml:trace>
  <inkml:trace contextRef="#ctx0" brushRef="#br0" timeOffset="-208961.51">19360 10335 9418 0,'0'0'6065'32,"0"0"-3481"-32,0 0-375 15,0 0-561-15,0 0-400 0,7 82-215 16,5-38-161-16,0 7-184 15,4-3-112-15,4-10-200 0,-4-12-232 16,8-14-144-16,4-12-72 0,0-16-8 16,4-28-96-1,-8-10-8 1,-9-7 32-16,-2-6-32 0,-13 13 56 16,0-3 64-16,-24 10 64 15,-12 9 0-15,-9 6 0 0,-6 10 16 16,-5 9 40-1,0 13-48-15,4 0 8 16,9 19-16-16,-2 12-216 16,14 1-560-16,7 1-640 0,16-8-1169 15,8-6-3112-15,0-9-4505 16</inkml:trace>
  <inkml:trace contextRef="#ctx0" brushRef="#br0" timeOffset="-205750.01">18295 12627 4456 0,'0'0'745'0,"0"0"-249"16,0 0-136-16,0 0-256 15,0 0-104 1,0 0-96-1,12 6 88-15,-7-6-96 0,-5-3-280 0,4 0-496 16,-4-3-1497-16</inkml:trace>
  <inkml:trace contextRef="#ctx0" brushRef="#br0" timeOffset="-205012.99">18423 12754 6209 0,'0'0'3112'0,"0"0"-1119"16,0 0-641-1,0 0-384-15,0 0-279 16,0 0-113-16,0 0-168 0,0 0 16 16,4 6 120-16,-4-6-48 15,0 0 192-15,0 0 104 16,0 0 33-16,0 0-89 16,0 0-56-16,0 0-136 15,0 0-8-15,0 0-112 16,0 0-120-16,0 0-72 15,0 0-40-15,0 0 32 0,0 0 24 32,0 0-64-32,0 0 9 0,0 0-1 15,0 0-40-15,0 0 8 16,0 0-64-16,0 0-88 16,0 0 40-16,0 0-40 0,0 0 104 15,0 0-56-15,0 0 88 16,0 0 72-16,0 0 0 0,0 0-16 31,0 0-40-31,0 0-32 16,0 0-64-16,0 0 8 15,0 0-72-15,0 0-16 0,0 0-56 16,-12 0-288-16,0 0-144 16,-4 0-232-16,1-3-49 0,-6-3-95 15,9-4-536 1,-7 1-929-1,2 2-759-15,6 1-3066 0</inkml:trace>
  <inkml:trace contextRef="#ctx0" brushRef="#br0" timeOffset="-202843.79">19977 13880 18035 0,'0'0'2625'16,"0"0"-1897"-16,51 99-112 16,-27-55-56-1,-3 4 401-15,3-10-161 0,-1-2-288 0,1-11-248 16,0-12-168-16,0-7-96 15,-1-6-80-15,2-13-56 0,-9-18-104 16,-4-24-72-16,-5-2-40 31,-3-10-8-31,-4 1 56 0,0 14 103 16,-15-4 113-16,-9 9 88 16,-8 5 16-16,-4 7 32 0,-12 7 72 15,1 6 193-15,-6 9 95 31,2 3-16-31,-1 10-32 16,0 0-112-16,9 16-104 0,2 6-144 16,9 13-8-16,13 19-800 15,6-6-993-15,10-4-3632 0</inkml:trace>
  <inkml:trace contextRef="#ctx0" brushRef="#br0" timeOffset="-202644.31">20623 13945 8449 0,'0'0'15764'0,"0"0"-15492"0,-24 91-272 16,-4-68-4161-16,0-11-2569 0,3-8-6288 15</inkml:trace>
  <inkml:trace contextRef="#ctx0" brushRef="#br0" timeOffset="-200493.08">13833 10541 15931 0,'0'0'2136'0,"0"0"-831"0,0 0-313 15,0 0 88-15,0 0-128 16,-79 98-176-16,70-50-303 0,5 18-41 31,4 17-168-31,0 16-80 16,13-8-88-16,-2-18-96 15,1-22-8-15,0-16-296 0,8 0-681 0,12 0-855 16,-4-3-1921-16,0-23-816 16</inkml:trace>
  <inkml:trace contextRef="#ctx0" brushRef="#br0" timeOffset="-200246.74">14570 10547 13730 0,'0'0'1929'0,"0"0"-473"16,0 0 345-16,28 102-529 0,-20-58-32 16,0 7-536-16,0-1-352 0,0 5-208 15,3 2-136-15,-2 1-8 31,7-2-576-31,4 7-1112 16,-1-18-1329-16,-2-9-2880 0</inkml:trace>
  <inkml:trace contextRef="#ctx0" brushRef="#br0" timeOffset="-198825.54">15494 10071 14147 0,'0'0'5777'0,"0"0"-4385"0,28 95-256 16,-7-48-143-16,-6 8-225 15,5-1-104-15,-4 0-256 0,0-4-224 32,-4-5-112-32,0-8-72 15,-4-4-144-15,-4 11-896 16,0-9-1409-16,-4-3-3208 0</inkml:trace>
  <inkml:trace contextRef="#ctx0" brushRef="#br0" timeOffset="-198331.87">14761 11671 15899 0,'0'0'2993'0,"0"0"-1609"0,0 0-288 15,0 0-232-15,0 0-24 16,0 0-279-16,44 73-273 0,-24-32-48 31,0-3-120-31,4 4-104 16,0-4-16-16,-1-4-328 15,5-5-1033-15,13-4-1111 0,-9-5-2161 16,0-8-5777-16</inkml:trace>
  <inkml:trace contextRef="#ctx0" brushRef="#br0" timeOffset="-198074.44">16020 11360 18363 0,'0'0'2937'31,"0"0"-1993"-31,13 108-536 16,-6-64-184-16,1 1-128 0,4-1-96 15,4 7-56-15,1-7-1312 16,-2-8-4017-16</inkml:trace>
</inkml:ink>
</file>

<file path=ppt/ink/ink2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32767" units="deg"/>
          <inkml:channel name="T" type="integer" max="2.14748E9" units="dev"/>
        </inkml:traceFormat>
        <inkml:channelProperties>
          <inkml:channelProperty channel="X" name="resolution" value="3854.94116" units="1/cm"/>
          <inkml:channelProperty channel="Y" name="resolution" value="5461.1665" units="1/cm"/>
          <inkml:channelProperty channel="F" name="resolution" value="91.01945" units="1/deg"/>
          <inkml:channelProperty channel="T" name="resolution" value="1" units="1/dev"/>
        </inkml:channelProperties>
      </inkml:inkSource>
      <inkml:timestamp xml:id="ts0" timeString="2020-07-27T08:43:23.680"/>
    </inkml:context>
    <inkml:brush xml:id="br0">
      <inkml:brushProperty name="width" value="0.05292" units="cm"/>
      <inkml:brushProperty name="height" value="0.05292" units="cm"/>
      <inkml:brushProperty name="color" value="#FF0000"/>
    </inkml:brush>
  </inkml:definitions>
  <inkml:trace contextRef="#ctx0" brushRef="#br0">13733 5026 8913 0,'0'0'0'16,"0"0"-2472"-16</inkml:trace>
  <inkml:trace contextRef="#ctx0" brushRef="#br0" timeOffset="65762.74">14299 6356 19772 0,'0'0'2808'16,"0"0"-1391"-16,9 98-57 0,-2-43-312 31,1 4 16-31,4 21-167 15,0 18-177-15,0 26-128 0,0 3-160 16,-4-18-160-16,-4-33-104 16,0-32-104-16,0-16-64 15,-1-2-144-15,6-7-744 0,7-19-985 16,0-3-1183 0,-4-22-3426-16</inkml:trace>
  <inkml:trace contextRef="#ctx0" brushRef="#br0" timeOffset="66200.57">14722 6823 16947 0,'0'0'5137'0,"0"0"-3969"16,0 0 353-16,0 0-665 15,87 38-64-15,-55-45-224 16,8-18-240-1,4-13-112-15,3-3-48 16,2-10-168-16,-10 0 8 0,-7 3-8 16,-12 7 0-16,-12 3-8 15,-8 10 8-15,-8 2 56 16,-12 7-48-16,-16 6 64 0,1 4 24 31,-6 9-80-31,-2 3 153 16,7 20 55-16,4 11-8 0,0 14-56 15,8 18-16-15,8-2-24 16,4 3-112-16,12 3 40 16,0-17-48-1,12 2-40-15,16-11 32 16,4-9 8-16,8-13-16 0,7-6-64 16,2-9 72-16,-2-7-40 0,1 0 48 15,-4-4-72-15,-4-18-649 16,0-7-807-16,-5-13-576 15,5-30-1617-15,-3 9-1720 16,-10 2-4809-16</inkml:trace>
  <inkml:trace contextRef="#ctx0" brushRef="#br0" timeOffset="66390.06">15403 6381 17075 0,'0'0'3881'0,"0"0"-2089"15,0 0-319-15,0 0 23 0,7 96-120 16,-2-17-239-16,-1 23-401 16,0 5-304-16,-4-14-280 15,4-33-152-15,4-31-216 0,8-17-1065 32,-4-3-1575-32,4-9-5402 0</inkml:trace>
  <inkml:trace contextRef="#ctx0" brushRef="#br0" timeOffset="66928.62">15985 6356 17203 0,'0'0'2641'0,"0"-76"-313"16,3 22-679-16,-3-6-753 15,0-4-288-15,-11 10-184 16,-6 10 8 0,-7 8 0-16,1 14-152 0,-9 10 104 0,0 12 136 15,1 0-31-15,-6 25-177 16,10 7-24-16,-6 12-32 16,14 4-8-1,6 7 32-15,9 1-56 16,8 17-80-16,33 13 40 15,27 15-80-15,7 1 16 0,4-23-48 16,-10-15-56-16,2-13-8 31,13 0 40-31,0 0-48 0,-9-7 0 16,-19-9-72-16,-28-3 72 16,-1 9-8-16,-2 19 8 0,-9 0 0 15,-12 7 0-15,-12-4 0 16,-28-11-8-16,-20-5 0 15,-27-28 0-15,-25-28-48 0,-3-42 8 32,19-32-40-32,33-15 16 15,30 6-8-15,21 0 8 0,12 18 64 16,0 18 8-16,17 14-8 0,6 5 0 16,9-12-8-16,20-18-80 15,24-17-480-15,23-19-1009 16,-20 18-807-1,-10 15-3169-15</inkml:trace>
  <inkml:trace contextRef="#ctx0" brushRef="#br0" timeOffset="67101.16">17331 7045 20972 0,'0'0'0'31,"0"0"-14747"-31</inkml:trace>
  <inkml:trace contextRef="#ctx0" brushRef="#br0" timeOffset="71531.39">8427 7191 16723 0,'0'0'2817'15,"0"0"-1505"1,0 0-312-1,0 0 40-15,0 0-87 16,15 162-161-16,9-7 0 0,8 30-40 16,0-1-192-16,-4-44-184 0,-8-58-224 15,-1-34-152-15,2-20-144 0,3-2-656 32,-5-10-648-32,1-13-657 15,-4-3-2448-15,-11-10-1656 16</inkml:trace>
  <inkml:trace contextRef="#ctx0" brushRef="#br0" timeOffset="72265.44">7609 8061 17307 0,'0'0'3929'15,"0"0"-3249"-15,0 0-304 16,0 0-168-16,0 0 408 0,104 0-119 16,-56 0-305-1,4 0-96-15,8-16-96 16,0-9-593-16,35-39-991 16,-16 7-1497-16,-6-3-2784 0</inkml:trace>
  <inkml:trace contextRef="#ctx0" brushRef="#br0" timeOffset="72835.89">9028 7626 13498 0,'0'0'5946'0,"0"0"-5226"0,0 0-264 16,0 0-136-16,88-9-8 15,-72-4 104-15,3-3-56 16,-6-9-88-16,-2-4-96 16,-7-3-64-16,0 4-40 15,-4-5 0-15,0 2 48 16,-15-1 128-16,-2 1 113 0,-2 2-25 16,-5 7 32-16,4 6-72 31,-5 10 208-31,10 6 48 0,-5 22-176 15,4 29-224-15,4 38-64 16,0-1-80-16,8-5 64 0,4-13-64 16,0-28 40-16,8-2 16 15,12 5-64-15,8-13 8 16,4-7 0-16,8-9 0 0,-1-4 0 31,1-8 0-31,8-4-8 16,-8-7 0-16,4-12 0 0,-4-6-8 15,-5-4-384-15,1-2-560 16,-8-4-600-16,4-23-1145 16,-8 8-1632-16,-4-1-5489 0</inkml:trace>
  <inkml:trace contextRef="#ctx0" brushRef="#br0" timeOffset="73045.34">9585 7124 11226 0,'0'0'7594'0,"0"0"-6058"16,0 0 168-16,21 102-359 15,-6-22-73-15,2 21-408 0,3-9-408 16,-9-13-240-16,1-28-216 31,1-22-208-31,2 2-1160 0,1-8-2625 16,-4-4-3977-16</inkml:trace>
  <inkml:trace contextRef="#ctx0" brushRef="#br0" timeOffset="73611.83">9997 7464 11882 0,'0'0'4185'15,"0"0"-2993"-15,43-89 977 16,-11 26-609-16,7-16-496 0,-7 2-144 16,-4 4-375-1,-11 14-265 1,-10 7-80-16,-7-2-128 0,0 0 136 0,0 7 144 16,-15 8-184-16,-9 14 304 15,-4 10 80-15,0 8-48 16,-4 7-176-16,0 0-72 15,4 19-64-15,4 6-112 16,9 10-72 0,2 9 40-16,13 20-48 0,9 15-8 0,14 1-8 15,5-10 8 1,0-7 0 0,8-19 8-16,4 8 0 15,3 5-8-15,1-3 8 0,0 0 16 16,-4-1-8-16,-8 1 40 15,-8 4-40-15,-4-1 0 0,-12 3 0 16,-8-3 8-16,-4 0-8 16,-20-9 0-16,-8-13 0 0,-16-13-8 31,-12-19 64-31,-4-6-56 16,-3-26 0-16,7-12-8 0,13-16 0 15,15-32 0-15,32-22-8 16,7-19-40-16,41 3 0 15,20 10-120-15,4 14-248 0,3 12-360 32,5 5-536-32,8 6-721 15,11 8-543-15,-27 18-2473 16,-4 9-6298-16</inkml:trace>
  <inkml:trace contextRef="#ctx0" brushRef="#br0" timeOffset="74112.49">12287 7185 17883 0,'0'0'4377'0,"0"0"-3673"16,0 0-456-16,-28-99-39 16,28 52 111-16,12-10 176 0,12 3-152 15,8-4-120-15,0 8 56 16,8 2-160-16,0 10-72 0,-1 10 8 31,-3 8-8-31,4 17 64 16,0 3 64-16,0 23 184 15,4 11-48-15,-1 8-8 0,-3 5 16 16,0-3 24-16,4-2-40 16,-5-10-32-1,6-11-56-15,-2-7-95 16,-2-11-113-16,2-3 0 0,-3-20 64 15,4-14-64-15,-4-11 8 16,-5-8-16-16,1-8-128 0,-12 4-209 16,-7 0-359-16,-17-10-416 0,0 16-1272 15,-9 10-6090-15</inkml:trace>
  <inkml:trace contextRef="#ctx0" brushRef="#br0" timeOffset="157214.14">5888 9629 16067 0,'0'0'4753'0,"0"0"-3753"0,0 0-64 16,0 0-7-16,0 0-113 15,0 0 72-15,-28-3-328 32,37 19-176-32,14 23-128 0,21 33 328 15,12 39-24-15,-1 23-63 16,-3 12-153-16,-20-9-88 0,-4-17-88 0,-7-6-160 16,-10-25 56-16,-3-19-16 15,0-26-40 1,-4-15 40-1,0-3-40-15,0-7 0 0,0-4 8 16,-4-8-16-16,0-7-40 16,0 0-56-16,0-3 8 0,0-14 16 15,-8-14-8-15,0-10-32 16,4-13-8 0,4-10-32-16,0 1-112 15,4 2 79-15,8 7 105 0,3 7-16 16,2 12 80-16,3 9-64 15,-1 11 32-15,2 8 40 0,3 4 8 16,-5 3 0-16,5 0 8 31,4 7 80-31,0 1 56 0,-4 9 8 16,4-2 9-16,-5 5-17 16,2 2-40-16,-5 0-32 0,-5 3-24 15,-2-2-40-15,-2 3-8 16,-3-8 0-16,1-2-488 31,-5-6-753-31,0-4-1047 0,3-6-2321 16,-3 0-2673-16,9 0-2816 0</inkml:trace>
  <inkml:trace contextRef="#ctx0" brushRef="#br0" timeOffset="157781.62">7056 10181 11258 0,'0'0'5169'15,"0"0"-3481"1,0 0 185-16,0 0-417 16,-21-98-480-16,10 67-56 0,-5-1-167 15,0 6-145-15,1 1-56 16,-2 9-96-16,1 7 40 0,0 2 16 15,0 7-8-15,0 3 72 32,0 17-279-32,-3 14-89 0,2 14-64 15,6 9-48-15,3 4 72 16,-1 5-96-16,9-5 0 0,0-8-72 16,4-8 0-16,13-10 0 15,-1-6-72-15,3-10-56 31,2-9-304-31,3-5 31 0,-5-5-63 16,-3 0 64-16,4-18 24 16,-4-11 96-16,-1-9 112 15,-2-7-48-15,-1 0-48 0,-5-2 64 16,-2 3 64-16,-1 3 80 16,-4 2 56-1,0 8-8-15,0 3 8 0,0 5 0 16,-4 10 0-16,4 4 0 15,0 9 16-15,0 0-16 16,0 0-88-16,8 16 88 0,7 9 40 16,6 9 80-1,3 2-8-15,0-1-40 16,-5-3-64-16,1-7-8 0,1-3-128 16,-2-9-856-16,5-6-1113 15,-9-4-1824-15,2-3-1288 16</inkml:trace>
  <inkml:trace contextRef="#ctx0" brushRef="#br0" timeOffset="158264.34">7621 9696 11002 0,'0'0'7834'15,"0"0"-6114"-15,0 0 112 16,0 0-383-16,0 0-169 16,-103-9-320-16,79 18-232 0,1 7-40 15,2 6-256-15,1 4-215 16,5 2-121 0,6 7-40-16,5-3-56 0,4-4-72 15,0 4-16-15,16-7-41 16,5-2-255-16,2-7-96 15,1-1 96-15,0-8 112 0,0-1 128 16,4-2 96 0,-5-2 40-16,5 5 8 15,4-4 0-15,-4 7 0 16,0 3-8-16,-8 2 8 0,0 5 0 16,-12 2 72-16,0-3 280 15,-8 3 0 1,0 0-8-16,-8-3 8 15,-8 3-104-15,-12-3-135 16,-4 1-105-16,-7-2-8 0,-6-1-65 16,2-2-247-16,-1-8-256 15,4-7-216-15,4 0-432 0,0-39-793 32,8 4-1887-32,13-6-1858 0</inkml:trace>
  <inkml:trace contextRef="#ctx0" brushRef="#br0" timeOffset="158814.85">7478 9112 14107 0,'0'0'4408'0,"0"0"-2887"16,0 0 423-16,0 0-287 0,107 92-265 15,-62-35-424 1,6 22-200-16,9 20-192 16,-1 6-208-16,-14-4-200 15,-13-21-72-15,-13-26-80 16,-6-16-8-16,-2-6-8 0,2 2 0 16,-6 1-8-16,5-3-112 0,-8-13-144 31,0-6-72-31,-4-7-152 0,0-6-256 15,0-3 136-15,0-16 200 16,0-13 168-16,-8-9 144 16,4-3 8-16,0-7 40 0,4 0 48 15,0 0 0-15,0 4 0 32,0 5 0-32,0 10 0 0,8 7 0 15,0 9 0-15,0 10 48 16,0 3 40-16,9 3 160 15,-2 0 64-15,9 0 16 0,-5 12-40 16,9 4-40-16,0 6 16 31,4 10-24-31,-4 0 0 0,0 7-40 16,-4-2-40-16,-3 1 8 16,2 1 24-16,-7 2-120 0,-1-6-72 15,2-4-8-15,-6-2 8 0,2-10-456 16,-5-9-872-1,-4-4-1080 1,-1-3-4090-16</inkml:trace>
  <inkml:trace contextRef="#ctx0" brushRef="#br0" timeOffset="159001.35">8633 9975 19100 0,'0'0'0'16,"0"0"-2753"-16,0 0-4505 0</inkml:trace>
  <inkml:trace contextRef="#ctx0" brushRef="#br0" timeOffset="159629.68">5295 11537 16019 0,'0'0'1992'16,"0"0"-1055"-16,0 0-321 0,0 0 24 16,0 0-248-16,0 0-232 15,0 0 480-15,155-89 552 0,21 10-271 16,43-19-233-16,32-9-192 31,7 1-136-31,-7 8-48 16,5-4-200-16,-2 7-56 0,5 6 40 15,-16 9 16-15,-7 17-112 16,-21 12 0-16,-24 13 0 0,-12 13 96 16,-16 2 184-16,-15 11-64 15,-8 3-208 1,-20-1 80-16,-25 7 232 15,-27 3-216-15,-25-3-48 0,-7 3-56 16,-8 0-240-16,-4 0-328 16,-4 3-336-16,-20 0 32 0,0 3-361 15,-60-2-1511 1,4-1-3281-16,-11 0-7378 16</inkml:trace>
  <inkml:trace contextRef="#ctx0" brushRef="#br0" timeOffset="179109.55">11080 10582 10266 0,'0'0'4489'0,"0"0"-2553"0,0 0 48 16,0 0-479-16,-28-57-25 0,12 38-192 15,-4 3-279-15,0-3-209 16,-4 3-168-16,5-3-88 0,-5 7-104 15,-1-1-8 1,1 3-48 0,1 7-40-16,-5 3 16 0,4 0 73 15,0 15-169-15,0 8-120 0,5 15-56 16,-2 3-88-16,10 10 0 16,2 0 16-16,9 3-16 0,0-7 0 31,9-2-56-31,10-7-8 15,1-3 56-15,4-3-88 0,4-10-168 16,-1-4-161-16,1-4-103 16,0-11 16-16,-4-3 8 0,1-3 48 15,-5-16 88-15,-1-10 88 32,-6-9 136-32,2-13 40 0,-7-3 8 15,8-1 24-15,-8 5 8 16,0 6 56-16,-4 9-8 15,-4 13 8-15,0 3 8 0,0 6 16 16,0 7 32-16,-4-1 104 31,0 5 152-31,4 2 88 16,0 0 64-16,0 0 80 0,0 0-160 16,4 18-224-16,8 8 8 0,8 9 56 15,0 6 56-15,0 0-88 0,3-4-111 16,-3-5-73-1,1 1 0 1,-2-11-81-16,1-6-503 16,1-6-504-16,-6-7-592 0,9-16-865 15,-12-13-2144-15,4-2-2504 0</inkml:trace>
  <inkml:trace contextRef="#ctx0" brushRef="#br0" timeOffset="179652.1">11163 10229 17395 0,'0'0'2713'0,"0"0"-1593"32,0 0-152-32,0 0-112 15,0 0-63-15,0 0-361 0,100 7-232 16,-75-14-144-16,-6-2-56 16,1 0-328-16,-8 5-537 0,-5-2-559 0,-2 3-424 15,-1 3-753 1,-4 0 225-1,0 0-505-15,0 3-1296 16,0 7-960-16,0 2 5137 0,-9 1 4865 16,-2 0-2344-16,3-1 327 15,0 5-527-15,0 5-177 0,4 0-415 0,-4 6-481 32,4 7-208-32,0 6-208 15,1 4-136-15,3 2-119 16,0 4-89-16,0 0 16 0,0 0-112 15,0-14-40-15,3 2-112 16,9-13-136-16,4-1-96 0,4 1-8 31,4-8 0-31,0-2 0 16,0-3-168-16,-5-4-408 0,2-9-344 16,-6 0-433-16,-2-19-615 15,-2-6-1049-15,-7-4-1664 0</inkml:trace>
  <inkml:trace contextRef="#ctx0" brushRef="#br0" timeOffset="180000.16">11494 10264 9658 0,'0'0'7233'16,"0"0"-6017"-16,0 0-55 16,0 0 143-16,0 0-24 0,0 0-216 15,41 0-287 1,-30 0-217-16,-3 0-24 16,0 0-128-16,-4 0-56 15,0 0-56-15,0 0-80 0,0 0-8 16,-4 0-80-16,0 0-80 15,0 0-32 1,0 0-16-16,0 0 0 16,0 0-360-16,0 0-632 15,0 0-352-15,0 0-497 0,0 0-575 16,0 0-1601-16,0-3-888 0</inkml:trace>
  <inkml:trace contextRef="#ctx0" brushRef="#br0" timeOffset="180187.66">11494 10264 10730 0</inkml:trace>
  <inkml:trace contextRef="#ctx0" brushRef="#br0" timeOffset="180427.02">11494 10264 10730 0,'52'-25'1792'0,"-52"22"-952"0,0 0 313 0,0-1-225 15,0 1 0-15,4 0 296 16,-4 3 281-16,0 0-49 16,0 0 136-16,0 0-135 0,0 0-217 15,4 13-216-15,4 3-200 16,-4 10-56-16,4 4-111 15,0 12-41 1,-4 2-104-16,3 4-152 16,-2 0-72-16,-1-1-32 0,0-2-136 15,-4-7-64-15,4-6-56 16,0-8 0-16,0-7-72 16,-1-4-400-16,1-11-536 0,-4-2-609 31,5-5-1055-31,-5-11-3482 15,0-6-3992-15</inkml:trace>
  <inkml:trace contextRef="#ctx0" brushRef="#br0" timeOffset="180802.02">11658 9992 10122 0,'0'0'9402'0,"0"0"-8202"16,0 0-272-16,0 0 136 16,0 0-95-16,0 0-313 15,0 0-248-15,87 31-144 16,-71-25-64-16,-4 1-40 0,0-1 40 16,-4 4 88-16,4 2 88 15,-4 11 88-15,4 8-24 16,0 11 16-1,4 11-80-15,-1 8-31 16,-2 5-33-16,-2-2-72 0,2-3-120 16,-5-8-8-16,-4-8-56 15,-4-7-40-15,0-6-8 16,-4 0 0-16,-9-7-8 0,-2-3-112 31,-2-3-320-31,-2-3-193 16,7-6-727-16,4-10-832 0,8 0-3001 15,-4 0-9443-15</inkml:trace>
  <inkml:trace contextRef="#ctx0" brushRef="#br0" timeOffset="181581.93">13152 10166 6489 0,'0'0'11930'0,"0"0"-9505"16,0 0-1033-16,0 0-360 0,-44-83-263 16,24 49-65-1,-8-4-240 1,-4 2-128-16,4 8-32 0,-8 6 16 16,8 12 88-16,-3 10 224 0,3 13 112 15,-4 34-335 1,0 30-73-16,12-1-56 0,0-3-40 15,13-10 24 1,7-19 8-16,0 1-104 16,7 0-160-16,9-14-8 0,8-8 0 15,8-7-72-15,4-13 0 16,-5-3-216-16,5-6-280 0,-8-17-40 16,0-2-41-1,-8-10 145-15,-8-3 144 16,-8-1 136-16,1-5 64 15,-5 6 80-15,0 0 72 0,0 3 0 16,0 10 8-16,0 8 0 16,0 12 0-16,0 1 144 15,0 4 296 1,0 4-80-16,7 11 40 16,5 11 8-16,8 3 1 0,-1 3-121 15,9-1-136-15,4 1-80 16,5-4-56-16,-5-6-16 15,0-12-360-15,3-26-985 0,-7-18-1415 32,-8-11-5466-32</inkml:trace>
  <inkml:trace contextRef="#ctx0" brushRef="#br0" timeOffset="181786.39">13219 9683 20652 0,'0'0'2720'0,"0"0"-1927"15,0 0-217-15,96 7-352 0,-64-19-128 16,-1-8-96 0,-3 1-120-16,0-3-1288 15,-7 3-2441-15,-14 9-3337 16</inkml:trace>
  <inkml:trace contextRef="#ctx0" brushRef="#br0" timeOffset="181995.82">13378 9712 14363 0,'0'0'4361'16,"0"0"-2257"-16,-3 127-72 0,3-44-655 15,8 15-145-15,4-6-240 16,3-19-152-16,-2-25-376 0,2-20-87 31,2 4-201-31,3 0-104 16,-1 0-72-16,5-7-96 15,-3-6-265-15,-2-3-575 0,-3-16-1000 16,0 0-3289-16,-4-10-4777 0</inkml:trace>
  <inkml:trace contextRef="#ctx0" brushRef="#br0" timeOffset="182304">13662 9826 16987 0,'0'0'2473'0,"0"0"-633"16,0 0-504-16,79 45-79 15,-55-23-217-15,-12 3-392 16,0 1-264-16,-12 5-240 0,0 1-80 15,0 3-56-15,-12-3 48 16,-4-3-56 0,-4-7 0-16,9-3 8 15,-2-10 0-15,5-2-8 16,8-7 0-16,0 0-56 0,0 0-112 16,13 0 24-16,6-10-192 15,5-3-448-15,0-16-641 0,1 2-1503 31,-14 1-4986-31</inkml:trace>
  <inkml:trace contextRef="#ctx0" brushRef="#br0" timeOffset="182624.14">13849 9503 17931 0,'0'0'2313'0,"0"0"-1401"16,0 0-312-16,104 41-240 16,-73-41 88-16,1 0-240 15,0 0 449-15,-12 0-481 16,0 0-64-16,-12 0 40 16,4 9 960-16,-8 13 8 15,3 10-248-15,2 6-104 0,-1 10-63 16,-4 6-129-16,0 0-224 15,-1 9-104 1,-3-2-136-16,5 6-56 16,-1 12-56-16,-4-6-8 15,0 0-552-15,0-7-400 0,-4-21-697 16,-4-13-2576-16,0-16-7753 0</inkml:trace>
  <inkml:trace contextRef="#ctx0" brushRef="#br0" timeOffset="183386.1">15610 9842 7737 0,'0'0'5241'0,"0"0"-3984"0,0 0 503 15,0 0-56-15,0 0 41 16,0 0 279-16,0 0-416 31,0 0-495-31,24-44-241 0,-36 34-128 16,-4-3-144-16,0 1-216 15,-3-1-184-15,-6 3-80 0,1 1 88 16,-4 9-40-16,4 0 56 16,1 22 40-16,3 13-95 31,0 22-153-31,4 4 88 0,4 2 56 16,4 4-104-16,4-20-8 15,4 5-48-15,0-11-48 0,8-12 0 0,8-8 0 16,0-8 0-16,0-6-24 15,3-7-193 1,2-10-191 0,3-19-24-16,0-9-16 0,-5-13-168 15,1-6-8-15,1 1 144 0,-10 1 112 16,1 11 192-16,-4 9 136 0,0 9 88 31,-4 14-8-31,4 8 8 16,-1 4 0-16,6 0 352 15,2 13 184-15,2 13-56 0,3 2-96 16,-1 4-72-16,2-7-112 0,-1 4-104 16,-5-10-96-16,2-3 0 15,-2-10-656-15,5-9-1056 32,-8-16-2193-32,-4-3-4929 0</inkml:trace>
  <inkml:trace contextRef="#ctx0" brushRef="#br0" timeOffset="183584.57">15773 9417 11562 0,'0'0'8442'0,"0"0"-7250"0,0 0-144 0,0 0-448 15,84-10-128-15,-56 1-239 16,0 3-233-1,-5-1-88 1,-2 4-1225-16,-9 3-1271 0,0 0-2745 16,-8 0-3905-16</inkml:trace>
  <inkml:trace contextRef="#ctx0" brushRef="#br0" timeOffset="183822.94">15921 9436 12050 0,'0'0'3097'0,"0"0"-209"15,0 0-759-15,-4 98-569 16,8-31-224-16,16 19-295 0,3 19-169 16,1-7-176-16,1-25-200 31,-10-25-136-31,1-23-128 0,0 0-120 16,4-5-112-16,0-2-40 15,-4-14-32-15,0-4-168 0,-4-10-608 16,-5-15-592-16,-7-32-785 15,0 6-2464-15,0-1-3240 0</inkml:trace>
  <inkml:trace contextRef="#ctx0" brushRef="#br0" timeOffset="184209.9">16216 9398 14051 0,'0'0'2784'0,"0"0"-319"0,0 0-793 16,99 38-120-16,-74-23-255 16,-10 5-353-16,-3 2-296 0,-8 3-304 15,-4 1-184 1,0-4-104-16,0 0-48 16,-8 0-8-16,-4-10 0 15,4-1-200-15,-4-5-152 0,8-6 16 16,0 0-48-16,4 0-40 15,0 0 48-15,0 0 208 0,12-3 120 32,4 3 48-32,-4-3 0 15,4 3 0-15,-4 0 8 0,0 3 48 16,0 10 104-16,-4 6 232 16,-5 9 24-16,2 4-56 0,-5 9-32 15,0-3-112-15,0-3-72 16,-8-3-136-16,-4-13-8 31,-1-6-280-31,-6-20-1008 0,3-11-1737 16,0-8-2960-16</inkml:trace>
  <inkml:trace contextRef="#ctx0" brushRef="#br0" timeOffset="187672.63">8646 9572 8785 0,'0'0'4745'16,"0"0"-3392"-16,0 0 135 15,0 0 136-15,0 0-255 0,7 16-313 16,10 3 16-16,-2 10-168 16,6-1-216-16,-6 4-167 15,1-3-49-15,-8-10-104 0,0-3-48 16,-4-7-136 0,0-5-112-16,-4-4 0 15,0 0-16-15,0 0-8 0,0 0-48 16,0-20-120-16,-8-2-136 15,4-10 56-15,0-3 8 16,4 0 72-16,0 4 40 16,8 8 64-16,12 5-32 15,8 8 48-15,4 0 0 16,0 10 8-16,0 0-8 0,-1 3 8 16,-3 10 0-16,0 3 40 15,-8 3 0-15,0 3 16 16,-8 1 72-1,0-5 24-15,-8-5-80 16,4 1-32-16,-8-11-48 0,0-1-64 16,0-2-16-16,0 0-16 15,0-15 0-15,0-14 88 16,0-5 8-16,-8-8 0 0,8-3-8 31,0 5 8-31,0 7 0 16,0 8 0-16,4 6 0 15,3 6 0-15,2 7 0 0,-1 3 0 16,0 3 0-16,8 0 48 31,-1 0 0-31,6 9 48 0,11 13 184 16,-1 7-8-16,5 6-56 16,-4 6-80-16,0 4-16 0,-8-7-112 0,-5-3-8 15,-2-13-736-15,-1-9-712 16,-4-10-1561-16,-9-3-3865 15</inkml:trace>
  <inkml:trace contextRef="#ctx0" brushRef="#br0" timeOffset="188171.31">9534 9210 14491 0,'0'0'4216'0,"0"0"-2607"16,0 0 247-16,0 0-399 0,-80-28-161 16,60 28-352-16,1 0-144 15,2 12-248-15,2 14-224 0,-2 12-136 32,6 10-112-32,7 9 8 15,-1 2-8-15,5 0 8 0,0-6-79 16,13-8 23-16,7-11-32 15,3-11-57-15,-3-8-15 32,5-15 8-32,-6 0-32 0,1-18-120 15,0-10 16-15,-4-14 32 16,-4-3-40-16,-4-9-16 0,-4 0-88 16,-4-3 112-16,0 3 32 0,0 10 24 15,0 9 96-15,0 16 48 16,0 6 0-16,0 10 216 15,0 3 248 1,0 0-72-16,0 7-128 16,0 11-144-16,8 11-32 0,4 3 8 15,0-4-48-15,-1 1-48 16,10-4-48-16,-5-9-48 0,-1-6-680 16,2-10-840-1,2 0-489-15,1-32-487 16,-4 0-2169-16,-4-3-176 15</inkml:trace>
  <inkml:trace contextRef="#ctx0" brushRef="#br0" timeOffset="188413.66">9745 9061 9402 0,'0'0'5881'0,"0"0"-3265"16,0 0-207-16,0 0-545 0,0 0-359 15,12 79-321-15,8 1-144 16,4 34-192-16,0 16-200 15,4-2-56-15,-4-10-87 0,-5-21-65 32,1-5-32-32,-3-12-176 15,-2-23-128-15,-7-12-96 16,8-4-8-16,-4 6 0 0,1 1-296 16,2-1-584-16,-7-15-345 0,-8-35-759 15,0-19-2417-15,-16-23-1264 0</inkml:trace>
  <inkml:trace contextRef="#ctx0" brushRef="#br0" timeOffset="188714.85">9462 9020 16291 0,'0'0'1936'0,"0"0"-623"16,0 0 151-16,96-82-120 15,-44 69-312-15,11 9-311 0,1 4-233 16,-4 6 72-16,-4 11-104 16,-9 5-96-1,-10 6 96-15,-9 7 240 16,-17 4 72-16,-7 3-71 16,-4 8-73-16,-11 4-144 0,-14 3-144 15,-6 0-160-15,-9-3-80 31,-1-7-96-31,2-8-416 0,7-11-368 16,0-14-441-16,12-14-535 16,5-4-1953-16,2-9-4120 0</inkml:trace>
  <inkml:trace contextRef="#ctx0" brushRef="#br0" timeOffset="188897.36">10354 9433 23525 0,'0'0'480'16,"0"0"-480"-16,0 0-5898 15</inkml:trace>
  <inkml:trace contextRef="#ctx0" brushRef="#br0" timeOffset="189566.56">8514 10420 18820 0,'0'0'2136'0,"0"0"-1408"16,0 0-376-16,0 0-184 16,0 0-40-16,0 0 568 0,136-16 465 31,-1-22 55-31,29-16-424 15,10-19-288-15,-2-9-112 16,-24-1 104-16,-6 3-88 0,-14 14-135 16,-16 9-105-16,-28 19-80 15,-21 16-88-15,-27 5-8 0,-4 11 8 16,-4-3 48 0,-4 5-48-1,-1-2 0-15,-6 3 0 0,-14 0-56 16,1-7-368-16,-4-3-449 0,-4-5-143 15,-24-17-856-15,1 3-1769 16,-1 6-2184-16</inkml:trace>
  <inkml:trace contextRef="#ctx0" brushRef="#br0" timeOffset="194016.66">9287 10922 17299 0,'0'0'448'0,"0"0"-448"16,0 0-1424 0,0 0-881-16,0 0-1519 15</inkml:trace>
  <inkml:trace contextRef="#ctx0" brushRef="#br0" timeOffset="195996.36">7718 11141 16315 0,'0'0'2360'16,"0"0"-943"-16,0 0-409 15,0 0-280-15,0 0-192 0,43 120-160 16,-11-50 136-16,3 0-103 16,-7-12-233-16,-7-24-104 0,-2-2-56 15,1-7-16 1,-3-11-72-16,-10-14-449 15,-3-4-767-15,0-25 144 16,-4-9 360-16,0-9 240 0,-4-3 136 16,-7-9-8-16,2 5 183 15,1 1 89-15,1 5 96 16,3 3 40-16,4 7 0 16,0 7 8-16,0 5 64 15,11 10 192-15,1 7 33 16,4 6 87-16,0 3 160 0,8 6 200 15,4 16 32-15,0 7-200 16,0 3-88 0,0 2-88-16,-8-5-24 15,-5 1-136-15,-7-9-55 16,1-8-17-16,-5-7-104 0,-4-3 32 16,0-3-40-16,0-3-48 15,-4-13-104-15,-9-8-152 0,2-8 63 31,3-4 73-31,3 1 48 16,1 7 64-16,4-1-72 16,0 10 64-16,0 3 8 0,4 0 0 31,9 7 8-31,-6-3-8 16,5 2 8-16,1 3 72 0,2 4 80 0,1 3 33 15,5 0 7-15,2 3 120 16,1 10 56-16,0 9-24 15,0 3-104-15,-5-2-80 0,-2-1-112 16,-2-3-48 0,-6-3-176-16,-1-10-832 15,-4 0-617-15,3-6-1159 0,-3 0-929 16,0-6-1776-16</inkml:trace>
  <inkml:trace contextRef="#ctx0" brushRef="#br0" timeOffset="196469.1">8674 10763 12482 0,'0'0'2993'0,"0"0"-41"16,0 0-1015-16,0 0-329 0,0 0-248 31,0 0-527-31,-92-76-121 15,68 72-216-15,0 4-112 16,4 4-88-16,-4 17-104 0,4 15-72 16,5 12-48-16,6 6-64 15,1 8-8-15,8-4 16 0,0 0-16 16,12-17 0 0,4-7-8-16,5-8-48 15,2-10 48-15,1-13-72 16,0-3-32-16,-4-3-176 0,-1-16-96 15,-2-10 112-15,-2-6 80 16,-2-3-96-16,-9 0 8 16,0 3 72-16,-1 3 144 31,-3 7 56-31,0 3 0 16,0 9-40-16,4 0 40 15,0 10 16-15,-4 3-8 0,9 0 0 16,2 0 8-16,5 0 72 15,4 13-8-15,0-4 0 16,0 4-72-16,0 0 0 0,-5-7-104 16,6-6-1545-16,-9-6-2904 15,-4-10-1712-15</inkml:trace>
  <inkml:trace contextRef="#ctx0" brushRef="#br0" timeOffset="196764.31">8844 10515 12122 0,'0'0'4225'31,"0"0"-2065"-31,0 0-191 0,0 0-489 16,28 79-192-16,-3-18-327 0,6 21-97 15,13 23-192-15,-4 7-192 0,4-11-144 16,-12-9-32-16,-4-13-64 15,0-2-48 1,0-1-96 0,-4 0-80-16,-9-12-8 0,2-14-8 15,-10-11-40-15,-3-17-440 16,4-3-568-16,-8-9-688 0,0-17-1145 16,-16-19-1472-16,-8-11-2864 0</inkml:trace>
  <inkml:trace contextRef="#ctx0" brushRef="#br0" timeOffset="197093.43">8657 10525 15243 0,'0'0'2488'15,"0"0"-1471"-15,0 0 183 16,0 0-96-16,0 0 224 0,96-10-352 15,-52 10-359-15,7 0-129 16,-2 0-240-16,3 3-56 31,-13 4-24-31,-7 5 40 0,-4 1-16 16,-16 3 128-16,0 10 232 16,-12-1 0-16,0 13-96 0,0 0-184 0,-16 4-80 15,-4-4-56-15,0 0-80 16,-4-3-56-1,-4-5-192 1,0 0-504-16,4-8-496 0,1-3-872 16,6-6-2473-16,10-7-4977 15</inkml:trace>
  <inkml:trace contextRef="#ctx0" brushRef="#br0" timeOffset="199052.18">10605 11328 8345 0,'0'0'9938'0,"88"0"-7945"31,-4-16-433-31,23-18-200 0,13-5-423 16,-12-11-169-16,-5-2-208 0,-11 5-160 15,-12 9-208-15,-13 10-120 16,-19 5-64-16,-4 7 8 0,8 0-16 15,-1 1 8 1,5 2-8 0,-7 7 64-16,-10 6-56 0,-7 0 0 15,-8 0 40-15,-5 0-40 0,-6 0-8 16,-5 0 8-16,-1 0 0 16,-7 2-8-16,0-2 0 0,0 0-48 31,-28-2-1152-31,0-11-2417 15,1-3-3961-15</inkml:trace>
  <inkml:trace contextRef="#ctx0" brushRef="#br0" timeOffset="199971.72">11247 11398 18203 0,'0'0'2681'0,"0"0"-1345"31,32 105 497-31,-23-54-385 16,-6 3-368-16,-3 16-136 0,-16 16-119 15,-20 15-105-15,-7-12-216 16,-5-13-240-16,8-26-80 0,0-18 16 15,-8 0-80-15,-12 0 16 32,-20-7-80-32,-23-18 8 15,-32-17-64-15,-9-34-8 0,0-20-64 16,9-9 72-16,23 3-72 16,21 7 56-16,23 9-32 0,20 13-8 15,5 2 56-15,-1-5-8 16,-8-7 0-1,0-6 8-15,9 3-8 16,3 0 8-16,-1 7 0 0,14 2-8 16,-1 4 0-16,1 9 8 15,2 0 8-15,5 10 0 0,-4-1 0 0,5 5-8 32,2 2 16-32,6 3 32 15,-2 1-40-15,9 8-8 16,0 1 72-16,4 3-16 0,0 0-48 15,0 0 48-15,0 0-8 16,0 0-40-16,0 0 0 0,0 0 32 31,0 0-40-31,0 0-48 16,0 3 40-16,0 4 8 0,0 8 0 16,0 8-8-16,4 8 8 15,0 4 0-15,1 6 8 0,-1 4-8 16,0-7-8-16,0 1-96 31,-1-5-440-31,5-2-328 16,1-10-321-16,-1-5-1239 0,-5-9-2713 15,-3-8-5457-15</inkml:trace>
  <inkml:trace contextRef="#ctx0" brushRef="#br0" timeOffset="200235.02">9406 11325 14195 0,'0'0'3160'16,"0"0"-2192"-16,0 0 393 15,0 0-49-15,104-3-128 0,-68-4-408 16,3-5-159-16,6-4-145 15,2-3-176-15,1-1-120 0,0 2-104 32,0-1-56-32,-1 6-16 15,13 4-544-15,-16 5-1841 0,-4 4-5393 16</inkml:trace>
  <inkml:trace contextRef="#ctx0" brushRef="#br0" timeOffset="213142.57">12654 9722 17803 0,'0'0'2169'0,"0"0"-1073"16,0 76-104-16,-4-54 8 0,0-13 161 16,-5-9-345-16,2-3-640 0,-14-35-32 15,-18-35-56-15,-8-32 8 0,-13-15 48 16,4-1-16-1,0 10-40 1,12 22 56-16,8 16-64 16,4 13 8-16,5 16-16 0,-1-1 8 15,-4-3 40-15,-12-12-56 0,-8-7 8 16,-3 3-64 0,-1 5 8-16,-8 5-16 15,4 2 0-15,4 15 72 16,0 2 0-16,5 9 24 15,7 10 40-15,-4 1-64 0,4 2-16 16,1 4-40-16,-2-1 80 16,-2 0-24-16,-1 4 8 0,4-1-8 31,0 7 168-31,8 0 40 16,-7 10-63-16,2 16-89 0,-6 21-40 15,-17 26-8-15,-3 29-16 16,-2 6-56-16,14-16 0 0,19-26 88 15,16-28-8-15,8-9-80 32,0-4 0-32,1-3 0 15,2-2-8-15,5-8-144 0,0-2-400 16,4-7-449-16,0-3-375 16,0 0-680-16,0 0-1865 0,4-9 32 0,0-7-1184 15</inkml:trace>
  <inkml:trace contextRef="#ctx0" brushRef="#br0" timeOffset="213502.61">10805 8521 12946 0,'0'0'1745'16,"0"0"-329"-16,0 0 376 15,0 0 9-15,0 0 151 16,0 0-544-16,0 0-343 0,0 0-345 15,0 93-216-15,-8-40-168 16,0 5-136-16,-8 2-16 0,0-3-64 31,-3-6 32-31,-2-4 56 16,1-5 72-16,1-4 24 0,6-3-128 16,2-7 8-16,3-5-40 15,4-8-64-15,4-2-72 0,0-7-8 16,19 1-48-16,2-1 48 31,7 1 40-31,11-4-32 16,1 0-8-16,12-3 8 0,0 0-8 15,-1 0-160-15,9-9-568 16,0-4-552-16,27-16-1057 0,-15 1-3160 16,-7-1-9098-16</inkml:trace>
  <inkml:trace contextRef="#ctx0" brushRef="#br0" timeOffset="213953.4">12029 8032 16859 0,'0'0'3025'16,"0"0"-1817"-16,0 0 32 16,0 0-200-1,0 0-199-15,0 0-361 16,79 4-240-16,-59 2-144 0,-1 1-96 15,-2-2-472-15,-6 12-1177 16,-7-2-3136-16,-4-2-4937 16</inkml:trace>
  <inkml:trace contextRef="#ctx0" brushRef="#br0" timeOffset="214152.87">12147 8321 13778 0,'0'0'2833'0,"0"0"-528"16,20 99-225-16,-12-48-632 15,1-1-447-15,-1 1-545 0,-1-13-320 16,-3-9-136-16,5-14-649 16,-1-15-1479-16,-1-18-2873 0,-7-4-1584 15</inkml:trace>
  <inkml:trace contextRef="#ctx0" brushRef="#br0" timeOffset="214497.94">12255 8280 11282 0,'0'0'2921'0,"0"0"-25"15,0 0-727-15,0 0-633 0,56 92-416 16,-48-63-392-16,-4-1-184 15,0-3-231 1,0-8-201 0,-4-8-112-16,0-9-192 0,0 0-497 15,0-9-63-15,0-13 368 0,0-7 136 16,0-3 80-16,0 0 32 0,0 3 80 16,8 8-64-16,4 2 112 15,-1 9 0-15,2 0 8 16,6 7 96-1,-2 3 72-15,3 0 104 16,-1 13 88-16,-2 3-192 0,-2 6-72 16,1 1-96-16,0-2-48 15,4 5-848-15,4-4-1112 16,0-3-2529-16,0-9-3913 0</inkml:trace>
  <inkml:trace contextRef="#ctx0" brushRef="#br0" timeOffset="-214681.64">12733 8090 13690 0,'0'0'3057'0,"0"0"-256"16,0 0-857-16,0 0-416 0,0 0-607 15,-79 41-305-15,71-16-256 16,8 7-168-16,0-3-128 0,4-4-64 15,11-3-8-15,2-3 0 16,7-6-136 0,-5-3-120-16,1-1 48 15,-4 3 72-15,0-1 64 0,0 1 32 16,-8 7 48-16,-4-3 0 16,-4 9 48-16,0-3 0 0,-4 4 32 15,-12-4-16 1,-3-3-64-16,-2-6-536 15,-10-13-1073-15,10 0-1279 16,2-9-3162-16</inkml:trace>
  <inkml:trace contextRef="#ctx0" brushRef="#br0" timeOffset="-214295.67">12884 8147 10178 0,'0'0'1832'0,"0"0"209"31,0 0 295-31,17-83-1640 16,-17 68-312-16,0-2 784 0,0 9-31 16,-13 1-169-16,6 7-88 0,-5 0-32 15,-1 0 8-15,2 15-279 16,3 11-313-16,0 6-80 15,0 9-56 1,4 3 24-16,4 1 32 16,0-4 32-16,4-6 24 0,12-4 8 15,0-8-88-15,8-4-64 0,-4-6-88 16,4-3 40-16,-1-7-48 16,5-3-8-1,-8 0-128-15,5-7-304 16,-2-12 208-16,-7 0-688 15,-8-6-657-15,-4-13-1047 0,-4 2-2273 16,0 9-520-16</inkml:trace>
  <inkml:trace contextRef="#ctx0" brushRef="#br0" timeOffset="-213966.54">13056 8064 12218 0,'0'0'2281'15,"0"0"-289"-15,0 0-432 0,40 79-207 32,-33-53-393-32,-2-3-320 15,-1-1-280-15,-4-7-168 16,0-5-96-16,0 0-24 0,0-8-16 16,0-2-56-16,0-2-136 0,-9-18-144 15,2-5 120-15,3-4 88 16,0 1 72-1,4-4 0-15,0 10 0 16,0 0 0-16,0 12 0 16,4 0 56-16,4 4 104 0,0 6 48 15,0 0-40-15,0 0-96 16,-1 0-72-16,2 0-488 16,-1 0-920-16,0 0-2425 15,-5 0-3009-15</inkml:trace>
  <inkml:trace contextRef="#ctx0" brushRef="#br0" timeOffset="-213773.07">13187 8024 13274 0,'0'0'1713'15,"0"0"-585"-15,0 0-320 16,0 0 136-16,105-4 9 0,-78-9-697 31,1-2-232-31,0-2-24 16,-12 5-1505-16,-1 5-2456 15,-11 1-4560-15</inkml:trace>
  <inkml:trace contextRef="#ctx0" brushRef="#br0" timeOffset="-213564.63">13279 7902 13114 0,'0'0'3153'0,"0"73"-480"0,0-24-609 15,13 4-544-15,2-5-351 16,5-14-321-16,3-1-520 16,2-11-232-16,3-10-96 15,0-2-8-15,-1-7-344 16,-2-3-496-16,-1 0-761 0,-5-10-1191 15,-11-2-2626-15</inkml:trace>
  <inkml:trace contextRef="#ctx0" brushRef="#br0" timeOffset="-199338.55">19300 7315 17771 0,'0'0'2281'0,"0"0"-745"16,0 0-584-16,107-13-272 0,-71 4-399 16,-5-1-201-16,-3-2-80 31,-3-1-225-31,-9 7-919 15,-12 2-168-15,0 4 544 0,-4 0 392 16,0 0-656-16,-4 13 127 16,-5 6 409-16,1 0 360 0,-3 3 136 15,3 0 80-15,-1 7 304 16,6 3 360 0,-1 3 65-16,0 3-89 15,4 6 160-15,0 4 96 16,0 3-112-16,0 15-87 0,4-2-241 15,3-1-80-15,-3 4-112 0,5-13-40 16,3 0-160 0,-1-10-72-16,2-15-72 15,2-16-72-15,2-13-328 16,-2 0-256-16,9-20-113 0,-4-10-351 16,12-22-672-16,-8 5-1097 15,-4 5-2288-15</inkml:trace>
  <inkml:trace contextRef="#ctx0" brushRef="#br0" timeOffset="-199124.14">19693 7534 12938 0,'0'0'2809'0,"0"0"-993"15,0 0 97-15,0 0-241 16,0 0-224-16,0 0-519 0,81 61-257 15,-53-43-216-15,-4 1-192 16,0 1-184-16,-1-8-80 0,-7-2-536 16,0-7-673-16,-12-3-903 31,0-3-2313-31,-4-10-2216 0</inkml:trace>
  <inkml:trace contextRef="#ctx0" brushRef="#br0" timeOffset="-198939.63">19798 7359 14779 0,'0'0'4305'0,"0"0"-2609"15,0 0-320-15,0 0-160 0,-4 108-103 16,4-56-249-16,0 1-232 0,0 1-232 16,0-6-208-16,4-10-152 15,3-10-40 1,-7-15-536-16,-3-13-1296 15,-9 0-5498-15</inkml:trace>
  <inkml:trace contextRef="#ctx0" brushRef="#br0" timeOffset="-198561.65">19886 7071 20796 0,'0'0'2464'0,"0"0"-1143"16,79 0-377-16,-39-4-176 0,4-5-216 31,-5-1-288-31,2 1 72 16,-6-4-192-16,-3-3-16 0,-8 7-64 16,-8 2-64-16,-9 4 56 0,-7 3 104 15,0 0 257-15,0 3 103 16,0 20-176-16,0 12-208 15,0 6-40 1,0 13 80-16,0 3 8 16,13 0-32-16,-5-3 8 0,3-1-64 15,-2-1-16-15,-1-8-32 16,3 4-40-16,-2-4 0 0,-5 4-8 16,-4 2 0-1,0-5-184-15,0-1-352 16,-20-5-560-16,-16-11-833 15,0-6-3808-15,4-12-9378 0</inkml:trace>
  <inkml:trace contextRef="#ctx0" brushRef="#br0" timeOffset="-185228.92">18447 7829 17179 0,'0'0'2057'0,"0"0"-1105"0,-84 0 128 0,16 13-56 31,-27 9-256-31,-40 13 81 15,-17 0 71-15,-19 6-328 16,-5-6-88-16,1-6-184 0,-12 6-80 16,0 12-96-16,-1 14-72 15,9 18-16-15,-8 16-48 0,-1 20 40 32,1 9 120-32,-8 6 24 15,4 9-40-15,7 1 16 0,9 0-8 16,4-13-104-16,20-16-56 15,15-22-8-15,36-32 8 0,37-19 8 16,27-19-8-16,16-12-8 31,4-5-168-31,7-2-112 16,9-9-824-16,25-39-496 0,34-31-473 16,25-35-767-16,-8 12-1569 15,-13 10-1593-15</inkml:trace>
  <inkml:trace contextRef="#ctx0" brushRef="#br0" timeOffset="-184713.3">15259 8543 18667 0,'0'0'2257'16,"0"0"-1569"-16,0 0-288 15,0 0 24-15,0 0 272 0,-68 106-119 16,40-49 7-16,-15 25-152 31,-17 33-168-31,-4 15-112 0,-3-6-80 16,15-26 0-16,16-35-64 16,12-18-8-16,9-14 64 0,-6 1-64 15,5-7 8-15,4-2-8 16,5-10 56-16,3-7 16 15,0-6-64-15,4 0 8 0,0 0-16 32,0 0 0-32,0 0 0 15,0 0 0-15,0 0 8 0,0 0 112 16,0-3 64-16,0 0-16 16,0 3 0-16,0 0-64 15,0 0-56 1,0 0 48-16,0 0-48 0,0 0-32 15,4 0-8-15,3 3-8 16,1 6 8-16,0 2 0 0,4-6 0 16,0 5 8-16,-4-1-16 15,4-3 0-15,9 1 0 0,2 3-96 16,12-7-624 0,14 3-680-16,35-6-833 15,-9-6-2920-15,-8-10-5145 16</inkml:trace>
  <inkml:trace contextRef="#ctx0" brushRef="#br0" timeOffset="-154449.28">8494 15751 18163 0,'0'0'4881'0,"0"0"-3752"16,0 0 127-16,0 0-440 15,0 0-280 1,0 88-144-16,0-43-8 16,0 0 64-16,0-4-15 0,-4 4-241 15,4-8-136-15,0-2 56 16,-3 4-104-16,-2-8 64 16,1 2-56-16,0-8-8 15,0-10 72-15,4-2-16 16,-4-6 88-16,0-5 8 15,4-2-112-15,0 0 8 0,0 0-48 16,0 0-8-16,0 0-8 16,0 0 0-16,0 0-104 0,0 0 40 31,0 0 64-31,16-2 8 16,8-8 0-16,4 0 104 0,4-2-16 15,7-4-16-15,2 4-16 16,6-5-40-16,5 5-8 0,-1-4 64 15,9 0-72-15,0 3 8 32,9-3 8-32,-6 3 32 15,5 1-48-15,3 2 0 0,13 1 8 16,12-1 0-16,16 1-8 16,7 2 16-16,-4 1 64 0,-7 4-80 15,-5-5-8-15,5 0-8 16,3 1 8-1,-6-1-48-15,-2-5 48 16,0 2 8-16,1 0-8 0,-1 1 0 16,6-1 8-16,-6-2 56 15,9 2-8-15,-5-3-48 0,1-2-72 16,3-1 72 0,-7 0-8-16,-8 0-8 15,-5 3 16-15,1 4 8 16,-9 3 0-16,5 3 40 0,-1 3-40 15,1 0 104-15,4 0-104 16,0 0 8-16,-1 0-16 0,5 0-8 31,3 0 0-31,4 0-40 16,-2-7 48-16,2-2 0 0,0-1 8 16,9-3 0-16,8 0 40 15,3-6-40-15,9 4 0 0,-1-5 128 16,9 2-136-16,0-5 48 31,-1 5-48-31,4-1 8 16,4 3 48-16,9-4-48 0,0 4 48 15,7 3 32-15,0 1-88 16,1-4 0-16,3 4 0 0,0-1 0 16,0 4 8-16,0-4 0 15,5 3 40 1,8 1 0-16,-6-1-48 15,6 0-16-15,3 1 8 0,0-1 8 16,1 1 0-16,-1-1 8 16,0 1 32-16,1-4-40 0,-1 0-8 15,0-3-40 1,1 1 48-16,-5-1 8 16,8-3 0-16,-3 3-8 15,-6-3 0-15,2 3-8 0,-1-3 0 16,-3 7 8-16,-2-5 8 15,6 2 40-15,-5-5-48 0,-4 4 0 32,-3 1-8-32,-9-1 8 15,0 3 0-15,-3 1 8 0,-1-1 0 16,-7 0 40-16,-1 3-48 16,-8 1-8-16,-3 2 0 0,-4 0 8 15,-5 5 0-15,-7-1 8 31,3 3 0-31,1 0-8 16,-5 0 8-16,5 0-8 0,-1 0 0 16,-3 0 0-16,0 0 0 15,-5 0 8-15,4 0-8 0,-3 0 8 16,0 0 56-16,3 0-64 16,-8 0 16-1,5 0-16-15,-4 0-8 16,-5 0 0-16,-7 0-32 0,-4 3 40 15,-4 3 0-15,-21-3 0 16,-11 4 0-16,-13-4 0 16,-3 0 0-1,9 7 0-15,2-1 0 16,4 1-8-16,-7 2 8 0,-3 1-8 16,-14-3-64-16,-3-1-72 0,-16-2-192 15,-8-7-304-15,-8 0-136 16,0 0-41-16,-8-7 81 15,-12-5-40 1,0-8-144-16,0 1-64 16,1 0 24-16,-2 0 79 15,6-2 57-15,-5-5-48 0,3 0 160 16,2-2 272-16,-6-4 264 16,10 3 136-16,-2 1 40 0,6 3 8 31,-1 6 152-31,8 2 328 15,-4 5 120-15,0 6 264 0,4 2-88 16,0 1 209-16,0 3 135 16,0 0-24-16,0 7-40 15,0 15-120-15,4 10-439 0,4 12-81 32,-1 13-56-32,-3 7-128 15,1-4-240-15,-5 0-24 0,4-12-776 0,-4-10-1225 16,0-15-2784-16,0-15-4641 15</inkml:trace>
  <inkml:trace contextRef="#ctx0" brushRef="#br0" timeOffset="-150876.85">7821 14579 16915 0,'0'0'5129'16,"0"0"-4089"-16,0 0 33 15,0 0-449-15,0 0-48 0,52 92 144 16,-20-44-208-16,3 9-80 15,1 0-168-15,0 0-72 16,-4-6-184-16,-8 3-8 0,-4-3-120 31,-5-3-680-31,-11 15-928 0,-4-15-1057 16,0-10-4000-16</inkml:trace>
  <inkml:trace contextRef="#ctx0" brushRef="#br0" timeOffset="-150573.64">7817 15132 7497 0,'0'0'12443'16,"0"0"-10875"-16,0 0-376 15,79 73 249 1,-42-35-377-16,2 0-272 0,1-6-304 15,-5-1-72-15,-3-9-160 16,-4-5 16-16,-4-8-80 16,-7-2-104-16,-6-4-8 0,-7-3-8 15,-4 0-16 1,0-3-56-16,0-20 0 16,0-21 0-16,-4-29 16 0,-12-20-16 15,-3-11-912-15,-2 8-608 16,6 30-921-16,2 25-3608 15</inkml:trace>
  <inkml:trace contextRef="#ctx0" brushRef="#br0" timeOffset="-147164.78">25595 13334 8809 0,'0'0'10619'0,"0"0"-8483"16,0 0-295-16,-32 74-329 0,16-20-408 16,-8 25-296-16,-4 23-280 15,0 12-240 1,0-9-168-16,13-20-120 15,-2-31-120-15,6-22-728 16,-2-13-1096-16,2-6-2001 0,-2-10-3249 16</inkml:trace>
  <inkml:trace contextRef="#ctx0" brushRef="#br0" timeOffset="-146811.72">25236 13858 6993 0,'0'0'11418'0,"0"0"-9497"31,0 0-153-31,0 0-472 16,40 89-47-16,-28-50-409 0,-4 2-384 16,0 0-192-16,-4-6-48 15,0 0-72-15,-4-13-40 0,0-6-96 16,0-6 40-16,0-4-40 15,0-3 0 1,0 0 0-16,0 0 0 16,0-3 0-16,0 0-8 0,0 0 0 15,0 0-56-15,0 0-40 16,0-9 16-16,12-7 72 0,4-9 8 16,8-4-8-1,12-6 0-15,-1-4 0 16,9-4-1016-16,24-24-696 15,-13 9-2321-15,-3 5-3969 0</inkml:trace>
  <inkml:trace contextRef="#ctx0" brushRef="#br0" timeOffset="-146184.4">26085 12922 14739 0,'0'0'3160'0,"0"0"-1863"15,0 0-97-15,0 0-48 16,39 95 128-16,-22-50-471 16,2 2-257-1,-3 1-184-15,-4-4-128 16,1-2-128-16,-2-7-64 0,-7-13-48 16,0-10 0-16,-4-5-48 15,0-7-176-15,0-3-80 16,-8-16 24-16,-3-10 112 0,-2-9 32 31,1-3 40-31,9-1 40 16,3 1 40-16,0 6-40 15,3 7 56-15,9-1 0 0,8 7 0 16,1-4-8-16,-2 7 8 16,5-6-8-1,0 3 0-15,4 0-161 0,-9 2-271 16,6 5-408-16,-1 2-720 15,-9 10-1001-15,1 3-2664 16</inkml:trace>
  <inkml:trace contextRef="#ctx0" brushRef="#br0" timeOffset="-139422.49">5358 17736 3528 0,'0'0'9866'0,"0"0"-8377"32,0 0-329-32,0 0 472 0,0 0 97 15,0 0-417-15,0 0-360 16,0 0-24-16,0 0-55 16,0-32-81-16,-7 9-120 0,-6 1-136 15,2-3-136-15,-6 3-8 16,-2 5-56-1,6 5-72-15,-2 2-48 0,2 4 56 16,6 6-64-16,-5 0 80 16,-1 0 33-16,2 6-233 15,-1 7 32-15,0 9-112 0,0 7 8 16,5 10-16 0,3 1 0-16,-1 8-8 15,5-1 8-15,0-2-120 16,5 0 56-16,6-8-8 0,-3-5-57 15,4-7 33-15,0-12-376 16,8-1-56-16,-4-5-40 0,0-7-96 31,7 0-64-31,-2 0 56 16,-1-16-48-16,-1-3 127 0,-6-9-119 16,-2-7 336-16,-7-6 136 15,0-4 120-15,-4-3 40 0,0 1 16 16,0 5 64-16,0 12 0 31,0 3 8-31,-4 15 0 16,4 5 232-16,0 7 368 0,0 0 64 15,0 0-280-15,0 4-151 16,13 5-25-16,-2 10 32 0,10 4-32 16,2 5-40-1,8 7-64-15,-3 3-48 16,0 0-64-16,0-3-176 15,-7-3-808-15,-2-13-961 0,-14-16-3032 16,-5-3-4297-16</inkml:trace>
  <inkml:trace contextRef="#ctx0" brushRef="#br0" timeOffset="-138907.87">5402 17304 17395 0,'0'0'2929'0,"0"0"-1945"16,0 0 176-16,84-4-352 0,-49 1-327 16,6-6-193-16,-5-1-168 0,-1-6-120 15,-3 1 0-15,-4-2-464 31,-9 2-193-31,-2 2-575 16,-9 6-1152-16,0 4 535 0,-8 1-543 16,0 2-369-16,0 0 233 15,-8 0 927-15,-4 2 1601 0,-1 8 272 16,6 3 1617-16,-1-1 895 16,4 1-303-1,-3 6-161-15,7 0-503 16,0 9-321-16,0 11-144 0,0 6-183 15,3 18-113-15,5 16-240 16,4 1-160-16,-4-7-96 0,0-13-136 16,0-17 56-1,-1 9-143-15,2-7-145 16,3-11-72-16,-5-8-112 16,-3-7-8-16,5-6-8 0,-1-7-96 15,-1 3-305-15,10-2 9 16,-2-1-256-16,6-3-520 0,-1-3-472 31,7 0-785-31,-7-3-2096 16,-3-7-1960-16</inkml:trace>
  <inkml:trace contextRef="#ctx0" brushRef="#br0" timeOffset="-138383.28">5924 17847 11546 0,'0'0'8690'0,"0"0"-7578"32,0 0-456-32,0 0 312 15,0 0-375-15,0 0-353 0,88-7-120 0,-72-18-8 16,3-10-56-16,-2-13 88 15,-2-19-72-15,-2-18-72 0,-6 2 0 16,-7 10-8 0,0 13-264-1,0 15 88-15,0 4 80 16,-15-3 24-16,-1 12 80 0,-1 3 72 16,-2 10 48-16,2 3 48 0,2 3 224 15,2 5 48-15,6 4 32 0,7 4 32 31,0 0 80-31,0 0 48 16,0 10-16-16,0 15-87 16,7 19-281-16,10 33 8 0,7 27-88 31,8 14 0-31,-8-17 48 0,-1-28-64 16,-6-28-8-16,-2-14-72 15,1 1-72-15,0-3-72 16,0-7-16-16,0-6-40 0,-4-9-352 15,0-7-289-15,0 0-95 16,0-17 16-16,-4-11-400 16,-1-16-745-16,-7-38-1047 0,0 11-2697 15,0 4 327 1</inkml:trace>
  <inkml:trace contextRef="#ctx0" brushRef="#br0" timeOffset="-137925.5">6167 17034 19052 0,'0'0'3688'0,"0"0"-3472"0,0 0 88 16,0 0 193-16,0 0-161 15,88 6-120 1,-60-6-104-16,0 0-16 15,-4-3-48-15,-5 0-32 16,-2-4 40-16,-10 7-40 0,-3 0 40 31,-4 0 56-31,0 0 304 16,0 0 152-16,4 0-88 0,5 10-136 16,-2 9-48-16,9 10 8 15,-4 5-40-15,8 8 104 0,0 5 33 16,8 17-209-16,0 22-72 15,8 12 56-15,-1-6-16 16,-14-20-32-16,-10-23-56 0,-2-21 72 31,-5 7-96-31,-4-3 16 16,0 6-56-16,-13-3-8 0,-11-3-8 16,-8 0-184-16,-11-7-192 15,-1-3-288-15,-4-10-217 16,1-8-623-16,2-4-664 0,6-32-3290 15,7-3-2983 1,12 0-665-16</inkml:trace>
  <inkml:trace contextRef="#ctx0" brushRef="#br0" timeOffset="-137608.35">6801 17291 11082 0,'0'0'7393'0,"0"0"-6368"15,0 0 183-15,99 0-232 0,-63-6-328 32,0-1-112-32,0-2-248 15,0-1-136-15,-4 3-152 0,-8-2-24 16,-5 6-1104-16,-19-3-1080 16,0 2-3353-16,0-2-5130 0</inkml:trace>
  <inkml:trace contextRef="#ctx0" brushRef="#br0" timeOffset="-137445.79">6932 17125 18075 0,'0'0'3993'0,"0"0"-2825"16,8 99 33-16,8-19-329 0,0-1-248 15,4-6-336-15,-4-13-288 16,7-12-576-16,-2-7-1544 0,3-6-4026 15</inkml:trace>
  <inkml:trace contextRef="#ctx0" brushRef="#br0" timeOffset="-136764.61">7928 17291 10538 0,'0'0'8570'0,"0"0"-7570"15,0 0-48-15,0 0-216 0,0 0 56 16,-96-76-128-16,73 56-63 16,-1 5-65-16,-4 2-152 15,4 4 16-15,0 2 40 16,5 4 56-16,-2 3 88 16,-3 10 160-16,5 15-71 15,-5 22-257-15,7 8-112 16,6 8-104-16,7 4 64 0,4-13-24 15,4 0-72-15,11-7-64 16,5-12-104 0,8-3-72-16,-3-10 16 15,3-5-64-15,0-8-232 16,-5-3-160-16,1-6-16 0,0 0-89 16,-4-13 41-16,-4-12-32 15,0-10 120-15,-4-13 136 0,-9-9-64 31,5-3 88-31,-4-1-112 16,-4 4 72-16,0 10 64 16,0 15 15-16,0 10 209 0,0 12 80 15,0 6 409-15,0 4 279 16,0 0-112-16,0 14 16 0,0 8-200 16,0 7-80-1,5 5-24-15,14 5-40 16,1 2-16-16,5-6-136 15,-2-4-88-15,1-5-8 0,4-7-80 16,-4-6-384-16,0-11-488 16,-5-8-760-16,-2-16-1985 15,-6-3-2881-15</inkml:trace>
  <inkml:trace contextRef="#ctx0" brushRef="#br0" timeOffset="-136535.22">7912 16945 16563 0,'0'0'4617'16,"0"0"-3921"-16,0 0 56 0,0 0-48 16,107-10-191-16,-75 0-225 0,5-2-144 31,-1-4-40-31,-8 0-104 15,0 4-192-15,-9-1-344 16,-3 6-1665-16,-8 7-1576 0,-8 0-392 16,0 0-2696-16</inkml:trace>
  <inkml:trace contextRef="#ctx0" brushRef="#br0" timeOffset="-136208.1">8079 16869 3872 0,'0'0'12539'0,"0"0"-10010"0,0 0-353 16,0 0-672-16,13 92-231 16,2-45-209-1,9 17-288-15,1 18-88 16,-1-6-128-16,-5-6-176 0,-6-12-160 16,-2-14-56-16,1 1-48 0,0 2-56 15,0-9-64-15,0-6 0 16,0-4-96-1,-4-5-40-15,-1-4-40 16,2-6 8-16,-5-7-24 16,0-3-144-16,0 0-104 15,-1-3-184-15,1 0-240 0,9-6-24 16,-5-10-201-16,8-13-535 0,-4-6-384 31,3-25-585-31,-2 3 113 16,-2 3-4754-16</inkml:trace>
  <inkml:trace contextRef="#ctx0" brushRef="#br0" timeOffset="-135786.22">8399 16995 7721 0,'0'0'10370'0,"0"0"-8801"0,0 0 167 16,0 0-280-16,83 96-159 15,-63-62-329 1,-4 5-384-16,0-1-272 15,-9-3-168-15,6-3-72 16,-9-8-72-16,-4-1 0 16,0-14-16-16,0-2-232 0,0-7-280 15,-4-3 48-15,-9-13 176 0,-2-9 200 32,-5-4-8-32,8-6-40 15,5 3-16-15,7-2-8 16,0 5-40-16,3 0 32 0,9 4 15 15,4-1-295-15,4-15-744 32,-4 6-1432-32,-1 0-2634 0</inkml:trace>
  <inkml:trace contextRef="#ctx0" brushRef="#br0" timeOffset="-135249.66">8665 16618 19140 0,'0'0'2760'31,"0"0"-2048"-31,0 0-152 16,0 0-175-16,108 31-57 0,-80-28-160 15,4 1-64-15,-4-4-40 16,-5 0-56-16,-3 0 0 0,-3 0 8 16,-13 0 64-16,-1 0 216 31,1 0 112-31,-4 3 160 0,0-3 16 16,0 3 40-16,0 7-88 15,0 3 40-15,4 8-319 0,4 14-185 16,1 4 48-16,2 1 120 15,1 2-64-15,4-7-40 32,1 0-128-32,-2-3 80 0,-3 6-40 15,8 0-40-15,-4 3 64 16,0 7-72-16,0 3 0 0,-1 3 8 16,-2-3 8-16,-9-4 40 15,-4-6-48-15,0-2 0 31,0-8 40-15,-4-2-48-16,-12-4-192 0,-9 1-472 16,-3-1-585-16,-3 0-535 15,-29-3-1193-15,13-9-3712 16,-2-6-4666-16</inkml:trace>
  <inkml:trace contextRef="#ctx0" brushRef="#br0" timeOffset="-134041.89">5574 18615 16859 0,'0'0'4905'0,"0"0"-4289"16,0 0-424-16,0 0 40 15,87 95 160-15,-47-67 17 0,8-2 55 16,3-11-224-16,5-4-104 16,4-11-128-1,4-7 0-15,7-21-8 16,-2-7-64-16,2-13 64 0,0-6-16 16,6 0-48-16,-6 3 56 15,0 10-56-15,-6 9-104 0,3 13 112 31,-12 16 56-31,-1 3 0 16,-3 9 72-16,0 17 48 16,-9-1 248-16,2-2 200 0,-2 2-64 15,0-6-112-15,6-6-152 16,3-4-176-16,-1-5-56 0,5-4 56 16,4-11-64-16,0-14-296 31,3-13-280-31,1-10 432 0,3-9 80 15,2-3 56-15,-1 0 0 16,-5 9 8-16,-3 7 0 16,-9 12 8-16,-6 10-16 0,-10 12 0 15,1 10 8-15,-8 0 0 32,4 6 48-32,-4 10 24 0,4 7 120 15,-1-4 104-15,5 3-16 0,5-3-152 16,-2-3-56-16,1-7 24 15,-1-9-96-15,2 0-88 0,-2-6-8 16,1-20-104 0,4-5-424-1,-4-7 72-15,8-7 384 0,-4-3-488 16,4 4 280-16,3 3 280 0,5 6 96 16,-4 10-8-16,-5 12 8 15,-6 13 16-15,-2 0 40 0,-7 13 32 31,-4 6 88-31,-4-4-64 16,0 11-112-16,0-10-1065 0,-8-1-5280 16</inkml:trace>
  <inkml:trace contextRef="#ctx0" brushRef="#br0" timeOffset="-132803.21">10367 16906 19196 0,'0'0'3952'0,"0"0"-3567"16,0 0-49-16,0 0 320 0,0 0-8 16,87 0-200-16,-54 0-208 15,6 4-144-15,-3-1-96 0,7-3-320 16,6 6-816-16,-10 0-1385 31,-15 4-3152-31</inkml:trace>
  <inkml:trace contextRef="#ctx0" brushRef="#br0" timeOffset="-132323.49">10431 17513 18003 0,'0'0'3745'0,"0"0"-3545"16,0 0-80-16,0 0 368 16,0 0 256-16,111-73-159 0,-71 28-185 15,0-2-176 1,3-1-176-16,-7 4-48 16,-8 3-160-16,0 16-696 15,-8 2-393-15,-12 10-391 0,0 4-48 16,-8 2 175-16,0 4 849 15,0-3 344-15,-12 0 192 0,-3 0 120 32,-6 2 8-32,5 1 336 15,4-1 784-15,1 4 193 0,2 0-1 16,1 0-40-16,8 0-64 16,0 0-255-16,0 13-185 0,4 6-264 15,16 29-112-15,20 31 112 31,8 36 0-31,8 18-48 16,-5-6 80-16,-6-16-176 0,-17-35-143 16,-5-18 15-16,-3-17-232 15,-4-9-8-15,0-2-8 0,-4 2 8 16,4-3-489-16,-12-12-375 16,-4-17-720-1,-12 0-681 1,-8-13-4928-1</inkml:trace>
  <inkml:trace contextRef="#ctx0" brushRef="#br0" timeOffset="-132126.02">10773 17364 19372 0,'0'0'2824'0,"0"0"-927"0,-16 79-641 16,4 1-512-16,1 21 48 0,-6-2-256 31,6-20-232-31,-2-28-256 16,2-19-48-16,-2 2-264 0,-2-2-544 15,-13 3-840-15,7-13-1169 16,2-12-3216-16</inkml:trace>
  <inkml:trace contextRef="#ctx0" brushRef="#br0" timeOffset="-131902.62">10701 17567 13706 0,'0'0'2273'15,"0"0"-433"-15,112-19-167 0,-60 12-449 0,-5-2-320 16,1 0-400-16,-4-4-232 15,-4 0-200-15,-4 1-72 0,-4-4-680 16,-4 3-1464 0,-13 6-3185-1</inkml:trace>
  <inkml:trace contextRef="#ctx0" brushRef="#br0" timeOffset="-131678.22">10916 17113 19220 0,'0'0'2832'0,"0"0"-1760"16,0 0-39-16,33 95-217 0,-18-47-168 31,2 2-424-31,-6-8-136 16,1-7-88-16,-3-10-832 0,-2-13-1145 15,-7-12-1975-15,0 0-1378 16,-4 0-7136-16</inkml:trace>
  <inkml:trace contextRef="#ctx0" brushRef="#br0" timeOffset="-131339.12">10929 17104 9209 0,'0'0'2665'0,"0"0"-416"16,0 0-385-16,0 0-240 15,91-23-63-15,-55 23-121 16,7 0-72 0,6 6 161-16,-1 11-817 15,-1 8-320-15,-11 4-128 0,-12 3-112 16,-4 5-64-16,-16 5-32 0,-4-7-48 31,-4 2 96-31,-12-5-8 16,-8-3 120-16,1-7 184 0,-2-6-208 15,1-3-48-15,9-4-72 16,-2-2 0-16,10-4 24 0,3-3 40 16,4 0-136-16,0 0 0 15,0-7-152-15,11-11 72 0,10-9-200 32,2-7-376-32,5-1-496 15,28-10-713-15,-8 11-759 0,-1 5-4010 16</inkml:trace>
  <inkml:trace contextRef="#ctx0" brushRef="#br0" timeOffset="-130861.41">11789 16887 18147 0,'0'0'3025'0,"0"0"-2377"0,0 0-8 16,0 0 104-1,0 0-143-15,92 0-313 16,-64 0-112-16,0-2 48 15,4-2-136-15,-9-2 8 0,-3 3 104 16,-3 3 104-16,-2 0-56 16,-7 0-40-16,0 0 88 0,0 0 40 31,0 0 16-31,8 13 24 16,0 6 0-16,0 6 16 0,3 7-7 15,2 0-33-15,-1 5-32 16,-1 2-40-16,1-2-160 15,1 2-24-15,-2-4 0 0,-3 0-88 32,4-3-8-32,-4-7 0 15,-4-4-104-15,0-8-592 0,-8-6-737 16,-4-7-839-16,0-16-1969 16,0-12-512-16,-12 2-1897 0</inkml:trace>
  <inkml:trace contextRef="#ctx0" brushRef="#br0" timeOffset="-130628.03">12152 16646 19148 0,'0'0'4208'0,"0"0"-2615"15,0 0-209-15,-32 124-408 16,12-42 25-16,0 24-329 0,-4 11-240 15,-8-2-184-15,0-14-176 16,9-22-72-16,2-22-416 16,10-22-736-1,2-25-417-15,5-10-911 16,0 0-6146-16</inkml:trace>
  <inkml:trace contextRef="#ctx0" brushRef="#br0" timeOffset="-129872.05">10382 18247 14211 0,'0'0'8417'16,"0"0"-7224"-16,0 0-721 15,0 0-216-15,0 0-240 0,0 0-8 16,0 0 176-16,192-32 800 16,-41-12-192-16,21-11-136 15,7-2-200-15,-12 6-120 16,9-3-47 0,-2-3 23-16,-6-3-40 0,-5-4-112 15,-3 14-32-15,-9 5-40 0,-11 7-40 16,-5 10-48-16,-15 4 0 15,-8 9 0 1,-29 3 0-16,-20 5 8 16,-18 4-8-16,-10 3-48 15,-3 0-320-15,-4 0-489 0,-16 0-1031 16,-7 0-2369-16,-5 0-2888 16</inkml:trace>
  <inkml:trace contextRef="#ctx0" brushRef="#br0" timeOffset="-128821.86">13156 16754 12874 0,'0'0'5057'0,"0"0"-3152"16,35 73 71-16,-15 4-640 16,-8 21-39-16,1-7-281 0,-10-14-304 15,1-30-24-15,-4-17-72 16,4-8-128-16,0 0-127 0,0-7-177 31,5-5-184-31,-6-7-56 16,5-3-40-16,0 0-209 15,4 0-399-15,4 0 80 0,0-13-312 16,-4-2 40-16,4-4-144 16,-8-6-281-16,0-7-111 0,-4-3-728 31,-4-7-521-31,0 8-504 16,0-5 353-1,-4 8 1559-15,-4 5 1273 16,0 8 489-16,-4 4 1479 15,8 8 280-15,-4 3-127 0,4 0 287 16,0 3-327-16,4 0-753 0,0 0-752 16,4-3-424-16,12 0-16 15,8-7 8-15,4-6-72 16,11-3-16-16,2-7-40 0,6 1-16 16,-2 0-72-16,-2-4-216 0,0 7-32 15,-6-1 216 1,-10 5 88-16,-7 5 8 15,-8 3 8-15,0 7 0 16,-12 3 328-16,0 0 688 16,0 13 25-16,-7 12-465 0,-17 8-456 15,-4 4-112-15,-4 5-8 0,-4-11-264 32,-4-2-416-32,4-17-497 15,4-8-711-15,4-4-1113 16,5-20-87-16,3-11-937 0,7-4 1288 15,2-4-31-15,3 5 999 16,8-1 1769-16,0 6 632 0,0 11 321 31,0 8 4560-31,0 7-2921 16,8 3 441-16,-1 3-24 16,6 13-617-16,2 12-703 0,5 14-481 15,5 21-312-15,-2-2-200 0,1 5-88 16,0-2-64-1,-4-17-152 1,3 1-79-16,5-10-121 0,0-13-136 16,4-2-56-16,4-8-8 15,1-5 8-15,-2-7-8 0,-3-3-160 16,0 0-225-16,-4-9-255 16,-4-10-72-1,-5-13-296-15,-6-6-696 16,2-38-1201-16,-11 9-2104 0,0 3-1168 15</inkml:trace>
  <inkml:trace contextRef="#ctx0" brushRef="#br0" timeOffset="-128617.41">13909 16497 12602 0,'0'0'7994'0,"0"0"-6682"15,0 0-176-15,92 16-391 32,-53-16-241-32,5 0 184 0,0-13-448 15,0-13-224-15,0-2-16 16,-8-3-896-16,-8-8-1305 0,-13 8-751 16,-11 8-3090-16</inkml:trace>
  <inkml:trace contextRef="#ctx0" brushRef="#br0" timeOffset="-128334.16">14175 16275 8793 0,'0'0'5394'16,"0"0"-3554"-16,0 0 504 0,-31 73-839 15,15-16-329-15,-8 25-144 16,-4 24-104 0,-4-8-247-16,4-19-353 15,13-29-32-15,2-21 120 0,5 0-208 16,5-7-152-16,-1-3-56 15,4-13-80-15,0-6-192 0,7 0 64 16,14-2 136-16,2-8 72 31,9-6 0-31,0-3 56 0,4 0-48 16,-4-3 40-16,4 3-48 16,-4-4 0-16,-4 1-152 0,0 3-929 15,-9-3-799-15,1 7-1121 16,-8 4-2400-16</inkml:trace>
  <inkml:trace contextRef="#ctx0" brushRef="#br0" timeOffset="-128088.83">14207 16576 328 0,'0'0'15347'16,"0"0"-11522"-16,0 0-2185 0,0 0-312 15,24 105-87-15,-3-41-161 16,3 21-432-16,8 14-160 0,-1-8-152 16,-11-18-128-16,-4-21-112 15,-4-17-88 1,0 0-8-16,0 2 0 16,-4 2-304-16,-5-14-664 0,-3-6-1233 15,-7-6-3520-15,-9-3-7946 16</inkml:trace>
  <inkml:trace contextRef="#ctx0" brushRef="#br0" timeOffset="-127906.31">14052 17167 17683 0,'0'0'4233'0,"0"0"-3529"15,0 0-416-15,0 0-56 31,0 0 121-31,0 0-201 0,67-98-152 16,-39 53-585-16,4-28-1551 16,-8 9-2729-16,-3 11-5241 0</inkml:trace>
  <inkml:trace contextRef="#ctx0" brushRef="#br0" timeOffset="-127248.08">14458 16167 5537 0,'0'0'12682'0,"0"0"-10801"16,0 0-1177-16,0 0-296 0,92 41 88 0,-80-31 80 16,-8 5-240-16,-4 8-208 15,0 8-128-15,-11 7-104 0,-14 13-224 16,-3 0 144-16,4 0 160 31,0-7 24-31,5-12 248 0,6-6 48 16,10-16 128-16,3-5-280 15,0-5-144-15,12 0-8 16,11-5 8-16,5-9 0 0,4-1 0 16,0-1-16-16,-4 3 16 31,0 0-8-31,-8 4 0 0,-8 3 0 15,-5 6 8-15,-7 0 72 16,0 15 72-16,0 11-71 16,-15 9-57-16,-5 12-8 0,0 4 88 15,-8-4-96-15,4-2 136 32,4-10 248-32,8-13-64 0,9-6-128 15,-1-10-192-15,4-6-24 0,0 0-112 16,15 0 80-16,9-6 40 15,4-7 0-15,0-2-24 16,0-5 40 0,4 5 0-16,-4-2 0 15,-1 2 0-15,-3 5 0 16,-7 4 0-16,-2 3 8 16,-6 3 184-16,-2 6 264 15,-3 16 216-15,-4 11-120 16,0 11-144-16,-11 7-64 0,-10 9-72 15,-6 0 32-15,-9-3-136 16,0-2-112-16,-8-8-56 0,0-9-608 16,-4-16-648-16,1-12-600 15,-9-10-1825-15,11-14-1432 16,10-1-3361-16</inkml:trace>
  <inkml:trace contextRef="#ctx0" brushRef="#br0" timeOffset="-127034.65">14355 17043 15075 0,'0'0'3152'16,"0"0"-1335"-16,131 32 207 31,-71-16-447-31,0-7-209 0,3-3-480 16,-3-2-328-16,4-4-248 15,0 0-184-15,-1 0-80 0,2-6-40 16,-10-7-8-16,1 7-88 0,-8-1-312 15,-4 4-600 1,-9 3-408 0,-7 3-1369-16,-11 12-5833 0</inkml:trace>
  <inkml:trace contextRef="#ctx0" brushRef="#br0" timeOffset="-105958.02">14650 8293 13610 0,'0'0'0'16,"115"-57"424"-16,-11 9 9 15,7 3-49 1,-11 10-40-16,-13 13 32 0,-3 10 48 15,4 5-104 1,4 4 56 0,-1 3 40-16,9-6-48 15,19 2-56-15,17-5-88 0,11-4-160 16,1-2-64-16,-17-5 0 16,-11 8 8-16,-5 5-8 0,-3 7 48 0,16 0 24 15,-1 10 16-15,-28-1 8 16</inkml:trace>
  <inkml:trace contextRef="#ctx0" brushRef="#br0" timeOffset="-79306.14">8642 15097 19524 0,'0'0'2960'0,"0"0"-1151"16,0 0-625-16,0 0-328 0,0 0-176 15,0 0-272 1,0 0-240-16,0 0-168 16,15 3 0-16,21-3 0 15,5-10 96-15,10 1 0 0,1-1-96 16,-5 1 48-16,-3 2-48 16,-4 7 0-16,-8 0-48 15,0 0-456-15,-4 0-440 16,-8-7-1000-16,-1-14-1065 15,-6-1-2544-15,-6 3-2905 16</inkml:trace>
  <inkml:trace contextRef="#ctx0" brushRef="#br0" timeOffset="-79009.93">8944 14894 17355 0,'0'0'2953'0,"0"0"-2289"15,0 0-440-15,0 0 736 0,0 0 144 32,92 0-167-32,-52-4-217 15,3-5-280-15,6-1-184 32,-6 4-112-32,-11 0-64 0,-4 2-16 15,-12 1 56-15,-8 3 0 16,-4 0 368-16,-4 0 520 0,-4 7 97 0,-12 9-593 15,-7 3-328-15,-5 3-176 16,-4 6-8-16,4-6-128 16,0-2-408-16,11-4-441 0,6-10-399 15,11-6-1040-15,0 0-3402 16,15 0-2743-16</inkml:trace>
  <inkml:trace contextRef="#ctx0" brushRef="#br0" timeOffset="-78649.9">9598 14265 8857 0,'0'0'9650'0,"0"0"-7609"16,0 79 79-16,8-34-527 16,3 6-273-16,10 3-352 0,-1 3-392 15,-1 16-192 1,9 16-168-16,-4 22-160 15,-3 1-40-15,-6-17-16 16,-3-32-224-16,-8-25-400 0,4-16-416 16,-8-10-1032-16,0 1-3882 15</inkml:trace>
  <inkml:trace contextRef="#ctx0" brushRef="#br0" timeOffset="-78318.78">9518 14932 17067 0,'0'0'2761'0,"0"0"-1441"0,40 73 208 16,-9-35-359-16,6 6-41 15,3 1-264-15,3-7-336 31,-7 0-232-31,0-13-104 0,-4-9-96 16,-13-6-88-16,-2-7 0 16,-6-3 0-16,-11 0-8 0,0-7 0 15,0-11 0-15,0-14 168 16,0-10 8-16,-7-2-80 16,-1-7-96-1,4 7-8-15,-5-1-408 16,9 7-496-16,0-13-560 0,0 9-1017 15,0 12-3344-15</inkml:trace>
  <inkml:trace contextRef="#ctx0" brushRef="#br0" timeOffset="-73030.93">9873 14871 8305 0,'0'0'8962'16,"0"0"-6401"-16,0 0-937 16,0 0-240-16,0 0-575 0,43 0 271 31,-7 0-144-31,9-3-328 16,10-3-280-16,-3-1-176 15,0 0-24-15,-5 5-80 0,-6-5 0 16,-10 7-48-16,-3-2-56 0,-8 2-448 15,-4 0-896-15,-8-6-1153 16,-4-1-2560 0,-4-3-2424-16</inkml:trace>
  <inkml:trace contextRef="#ctx0" brushRef="#br0" timeOffset="-72750.68">10184 14687 15011 0,'0'0'4153'15,"0"0"-2977"-15,0 0-344 16,0 0-8-16,0 0 456 16,0 0-487-16,99 3-257 0,-67 4-128 15,0 0-144-15,-4-2-88 0,-4-1 80 32,-9-1 40-32,-2 0-16 15,-9 0 120-15,-4 0 128 16,0 1 136-16,0 5-7 0,0 4-257 15,-9 9-296-15,-10 6-104 32,-2 2-112-32,-3 1-488 0,1-6-489 15,7-5-623-15,8-14-697 16,4-6-3064-16,4 0-8706 0</inkml:trace>
  <inkml:trace contextRef="#ctx0" brushRef="#br0" timeOffset="-72396.63">10781 14275 17339 0,'0'0'3745'0,"0"0"-2209"16,28 101 121-16,-13-53-449 15,-2-1-224-15,2 1-376 0,2-3-296 16,-2-1-144-16,2-4-96 15,-10-4-72-15,1 2-288 0,-3-6-752 32,-5-3-1056-32,-5-7-2409 15,-3-13-3129-15</inkml:trace>
  <inkml:trace contextRef="#ctx0" brushRef="#br0" timeOffset="-72121.36">10738 14741 16235 0,'0'0'2929'0,"0"0"-529"0,0 0-680 15,55 73-391-15,-31-48-281 16,0 4-272-16,4-7-216 16,-4-3-256-16,4-3-184 15,-9-9-120-15,1-3 8 16,1-4-8-16,-10 0-56 15,-3-11-64-15,0-5 120 0,-3-9 0 16,-2-11 0-16,-3-4 8 16,0-8-8-1,0-3-544-15,0-18-832 16,0 12-1489-16,-8 10-5945 0</inkml:trace>
  <inkml:trace contextRef="#ctx0" brushRef="#br0" timeOffset="-65980.8">23499 13760 16859 0,'0'0'3033'32,"0"0"-1673"-32,0 0-192 15,0 0-103-15,0 102 23 0,0-55-288 16,-4 8-232-16,4 4-128 15,0 2-128-15,0-4-144 0,0-9-72 16,0-4-88-16,4-9-8 31,0 0-64-31,-4-6-416 16,0-1-648-16,0-2-905 0,-12-4-2920 16,-4-12-2968-16</inkml:trace>
  <inkml:trace contextRef="#ctx0" brushRef="#br0" timeOffset="-65632.73">23224 14246 15699 0,'0'0'3145'0,"0"0"-2161"0,0 0-56 16,0 0 232-16,88 95-216 16,-60-47-95-16,0-1-169 0,0 1-176 31,-5-10-120-31,-3-3-96 16,0-6-136-16,-8-14-64 0,-4-2-80 15,0-7 8-15,-4-2 64 16,0-4-80-16,-4 0-104 0,4-13-16 15,0-12 0-15,0-13 32 32,4-13-176-32,-4-6-456 15,0 0-352-15,0-17-817 0,-4 20-1944 16,0 10-2848-16</inkml:trace>
  <inkml:trace contextRef="#ctx0" brushRef="#br0" timeOffset="-62413.35">23750 14224 9161 0,'0'0'11019'0,"0"0"-8707"0,0 0-1151 15,0 0-537-15,0 0 104 16,0 0 8-16,0 0-256 0,99 16-216 16,-58-16-88-1,6 0 0 1,-3-7-32-16,-4 1-32 16,-4-3-56-16,-1 5-48 0,-11-2 8 0,1 3-8 15,-14 3 8-15,2 0-16 16,-9 0-120-16,-4 0-272 0,-8 0-832 31,-12 0-2593-31,-5 0-4353 16</inkml:trace>
  <inkml:trace contextRef="#ctx0" brushRef="#br0" timeOffset="-62072.25">23909 13992 16371 0,'0'0'4977'0,"0"0"-3569"16,0 0 73-16,0 0-177 0,0 0-280 15,-47 79-312-15,30-50-304 32,2-4-152-32,2 1-39 15,-2-7-49-15,2-3-48 0,2-4-64 16,3-2-8-16,0 0-40 0,0-1-8 15,0-3 0-15,4 4 0 0,0-5-8 16,0 2-40 0,4-3 40-1,0 2-56-15,0 4 16 16,0 2-24-16,8 4 64 0,12 0-80 16,3 1-185-16,5-2-199 0,8 0-232 15,16 2-768-15,-12-5-945 0,-3-2-3720 16</inkml:trace>
  <inkml:trace contextRef="#ctx0" brushRef="#br0" timeOffset="-58258.46">12323 14198 16219 0,'0'0'4617'16,"0"0"-3401"-16,0 0 88 0,0 0-311 15,0 0-321-15,8 50-144 16,0-14-264-16,0 12-48 0,4 15-112 15,0 1-88-15,-4 2-16 32,0 1-480-32,-5-23-824 0,-3-3-1065 15,0-18-2480-15,-7-14-2456 0</inkml:trace>
  <inkml:trace contextRef="#ctx0" brushRef="#br0" timeOffset="-57990.18">12203 14646 14963 0,'0'0'3152'15,"0"0"-1799"-15,0 0-177 16,0 0-104-16,0 0-56 16,0 0-271-1,76 79-313-15,-56-66-216 16,4-3-136-16,-8-7-64 0,0-3-8 15,-4 0-8-15,0 0 0 0,-8 0-16 16,-4-19-160-16,0-4 112 16,0-15 64-1,0-2-112-15,0-8-280 16,0-19-721-16,0 13-1047 16,7 12-3017-16</inkml:trace>
  <inkml:trace contextRef="#ctx0" brushRef="#br0" timeOffset="-57242.18">20595 13706 16843 0,'0'0'3033'16,"0"0"-1377"-16,0 0-640 0,15 83-63 0,-7-42 39 15,4 6-136 1,-4 8-376 0,5-5-192-16,-6-2-184 0,1-3-104 15,0-7-496-15,-4-4-488 16,-4-2-705-16,0-10-1039 16,0-9-3017-16</inkml:trace>
  <inkml:trace contextRef="#ctx0" brushRef="#br0" timeOffset="-56991.85">20443 14220 14931 0,'0'0'2664'0,"0"0"-1023"0,24 74-129 15,-4-46-136-15,0-2-136 16,8-8-391-16,-4-1-265 15,3-8-296-15,1-6-176 0,0-3-112 16,-8-9-88-16,-4-13-248 31,-8-10-200-31,-8-16-256 0,0-16-449 16,-12-27-591-16,-11 10-1065 16,2 12-1720-16</inkml:trace>
  <inkml:trace contextRef="#ctx0" brushRef="#br0" timeOffset="-56294.72">14335 14268 17267 0,'0'0'2881'0,"0"0"-1089"0,0 0-400 16,0 0-455-16,0 0-353 16,-16 96-232-16,20-46-136 15,8 11-112-15,8 2-96 0,-4-6-8 16,-4-6-248-16,4-16-864 31,-8-16-1529-31,-8-12-3848 0</inkml:trace>
  <inkml:trace contextRef="#ctx0" brushRef="#br0" timeOffset="-55995.52">14224 14751 16187 0,'0'0'2657'16,"0"0"-1529"-16,0 0 80 0,63 88-40 15,-31-46-87 1,0-1-329-16,0-2-224 16,-4-8-232-16,-4-5-104 15,-1-11-80-15,-6-5-56 0,-10-7-56 16,2-3 8-16,-5 0 0 15,0-13 48-15,-4-9-8 0,0-10 48 32,0-6-88-32,0-13-8 15,3-15-472-15,13-22-504 16,21-17-1001-16,-6 15-2400 0,1 20-3728 0</inkml:trace>
  <inkml:trace contextRef="#ctx0" brushRef="#br0" timeOffset="-55351.24">19005 13729 16035 0,'0'0'2825'32,"0"0"-937"-32,0 0-56 15,0 0-383-15,0 0-81 0,0 0-480 16,-56 98-304-16,59-31-192 0,18 28-128 15,3 29-8-15,0-1-8 0,-9-21-79 16,-2-32-81 0,-5-35-80-1,-4-7-8-15,3 1-192 16,-3-4-577-16,-4-2-703 0,0-11-672 16,0-12-785-16,-11 0-2296 0,-1-9-4049 15</inkml:trace>
  <inkml:trace contextRef="#ctx0" brushRef="#br0" timeOffset="-55111.88">18897 14411 13866 0,'0'0'4593'15,"0"0"-3048"-15,0 0 311 0,0 0-528 16,0 0-23-16,52 86-225 31,-24-64-352-31,3 0-48 16,10-3-176-16,-5-3-56 0,-4-6-175 15,-1-7-105-15,-7-3-104 16,-4-3-64-16,0-17-64 0,-16-5 16 16,0-9 40-16,-4-8-369 31,-4-5-303-31,-4-11-376 16,-8-27-656-16,0 11-1209 0,4 9-2480 0</inkml:trace>
  <inkml:trace contextRef="#ctx0" brushRef="#br0" timeOffset="-54264.15">14203 13792 11346 0,'0'0'5121'15,"0"0"-2816"-15,0 0-377 0,0 0-424 16,17 85-143-16,-10-75-345 15,1-7-464-15,0-3-256 0,4 0-64 16,4-3-112-16,0-16-64 16,5-9-16-16,-6-14-40 15,5-5 0 1,-8-10-8-16,-4-7 0 16,-5 7-176-16,-3 9 80 0,0 10-56 15,0 9 120-15,-7 11 40 16,-5 5 8-16,0 4 56 15,4 2-56-15,4 4 64 0,0 3 0 32,4 0 96-32,0 0 200 15,0 19 40-15,0 22-232 0,0 32-32 16,4-3 88-16,8-1 40 16,-8-11 112-16,4-23-47 15,8 0-49 1,0-7-224-16,4-6-8 0,0-5-56 15,8-8-88-15,0-6 88 16,-1-3-128-16,5-10-393 0,0-21-183 16,4-26-576-16,20-38-1072 15,-13 9-3290-15,5 7-3720 16</inkml:trace>
  <inkml:trace contextRef="#ctx0" brushRef="#br0" timeOffset="-53514.16">18582 13033 12586 0,'0'0'3785'16,"0"0"-1921"-16,0 0 73 15,0 0-449-15,0 0-232 16,0 0-527 0,0 0-193-16,40 114 48 15,-20-69-104-15,0-1-144 0,-5 0-128 16,-2-8-80-16,-1-7-40 16,-4-14-48-16,-4-6-40 15,0-5-16-15,-4-4-128 0,0-7-8 31,-8-14 136-31,-8-12 16 16,-1-8-8-16,6-7 8 0,-5 4 16 16,12-1-16-16,0 8 8 15,4 2-8-15,0 6 8 16,4 4 0-16,4 2-8 0,4 0 8 16,4 2 8-1,-4-1-8 1,4 0 0-16,4 3 0 0,-4-1-8 15,3 1 8-15,-2 3-8 0,-6 4 0 16,6 2-264-16,-6 1-864 16,2 6-1121-16,-5 3-2928 15,-5 0-6105-15</inkml:trace>
  <inkml:trace contextRef="#ctx0" brushRef="#br0" timeOffset="-53332.65">19204 13055 21636 0,'0'0'0'0,"0"0"-880"31,0 0-7914-31</inkml:trace>
  <inkml:trace contextRef="#ctx0" brushRef="#br0" timeOffset="-51780.8">15470 14440 13066 0,'0'0'7274'0,"0"0"-5778"16,0 0-824-16,0 0-432 16,21 0 160-16,31 3 577 0,27-3-25 15,44 0-184-15,21-10-72 16,11-9-256 0,-3 0-136-16,-13-6-16 15,1 3-16-15,3-1 65 0,-4 5-49 16,5-5-56-16,-5 4-64 15,-3 0 80-15,-8 3-176 0,-13 0 8 16,-8 3-72-16,-23 1-8 31,-16 2 8-31,-25 4 64 0,-6-1-56 16,3-2-8-16,-5 3 0 16,1 0-8-16,-8-1-192 0,-12 1 120 15,-8 3 8-15,0 3-296 31,-8-4 120-31,-4 4-24 16,-16 0-561-16,-8 0-567 0,-27 0-808 16,3-3-1601-16,8-3-2313 0</inkml:trace>
  <inkml:trace contextRef="#ctx0" brushRef="#br0" timeOffset="-51439.71">17551 13821 12586 0,'0'0'8634'16,"0"0"-7250"-16,0 0-223 16,75 82-297-16,-43-66-120 0,-1-3-120 15,6-4-232-15,-1-3-200 16,0-6-72-16,-5 0-72 0,1 0-40 15,-4 0 0-15,-12 0 8 32,-4 0-8-32,-4 0 40 0,-4 0 0 15,-4 0 56-15,0 6 304 16,-16 14 24-16,-16 15-272 0,-12 19-160 16,-7 3 0-16,-9 10-360 15,-5-5-432-15,-25-3-912 31,10-13-1209-31,3-10-3352 0</inkml:trace>
  <inkml:trace contextRef="#ctx0" brushRef="#br0" timeOffset="-50857.27">15423 14147 16547 0,'0'0'3897'16,"0"0"-2201"-16,0 0-383 31,0 0 15-31,0 0-432 0,0 0-376 15,-20 99-176-15,16-55-80 16,-4 2-64-16,-1-6-40 0,2-5 8 16,-5-6 0-16,4-10 0 15,0-7 8-15,0 1-56 32,0-7 17-32,4 1-57 0,1-7 64 15,-6 3-32-15,9 0 64 16,-4-3 8-16,4 0-16 0,0 0-64 15,0 0-32-15,0 0-64 0,4 0-8 16,20 4-104 0,12 5 96-1,20 0 16-15,7 7-8 0,9 3 0 16,4-6-560-16,27-13-873 16,-19 0-2240-16,-12 0-3784 0</inkml:trace>
  <inkml:trace contextRef="#ctx0" brushRef="#br0" timeOffset="-30427.84">12510 10960 18003 0,'0'0'2345'15,"0"0"-825"-15,0 0-1112 16,28 4 48-16,12-11 473 16,28-15 39-16,28-7-184 0,35-19-136 0,16-6-144 15,1-3 32-15,-9 0-152 16,-23 9-40-1,-9 4-104-15,-3 12-95 16,-8 7-97-16,-17 9 24 16,-23 6 0-16,-17 7-8 15,-11-1-64-15,0 2 72 0,0 2-72 16,-4 0 8-16,-7 0 96 0,-10 0-104 31,-3 0 8-31,-4 0 0 16,0 0-8-16,-11 0-697 15,-13 0-815-15,-21 0-856 0,2 9-2329 16,3 7-3433-16</inkml:trace>
  <inkml:trace contextRef="#ctx0" brushRef="#br0" timeOffset="-29521.28">13335 11083 5313 0,'0'0'4809'0,"0"0"-4113"31,0 0 720-31,0 0 296 15,0 0-167-15,0 0 527 0,0 0-15 16,0 0-289-16,0 39-496 16,-12-1-255-16,-16 9-121 0,-7 7-160 15,-14 7-320-15,-10-1-8 32,-9 1-80-32,-3-8 48 0,-2-8-24 15,-2-14-40-15,-1-9-72 16,-12-5-72-16,-11-14-64 0,-12-3-7 15,-5-16 15-15,8-6-56 16,12-7 40-16,12 1-48 31,13 2-32-31,11 4-8 0,13 10 0 16,11-1-8-16,0 3-8 16,4 4 8-16,-4-4 8 0,12 7-8 15,5 0 48-15,2 0-32 16,13 3-16-1,-3 0-8-15,7 0 0 16,0 0 8-16,0 0-8 0,0 0-40 16,0 0 40-16,0 0 0 15,0 0-64-15,0 0 72 0,0 0 8 16,0 0 0-16,0 0 8 16,0 0-8-1,0 0-8-15,0 0 8 16,0 0 0-16,0 0-8 0,0 0-8 15,0 0-56-15,0 0 64 16,0 0 0-16,0 0 0 0,0 3-16 16,0 6-32-16,0 11 48 31,0 8 0-31,0 7 8 0,0 6-8 16,0 4 0-16,0-7 0 15,0-3-16-15,3-9-160 0,1-8-321 31,4-8-295-31,1-7-680 16,-2-3-440-16,5-10-273 16,-3-18-103-16,2-4-17 0,-3-3-552 15,0 0 465-15,-3 0-9 16,-2 10 1193-16,-3 6 1208 0,0 6 1064 16,0 3 1281-16,0 8 95 15,0-2-591 1,4 1-177-16,4-3 9 15,12 0-497-15,8-10-264 0,12 3-256 16,12-10-352-16,19-2-208 16,21-7-104-16,24-3-1256 0,-17 7-2641 15,-20 6-3681-15</inkml:trace>
  <inkml:trace contextRef="#ctx0" brushRef="#br0" timeOffset="-5884.52">21873 4203 15267 0,'0'0'1912'15,"0"0"-1248"-15,0 0-528 0,0-3-120 0,0 3 112 16,9-4 344-16,14 2 385 16,9-1-41-16,28-4 104 0,24-2-168 15,39-10 72 1,17-7-208-16,-1-9-111 16,5-3-81-1,-13 0-48-15,13 0-72 0,7-3-56 0,0 6-80 31,13 0-72-31,-5 3-8 16,-4 4-80-16,1 2 88 0,-9 4-8 16,1 6 152-16,-5 0 56 15,4 7-80-15,1 0-48 16,3-2-40-16,-3-1-16 0,-1-4-64 16,-7 0-40-16,-1-3 56 0,-3 4 8 15,-1-5-16-15,-8 5 40 31,0-2-32-31,-3 2 32 16,-4-1-40-16,-12 3-8 0,-5 3-32 16,-4 5 32-16,2-2 0 15,-2 7 8-15,0 0 40 0,1 0-8 16,0 0 8-16,-1 0-24 31,-3 0-15-31,3 0-9 16,-7 0-40-16,-4-4-8 0,-13 4 0 15,-19-2 48-15,-4 2-40 0,-5 0 0 16,13 0 8-16,9 0 32 0,6 2 0 16,1 2-40-1,-4 3 0 1,-5-5 8-16,1 5-16 16,-8-4 8-16,-5 0 0 0,1 0-8 15,0 1 0-15,-1 2-8 0,-2 0 0 16,-1 1-24-16,-9-1 32 0,1-3 40 31,-8 3-40-31,0 1 0 16,-4-7 0-16,-4 3 0 15,3 0-8-15,-3-3 16 0,0 3-8 16,4-3 0-16,4 0 0 16,0 0 0-16,-1 0 0 0,6 4 8 31,-5-1-8-31,7-3 8 15,-2 0-8-15,-2 3-8 0,5-3 8 16,4 0-8-16,-1 2 8 16,17-2 0-16,-4 0 0 31,8 4 0-31,0-4 0 0,-5 6 0 16,-3-2 0-16,-9 2 0 15,-6 1 8-15,-10-2 40 0,-11-1-48 0,-4 2 0 16,-15-6 8-1,2 3 0-15,-7-3 56 0,0 4-64 16,0-4-192-16,-4 0-281 16,-16 0-703-1,-40 0-1272-15,1-17-1785 16,-5 2-2065-16</inkml:trace>
  <inkml:trace contextRef="#ctx0" brushRef="#br0" timeOffset="-4654.82">21667 3964 9818 0,'0'0'2928'0,"0"0"-959"16,0 0-617-16,0 0 384 0,0 0 57 15,0 0-457 1,0 0-240-16,0 0-272 16,-13 20-119-16,17 9-73 0,0 3-144 15,1 0-64-15,-1-4-80 16,-1 1-80 0,1-10-104-16,-4-6-88 15,0-4-64-15,4-3 0 0,-4-6 8 16,0 0-16-16,0 0-8 15,0 0 8-15,0 0-144 0,0 0 56 16,0 0 32-16,0 0 8 16,0 0 40-16,0 0-80 15,0 0 40 1,0 0-24-16,0 0 16 16,0 0 48-16,0 0-56 0,0 0 64 15,0 0 0-15,0 0 16 16,0 0-8-16,0 0 88 15,0 0-48-15,0 0-40 0,0 0 0 32,0 0 0-32,0 0 8 15,0 0-8-15,0 3 40 0,0 4-48 16,-4-2 0-16,-3 6 0 16,-2-2-40-16,5 0 40 15,-4 1 0-15,4-3-8 0,-3-4 0 16,7 4 0-1,-5-7-8-15,5 0-56 16,0 0-32-16,0 0 56 16,0 0 32-16,0 0 8 0,0 0 0 15,0 0 8-15,0 0-8 16,0 0 0-16,0 0 8 16,0 0-64-16,5 0 64 15,2-4 0-15,1 1 8 16,5 3 32-16,-2 0-40 15,5-3-304 1,8-7-1217-16,4 3-2311 16,-4-2-3490-16</inkml:trace>
  <inkml:trace contextRef="#ctx0" brushRef="#br0" timeOffset="-150.8">30041 3213 6665 0,'0'0'10962'16,"0"0"-9601"-16,0 0-361 15,0 98 336-15,0-60-208 16,-4 7-167-16,-4-4-313 0,4 0-200 15,-3-3-216-15,3-6-232 16,-5 3-96-16,1-10-1369 0,-3-8-4208 16</inkml:trace>
  <inkml:trace contextRef="#ctx0" brushRef="#br0" timeOffset="10176.92">22913 3105 8665 0,'0'0'7010'0,"0"0"-4714"0,0 0-631 32,-48-54-273-32,29 38 64 15,-9-3-327-15,0 6-161 16,0 1-104-16,-4 5-144 0,-4 7-208 0,1 3-144 15,-1 16-8-15,-1 16-104 16,5 6-128-16,0 14-32 16,13 2-24-1,-1 6-56-15,12-6 40 16,8-2-48-16,0-11-8 16,8-6-8-16,12-7-64 0,3-12 0 15,9-6-16-15,1-6 8 0,-6-7-128 31,10-9-112-31,-5-17 56 16,3-9-16-16,-7-10-48 0,0-5-48 16,0-1-56-16,-9-6-8 15,2 3 16-15,-6 6 128 0,-2 7 192 32,-9 6 88-32,-4 13 16 15,0 6 0-15,0 7 56 0,0 9 208 16,0 0 72-16,0 0 24 15,0 0 32-15,0 15-184 0,0 14-136 16,3 5 128-16,5 14 80 16,0 3 16-16,8 0-24 31,-4-3-40-31,4-4-88 0,0-9-64 16,4-10-80-16,-4-9-8 15,0-3-376-15,0-13-416 0,-4 0-656 16,4-19-633-16,-8-10-1912 0,-4 1-2392 15</inkml:trace>
  <inkml:trace contextRef="#ctx0" brushRef="#br0" timeOffset="10426.25">23009 2889 16275 0,'0'0'2889'0,"0"0"-2273"0,0 0-192 31,0 0 152-31,0 0-128 16,71-3-264-16,-51 3-184 0,1-6-192 15,-6-1-904-15,-6 4-561 16,2-4-551-16,-3 1-1721 0,-8 0-704 15</inkml:trace>
  <inkml:trace contextRef="#ctx0" brushRef="#br0" timeOffset="10686.56">23149 2841 4000 0,'0'0'8722'16,"0"0"-6393"-16,0 0-217 16,0 0-407-16,-37 73-305 0,29-41-24 15,4 6-216-15,1 19-151 16,3 19-137-16,0 17-120 15,0-8-8 1,0-14-160-16,3-27-136 0,5-19-184 16,1 1-112-16,2-1-104 15,6-6-40-15,-2-7-8 0,2-8-16 16,2-4-80-16,-3 0-48 16,0-7-288-1,0-8-424-15,0-14-560 16,-8-9-545-16,4-25-1895 0,-8 8-1690 15,0 8-5704-15</inkml:trace>
  <inkml:trace contextRef="#ctx0" brushRef="#br0" timeOffset="11470.46">23579 2645 1200 0,'0'0'15851'0,"0"0"-13722"16,0 0-633-16,0 0-472 16,0 0-152-16,0 0-312 15,0 0-279 1,79 37-153-16,-71-33 56 0,-3-4-136 15,-1 0-48-15,-1 0 112 16,1 7 232-16,-4 5 208 16,4 7 24-16,0 9-48 0,0 4-48 15,-4 3-104 1,5 3-24-16,-5 4-80 16,0-4-80-16,0 0-56 15,4 3-56-15,-1 0-72 0,1 1 0 16,0-4 0-16,0-6-8 15,0-10-424-15,0-10-904 0,-4-12-1369 32,-4 0-3472-32,-8 0-4329 0</inkml:trace>
  <inkml:trace contextRef="#ctx0" brushRef="#br0" timeOffset="17174.2">17259 1489 13826 0,'0'0'2409'0,"0"0"256"15,0 0-937-15,0 0-168 0,-71-80-223 16,39 67-113-16,0 1-96 16,-11 12-176-16,2 0-72 0,-6 10-207 31,2 18-305-31,-6 23-224 16,-1 28-144-16,13-3 0 15,7 1-48-15,19-17 40 0,13-16-112 16,0 1-48-16,21-1-401 15,3-12-103-15,-1-10-56 0,10-12-304 16,-6-4 24 0,1-6-177-16,0-6-367 15,-4-17 88-15,-4-2-177 16,-1-13 233-16,-2-3 648 0,-2-7-24 16,5-2 360-16,-4-2 296 15,-4 8 128-15,-8 6 136 16,4 10 688-16,-4 5 504 15,-4 10 169-15,0 11-233 16,5 2-96-16,-2 0-304 16,5 2-296-16,4 14 329 0,8 13-41 15,4 2-192-15,-5 5-280 32,6-2-256-32,3-5-56 0,-4-4-72 15,0-8-184-15,-1-8-584 16,1-9-688-16,-4 0-1585 0,-8 0-3785 15</inkml:trace>
  <inkml:trace contextRef="#ctx0" brushRef="#br0" timeOffset="17410.57">17467 1241 17627 0,'0'0'2705'16,"0"0"-1993"-16,0 0 160 15,0 0-528-15,104 3-120 0,-81-3-224 16,1 0-144-16,-4-3-1368 16,-4-7-2321-1,-4 1-88-15,-8 0-7593 16</inkml:trace>
  <inkml:trace contextRef="#ctx0" brushRef="#br0" timeOffset="17632.97">17598 1231 12618 0,'0'0'3049'16,"0"0"-201"-16,0 0-1223 31,-19 89-121-31,15-41-192 0,0 6-247 16,-1 7-105-16,1-2-216 15,4 2-216-15,0-4-112 0,0-7-176 16,9-8-88-16,-1-7-88 15,3-9-64-15,2-7 0 32,-2-7-48-32,1 1 0 0,4-7-72 15,-4 1-296-15,0-7-568 16,4 0-464-16,0-22-1105 0,0-7-2552 16,-4 1-4537-16</inkml:trace>
  <inkml:trace contextRef="#ctx0" brushRef="#br0" timeOffset="17868.34">17877 1359 19028 0,'0'0'2960'15,"0"0"-791"-15,0 82-793 0,0-38-312 16,0 10-336-16,4-2-248 15,4-5-224-15,0-5-256 0,8-8 0 16,-4-9-712-16,4-8-1008 31,4-17-1057-31,0-14-2664 0,-5-4-4777 16</inkml:trace>
  <inkml:trace contextRef="#ctx0" brushRef="#br0" timeOffset="18250.32">18076 1092 17747 0,'0'0'2393'16,"0"0"-1561"-16,0 0-312 15,0 0-168 1,80 28 40-16,-64-24-152 15,0-1-80-15,-8 0-56 0,0-3-8 16,-4 3 120-16,-1 4 361 0,6 2 231 16,-5 7-88-16,4 3-72 15,-4 12-192 1,3 5-128-16,-2 11-152 16,7 17-96-16,-5 21 16 15,6 17 96-15,-5-7-56 0,-4-22-80 16,-1-25-8 15,1-26 24-31,-4 0-64 16,4-5-8-16,-4-8-272 15,0-9-528-15,-19 0-904 16,-5-9-1913-16,0-4-2752 0</inkml:trace>
  <inkml:trace contextRef="#ctx0" brushRef="#br0" timeOffset="18443.8">18495 1368 19372 0,'0'0'2560'15,"0"0"-1848"-15,0 0 32 0,103 0-215 16,-67-6-217-16,0-4-312 15,-8 4-168-15,-8-7-1561 0,-8 7-2464 0,-5-1-2088 16</inkml:trace>
  <inkml:trace contextRef="#ctx0" brushRef="#br0" timeOffset="18624.32">18646 1231 10458 0,'0'0'4297'0,"0"0"-3089"16,0 0 856-16,0 0-471 0,0 0-537 31,0 0-80-31,8 86-136 0,0-44-128 16,-4 2-327-16,4-3-385 15,4 4-441-15,4-10-1687 16,-4-10-3577-16</inkml:trace>
  <inkml:trace contextRef="#ctx0" brushRef="#br0" timeOffset="19082.1">19124 1226 16179 0,'0'0'4585'0,"0"0"-3369"0,0 0 481 15,0 0-537-15,0 0 56 16,0 0-224-16,-75-67-168 15,62 73-207-15,2 23-425 0,-2 5-120 0,2 11-72 16,-1 6 0 0,7-4 0-1,5-5-16-15,0-8-40 0,0-5-32 16,13-3 16-16,-2-8-176 16,6-8-233-16,-6-3-183 15,2-7-256-15,-1-7-64 0,3-15 288 0,-6-13 208 31,-2-3-144-31,-3-7-17 16,-4 1 329-16,0 0 208 0,0-1 112 16,-7 3 0-16,-1 8 112 15,3 8 72-15,1 11 56 16,4 12 232-16,0 3 225 0,0 5-457 31,9 21-24-31,6 6-16 0,2 9 56 16,2 1-56-16,1-8-144 15,0-5-56-15,0-16-792 16,0-13-2105-16,-5-13-2720 0,-2-9-5009 16</inkml:trace>
  <inkml:trace contextRef="#ctx0" brushRef="#br0" timeOffset="19484.01">19276 940 15307 0,'0'0'2016'0,"0"0"81"0,0 0-881 15,95-28-88-15,-63 17-640 16,-4 5-488-16,-8 3-736 16,-8 3-1096-16,-8 0-841 0,-4 0-95 15,0 0 111 1,-4 9 1065-16,-8-2 1592 15,0 5 1672-15,-4 1 929 0,4 3-217 16,0 6-207-16,4 10-633 16,8 6-208-16,-3 10-96 15,3 5-231 1,0 5 39-16,0-1-280 16,0-6-176-16,3-4-200 0,13-6-152 15,0-6-88-15,4-6-136 16,0-9-16-16,0-8-8 15,-1-9-696-15,-2-3-688 0,-6-10-248 16,2-8-225-16,-5-11-423 31,-1-13-1665-31,-7 5-680 0,0 5-5793 0</inkml:trace>
  <inkml:trace contextRef="#ctx0" brushRef="#br0" timeOffset="20250.96">19869 892 17587 0,'0'0'2737'0,"0"0"-2049"0,0 0-112 16,0 0-120 0,0 0 280-16,99-9-224 15,-71 2-303-15,-3-3-161 16,-1 4-48-16,-9 3 0 0,-2 0-56 15,-9 0 16-15,-1 3 40 16,-3 0 176-16,0 0 400 0,0 0 192 31,0 3 0-31,4 16-264 16,0 9-280-16,0 13 88 0,1 11 8 16,-1 5 40-16,0 0-24 15,-1 0-31-15,1-3-57 0,0 0-112 16,-4-10 8-16,0-2 240 31,0-7-264-31,0-7-112 16,0-6-8-16,0-6 0 0,0-3-248 15,-4-3-376-15,-3-8-457 16,-14-2-719-16,6-12-2169 0,-2-1-3224 0</inkml:trace>
  <inkml:trace contextRef="#ctx0" brushRef="#br0" timeOffset="20535.2">20925 1441 16931 0,'0'0'1865'0,"0"0"-1505"0,0 0-360 31,87 10-48-31,-46-17-1921 0,-1-6-6689 16</inkml:trace>
  <inkml:trace contextRef="#ctx0" brushRef="#br0" timeOffset="20713.73">21790 1247 13690 0,'0'0'2105'16,"0"0"-1129"-16,83 10-104 0,-19-10-32 15,20 0-487-15,28-3-353 16,2-4-681 0,-22 4-2295-16,-28 3-9379 0</inkml:trace>
  <inkml:trace contextRef="#ctx0" brushRef="#br0" timeOffset="21381.94">24882 962 17339 0,'0'0'2985'16,"0"0"-2129"-16,0 0 400 15,-60-96-255-15,40 74 159 0,-4 6-296 0,0 7-200 16,0 9 40 0,4 0-200-1,-3 22-192-15,-5 26-192 16,4 25-24-16,3 0-40 0,6-3 113 16,6-20 87-16,9-15-176 15,0-3-80-15,9-10-32 0,2-6-80 16,10-13-80-1,-2-3-177-15,9-12-39 16,0-17-40-16,4-12-168 16,-4-3-248-16,-4-4-112 0,-9-3 128 15,-2 3 303-15,-5 0 305 16,-8 4 144-16,0 3 80 0,0 6 16 31,0 7 0-31,-4 11 0 16,4 14 136-16,0 6 481 0,20 33-289 15,12 30 16-15,7 1 216 16,-3 0-112-16,4-10-88 16,-8-15-216-16,12 1-144 0,8-8-376 31,27-16-1336-31,-7-13-1321 16,-13-6-4049-16</inkml:trace>
  <inkml:trace contextRef="#ctx0" brushRef="#br0" timeOffset="21629.28">25396 574 19924 0,'0'0'2848'16,"0"0"-2400"-16,0 0-288 15,0 0 161-15,0 0 175 16,115 0-288-16,-75 0-184 0,-4-3-24 16,-4-3-832-16,-8 3-1233 15,-16-4-1680-15,-5 1-1224 16,-3 6-1320-16</inkml:trace>
  <inkml:trace contextRef="#ctx0" brushRef="#br0" timeOffset="21831.73">25543 577 12602 0,'0'0'3009'0,"0"0"-769"0,-4 89-271 31,4-41-233-31,-4 6-144 16,4 2-215-16,0 5-361 0,0-4-248 16,0-3-288-16,16-6-168 15,0-12-120-15,8-4-192 16,0-14-72-16,-1-6-552 0,5-8-848 15,9-4-577 1,-14-6-1767-16,1-10-1858 16</inkml:trace>
  <inkml:trace contextRef="#ctx0" brushRef="#br0" timeOffset="22214.71">25890 724 17419 0,'0'0'2945'0,"0"0"-1289"16,11 89 17-16,-7-45-265 15,0-6-504 1,5-6-520-16,-9-7-264 16,8-9-120-16,-8-10-208 0,3-6-504 15,1 0-328-15,0-15-16 16,0-14 391-16,0-9-183 15,1-3 96-15,2-1 432 0,1 1 224 32,0 6 88-32,4 7 8 15,-4 6 96-15,-4 9 168 0,4 6-16 16,0 4 528-16,0 3 200 16,8 10-95-16,0 9-49 15,4 6 152-15,3 10-360 0,1 0-400 16,1 3-176-1,3-6-48-15,0-1-344 16,3-8-984-16,17-11-1257 0,-8-5-1896 16,-8-7-2328-16</inkml:trace>
  <inkml:trace contextRef="#ctx0" brushRef="#br0" timeOffset="22747.28">26324 540 15795 0,'0'0'2864'16,"0"0"-2007"-16,0 0 207 16,0 0-144-16,0 0-136 0,0 0-304 15,51 15-64 1,-42-15-151-1,-1 0-169-15,-5 0-48 0,1 0 40 16,-4 4 176-16,4 2 248 0,0 3 136 16,1 11 80-16,-1 2-176 15,3 9-96-15,-3 5-72 16,0 5-88-16,5 0-16 16,-5 3 57-1,3-2 79-15,-7 2-136 16,4-2 64-16,-4-1-136 0,0-4-88 0,0-1-40 15,-4-2-64-15,-7-5-8 16,6-3-8 0,1-14-304-16,0-5-624 15,-3-17-913-15,-1-12-3280 16,-5-7-4529-16</inkml:trace>
  <inkml:trace contextRef="#ctx0" brushRef="#br0" timeOffset="23159.18">26934 552 15187 0,'0'0'2752'16,"0"0"-2096"-16,0 0 297 16,0 0 167-16,79 29-232 15,-43-26-456-15,-1-3-296 16,2 0-80-16,3-3-56 0,-9-10-760 16,1-9-968-16,-11 6-1409 0,-10 0-2800 15</inkml:trace>
  <inkml:trace contextRef="#ctx0" brushRef="#br0" timeOffset="23337.7">27097 424 15619 0,'0'0'2824'32,"0"0"-1591"-32,0 0-137 15,0 71 16-15,8-11 200 16,3 20-319-16,-2-3-217 0,3-12-184 15,-5-7-352-15,2-23-240 0,19-4-976 16,-1-8-2913-16,6-17-4417 0</inkml:trace>
  <inkml:trace contextRef="#ctx0" brushRef="#br0" timeOffset="23850.35">28289 473 13290 0,'0'0'6026'16,"0"0"-4490"-16,0 0 336 0,0 0-327 31,-105-54-377-31,74 35-376 16,-9 3-288-16,4 0-208 15,4 3 8-15,1 7-16 0,3 6 128 16,7 0 65-16,-3 22-297 16,5 23-184-16,-1 22-64 0,3-1 56 31,10-2 0-31,3-11 0 16,4-18-64-16,0-3 8 15,7 0-16-15,6-13-184 0,2-13-257 16,6-6-87-16,3-3 48 15,-1-22 32-15,1-10-88 0,0-7-136 16,-4 1 80 0,0-3 159-16,-8 6 249 15,-8 0 192-15,0 12 72 16,-4 11 8-16,0 5 56 0,4 10 385 16,0 0 151-16,0 12-96 15,4 15-288-15,8 10 168 16,4 4 0-16,-1 4-96 15,5-7-200-15,0-3-88 16,1-13-704-16,-1-6-544 16,8-16-961-16,-9 0-1944 0,-3-6-1056 15</inkml:trace>
  <inkml:trace contextRef="#ctx0" brushRef="#br0" timeOffset="24292.15">28416 194 12202 0,'0'0'7826'16,"0"0"-6882"-16,0 0-552 0,0 0 168 15,0 0-80-15,0 0-216 16,79 41-208-16,-59-35-56 15,-4-3-96 1,-4 0-320-16,-4 1-112 0,-4 1 136 16,-4-1 168-16,0-1 112 15,0 0 112-15,-8 4 40 0,-8 3 272 16,4 2 272-16,-3 7 120 16,-2 9-168-1,6 14-15-15,-6 5 39 16,6 11 24-16,-6 5 16 0,6 4-80 15,-2-1-88-15,9-5-88 16,4-7 16-16,0-7-112 0,4-11-112 16,13-11-136-16,-2-6-8 31,1-9-48-31,5-7-184 0,-10-3-392 16,6-3-536-16,-2-20-136 15,2-8-585-15,6-24-679 0,-7 8-1625 16,0 6-872-16</inkml:trace>
  <inkml:trace contextRef="#ctx0" brushRef="#br0" timeOffset="25108.97">28854 292 6769 0,'0'0'10178'0,"0"0"-8530"16,0 0-199-16,0 0-281 15,0 0 0 1,0 0-296-16,99 50-247 16,-78-40-249-16,-6-7-176 15,5 4-128-15,-4-1 120 0,-4-3 24 16,0 0-88-16,-3 0-112 0,-9 1 160 15,3-4-16-15,-3 3 136 32,0 3 112-32,4 7 16 15,-4 3 16-15,4 12-48 0,0 8-104 16,0 1 16-16,-4 5-111 0,0-1-25 16,0 7-40-16,0-4-64 15,0 3-8-15,0 5-48 31,0 1 40-31,0 5-40 0,0-8 72 16,0-9 40-16,-8-9-120 16,8-9-272-16,-8-14-385 0,-12-9-567 15,0 0-2697-15,-3-9-3816 0</inkml:trace>
  <inkml:trace contextRef="#ctx0" brushRef="#br0" timeOffset="26848.33">27121 1613 17683 0,'0'0'2537'16,"0"0"-1953"-1,0 0-232-15,115 60 1152 16,-55-38-31-16,8 0-73 0,0 0-496 16,-5 4-360-16,1-4-160 15,-8-2-48-15,-9 1-24 0,-11-1-143 16,-8-5 39 0,-8 5-8-16,-16-1-16 15,-4 3 8-15,-11 3 32 16,-21 7-80-16,-16 9-72 0,-12-3-72 15,-4 4-56-15,-7-2-472 16,-37 9-961-16,20-12-2632 0,5-8-8185 16</inkml:trace>
  <inkml:trace contextRef="#ctx0" brushRef="#br0" timeOffset="27031.82">27149 2616 5481 0,'0'0'0'0</inkml:trace>
  <inkml:trace contextRef="#ctx0" brushRef="#br0" timeOffset="30053.85">21639 1374 16235 0,'0'0'4569'15,"0"0"-3241"-15,0 0 17 16,0 0-161-16,0 0 32 0,0 0-560 16,-9 77-200-1,5-36-112 1,-4 6 128-16,5 5-183 15,-1-2-25-15,4-2-120 0,0-4-88 0,0-6 8 16,0-9-64-16,0-10-8 16,0-10-40-16,0-5-8 15,0-1-88-15,0-3-120 16,0 0-41 0,0-3 17-16,0-14 0 15,-4-4 136-15,-1-8-40 0,5-9-56 0,-4 0 128 16,0 0 48-16,0 0 64 15,1 3-8 1,3 3 8-16,0 6 0 16,0 4 0-16,0 7 8 15,0 5 0-15,0 0 0 16,0 4 0-16,0 6 8 0,0-3 56 16,0 3 120-16,0 0 48 0,0 0-32 31,0 0 16-31,0 6-56 15,0 10-16-15,3 10 176 16,5 11 33-16,5 8-9 0,-9 9-56 16,-1 0-56-16,1-4-104 15,0-1-16-15,-4-14-64 0,0-10-48 32,0-9 0-32,4-13-8 15,-4 0-360-15,0-3-392 16,0-3-369-16,0-29-1471 0,0 1-3266 15,9-1-3199-15</inkml:trace>
  <inkml:trace contextRef="#ctx0" brushRef="#br0" timeOffset="30760.96">23145 1219 16627 0,'0'0'3081'16,"0"0"-1001"0,0 0-680-16,4 73-511 15,0-3 63-15,3 3-144 16,1-6-208-16,-4-7-160 0,1-19-152 16,-1 0-144-16,3-2-72 15,-3-12-8-15,4-10-64 16,-4-7-72-16,-4-10-336 15,0 0-88-15,0-4-152 16,0-15 264-16,0-12 200 16,0-14-56-16,-4-6-72 0,-4-9-80 15,4 3 192-15,-3-4 128 32,-2 7 64-32,1 4 8 0,0 2 0 15,5 6 0-15,-1 11 0 16,0 9 0-16,4 9 0 0,0 13 352 15,0 0 344-15,0 19-240 16,4 32-96-16,3 3-96 31,1 6-56-31,-4 7-112 0,-4-16-96 16,0-4-304-16,0-12-1368 16,0-9-2889-16,-8-17-3913 0</inkml:trace>
  <inkml:trace contextRef="#ctx0" brushRef="#br0" timeOffset="31577.77">21012 883 9458 0,'0'0'3896'0,"0"0"-2175"0,0 0 375 16,0 0-71-16,0 0-609 16,-63-80-96-16,44 67-112 0,-6-3-463 15,-3 13 39-15,0 0-16 16,-3 3-104 0,-1 13 24-16,0 19-376 15,0 9-152-15,-4 13-152 0,12 6 160 16,4 7-96-16,5 0 0 15,11-4-24-15,4-9-48 0,0-13-8 16,15-6-56-16,5-16-40 31,8-9-320-31,0-10-96 0,4 0-96 16,0-19 104-16,0-10 80 16,-4-6 56-16,0-10 8 0,-5-2 96 15,-3-4-64-15,-4 0 23 16,-8-2 113-16,4 5 112 31,-8 3 80-31,0 7 0 0,-4 10 0 16,0 6 8-16,0 9 0 15,0 7 16-15,0 6 336 0,8 0 169 16,0 13-233-16,4 11 224 16,8 8 120-16,0 6-256 31,-1 1-160-31,2-5-120 0,-2-1-88 15,-3-12-8-15,1-5-480 0,2-16-1328 16,-2 0-2681-16,-2-6-3257 0</inkml:trace>
  <inkml:trace contextRef="#ctx0" brushRef="#br0" timeOffset="32016.6">21149 542 17363 0,'0'0'2209'0,"0"0"-1289"0,0 0-224 15,0 0-136-15,0 0-312 16,82 7-184-16,-61-7-64 0,-5 0-792 16,-4 0-552-16,-5 0-353 15,-3 0 329-15,0 0 680 31,-4 0 688-31,0 0 88 0,0 0 712 16,-8 6 736-16,1 7-351 16,-1 9 63-16,-5 4-216 0,2 12-176 15,7 3 41-15,-9 4 15 16,10 5-240-16,-1-2-120 16,0-1-72-1,4 5-32-15,0-8-96 16,0 3-80-16,4-5-64 15,3-4-128-15,6-6-8 0,-1-10-64 16,-9-3-8-16,10-10-8 0,-9-3-48 16,0-6-224-1,0 0-344-15,-4 0-608 16,7-12-696-16,10-48 343 16,-6 2-1239-16,6 1-3114 15</inkml:trace>
  <inkml:trace contextRef="#ctx0" brushRef="#br0" timeOffset="32190.14">21392 501 9826 0,'0'0'4777'15,"0"0"-2961"-15,0 0 352 16,0 0-775-16,0 0 47 0,0 0-232 16,32 26-696-16,-21-17-360 31,-3 4-152-31,-4 0-1008 0,-4 12-1264 15,0-3-2801-15,0-3-3817 0</inkml:trace>
  <inkml:trace contextRef="#ctx0" brushRef="#br0" timeOffset="32363.68">21431 787 11586 0,'0'0'2985'0,"0"0"-1297"16,0 0 432-16,4 86-631 15,4-58-145-15,-4-2-608 0,1-7-480 0,2-3-216 16,-3-7-40 0,0-2-784-1,-4-11-728-15,0-8-2265 0,0-8-2464 16</inkml:trace>
  <inkml:trace contextRef="#ctx0" brushRef="#br0" timeOffset="32705.76">21487 431 14251 0,'0'0'2536'0,"0"0"-1280"16,0 0 113-16,0 0-513 0,0 0-288 31,0 0-104-31,0 0-24 0,68 77 160 16,-57-55-16-16,-2 3 49 15,3 7-137-15,-1 9-96 16,-2 4-112-16,-1 6 48 0,3 2-104 16,-3 1 16-16,-3 0 64 31,-1 1 16-31,-1-8-56 0,-3-6-48 16,0-3-40-16,-3-9-112 15,-10-7-8-15,9-6-64 16,-7-7-208-16,3-5-480 0,-1-4-440 15,-2-13-577-15,3-8-1295 16,4-8-3874 0</inkml:trace>
  <inkml:trace contextRef="#ctx0" brushRef="#br0" timeOffset="32904.22">21830 708 16643 0,'0'0'2545'16,"0"0"-1929"-16,0 0-216 15,0 0-240-15,0 0-112 0,88-7-48 32,-77 7-384-32,6-3-1705 0,-10-3-2120 15,1-1-4768-15</inkml:trace>
  <inkml:trace contextRef="#ctx0" brushRef="#br0" timeOffset="33082.75">21886 590 13290 0,'0'0'3833'0,"0"0"-1760"16,0 0-833-16,-4 73-96 15,4-24-8-15,0 1-199 0,0 1-289 16,0-4-328-16,4-12-320 15,3-13-216 1,5-15-1361-16,-8-7-2439 0,5-7-2066 16</inkml:trace>
  <inkml:trace contextRef="#ctx0" brushRef="#br0" timeOffset="35495.29">22224 596 14875 0,'0'0'2984'15,"0"0"-1423"-15,0 0-145 16,0 0-8-16,0 0-464 0,0 0-439 31,-80 64-313-31,69-26-88 16,2 4-32-16,1-1 40 0,4-6 32 16,4 0-16-16,0-7-72 15,0-9-48-15,4-3-8 16,4-3-8-16,1-7-88 0,2-6-168 15,1-3-416 1,4-19-137-16,-4-10 17 16,0-9-56-16,0-4 272 0,-8 1 168 15,0 3 176-15,-4 9 144 16,0 6 96-16,0 10 0 16,0 7 56-16,0 6 336 15,0 3 504-15,5 0-72 16,-2 12-488-16,5 11 32 15,4 6 184-15,4 5-223 0,-1-2-169 16,2-7-160-16,-6-9-345 16,2-12-1279-16,2-24-1265 15,-2-8-1111 1,-5-4-3410-16</inkml:trace>
  <inkml:trace contextRef="#ctx0" brushRef="#br0" timeOffset="35676.81">22300 387 12122 0,'0'0'2873'0,"0"0"-1937"15,0 0 520-15,0 0-152 0,0 0-543 16,0 0-441-16,91-3-192 16,-70-7-128-16,-6 4-488 15,-7 0-1065-15,0 6-559 0,-8 0-1801 16,0 0 1416-1</inkml:trace>
  <inkml:trace contextRef="#ctx0" brushRef="#br0" timeOffset="35902.2">22403 387 8769 0,'0'0'2993'15,"0"0"-328"-15,0 0-961 16,0 0-216-16,0 0-207 16,0 86 47-16,0-42-168 15,5 10-80-15,-1-1-256 16,-1 8 129-16,-3 0-153 0,4-4-120 15,0-6-152-15,4-7-224 16,1-9-120-16,2-3-136 16,1-13-48-1,-4-7 0-15,0-5-296 16,0-7-976-16,-1 0-873 0,2-16-279 16,-5-29-553-16,-4 4-1744 15,4 6-7313-15</inkml:trace>
  <inkml:trace contextRef="#ctx0" brushRef="#br0" timeOffset="36614.3">22623 324 11602 0,'0'0'3801'0,"0"0"-3065"16,0 0 416-16,0 0-128 15,0 0 1-15,0 0-417 0,0 0-184 0,55 5-56 16,-50-1 88-16,2-1 88 16,-3 3 152-16,4 7 88 15,5 3-23 1,-2 9-105-16,1 3-144 16,4 11-32-16,-1 3-80 15,-2 2-88-15,-1 3 40 0,0 4 48 0,-8-6-136 16,0-1-40-16,0 1-56 15,-4-4-104 1,0-6-8-16,0 0-56 16,-4-7-152-16,-4-8-400 15,-16-11-736-15,8-6-1361 16,-4-3-4632-16</inkml:trace>
  <inkml:trace contextRef="#ctx0" brushRef="#br0" timeOffset="37260.57">23634 431 7865 0,'0'0'7322'0,"0"0"-5114"16,0 0 417-16,0 0-873 15,0 0-376-15,0 0-359 0,-51-31-313 16,31 31-88-16,-1 0 16 16,2 6-8-16,-1 12-216 15,1 14-208-15,-2 7-56 0,5 15-48 16,4 0-48-16,5 3-40 0,7 0 40 31,0-9-48-31,0-10 0 16,3-10-88-16,9-8 8 15,1-11-208-15,-2-9-88 0,6-3-136 16,-2-23-64-16,5-15 64 16,-1-9-224-16,2-5-288 0,-10-2-161 31,2 6 49-31,-5 10 472 16,-5 10 392-16,-3 9 216 15,0 9 56-15,0 6 256 0,0 4 912 16,0 3 64-16,0 0-175 15,4 6-417-15,5 11-328 0,3 5 48 16,3 6 72 0,-2 1-80-16,2-4-184 15,-2-3-168-15,-2-7-48 16,2-8-760-16,2-10-952 0,-7-12-1113 16,1-8-2976-16</inkml:trace>
  <inkml:trace contextRef="#ctx0" brushRef="#br0" timeOffset="37440.09">23734 212 14771 0,'0'0'4657'0,"0"0"-4009"0,0 0 256 15,0 0-432-15,0 0-288 16,92 19-184-16,-73-19-448 0,2 0-1192 15,-6-3-1393-15,-6 3-2152 0</inkml:trace>
  <inkml:trace contextRef="#ctx0" brushRef="#br0" timeOffset="37664.49">23849 256 8649 0,'0'0'6106'0,"0"0"-4050"15,0 0 369-15,0 0-873 16,-11 99-136-16,11-54-111 15,0 8-265 1,0 2-192-16,7 5-152 0,2-4-200 16,3-7-176-16,-1-5-192 15,2-9-56-15,2-10-72 0,2-6 0 16,-10-8-192 0,5-9-592-16,-3-2-656 15,2-19-1017-15,-7-6 113 16,4-4-2793-16</inkml:trace>
  <inkml:trace contextRef="#ctx0" brushRef="#br0" timeOffset="38700.72">23953 203 14347 0,'0'0'2576'16,"0"0"-1504"-1,0 0 129-15,0 0-449 16,0 0-336-16,0 0-208 15,88 9-208-15,-76-5-128 0,-1 2-1144 16,-6 3-1561-16,-5 1-4040 0</inkml:trace>
  <inkml:trace contextRef="#ctx0" brushRef="#br0" timeOffset="38907.16">24053 394 13434 0,'0'0'2177'16,"0"0"-201"-16,0 0-215 16,24 89-297-16,-16-55-304 0,-1 1-504 15,6-3-288-15,-5-7-368 16,-1-10-120-16,1-8-1288 0,1-7-1609 16,-5-12-2440-16,-1-4-3417 0</inkml:trace>
  <inkml:trace contextRef="#ctx0" brushRef="#br0" timeOffset="39097.65">24161 394 12826 0,'0'0'2761'0,"0"0"-937"0,0 0 17 15,0 0-697-15,83 6-432 16,-55-6-432-16,-4 0-200 15,0 0-80-15,-12-6-776 0,4-4-848 0,-12-6-897 16,-4 3-1504 0,0 7-2312-1</inkml:trace>
  <inkml:trace contextRef="#ctx0" brushRef="#br0" timeOffset="39275.18">24272 263 6433 0,'0'0'6449'0,"0"0"-4184"0,0 0 95 31,0 0-439-31,0 0-609 16,0 0-400-16,4 92 24 0,3-51-63 16,2-6-369-16,-5-3-336 15,7-3-168-15,-2-13-24 16,-1-4-793-16,0-12-903 0,-1 0-2457 31,-3 0-1656-31</inkml:trace>
  <inkml:trace contextRef="#ctx0" brushRef="#br0" timeOffset="39480.63">24419 203 13890 0,'0'0'4761'15,"0"0"-3704"-15,0 0 575 16,25 92-392-16,-18-54-207 0,1 3-377 15,0-6-384-15,0-3-248 16,-4-7-24 0,4-6-928-16,-8-15-1153 0,4-4-2624 15,-4 0-6193-15</inkml:trace>
  <inkml:trace contextRef="#ctx0" brushRef="#br0" timeOffset="39775.84">24467 121 15643 0,'0'0'2680'0,"0"0"-1703"15,0 0-97-15,0 0-192 0,0 0-232 32,0 0-264-32,0 0 56 0,0 0 16 15,80 47 200-15,-72-38 200 16,0 8 73-16,0 5 39 15,-4 9-72-15,3 7-152 0,1 6-144 16,-3 8-96-16,3-2-144 31,-1-5-72-31,1-4-88 0,1-12-8 16,2-7-184-16,1-9-112 16,-3-4-1056-16,-2-9-1473 15,-3 0-2536-15,-4 0-4545 0</inkml:trace>
  <inkml:trace contextRef="#ctx0" brushRef="#br0" timeOffset="40214.66">24889 219 8089 0,'0'0'13011'0,"0"0"-11739"0,0 0-992 15,0 0-176-15,0 0 184 16,92 0-248-16,-56-3-40 16,4-7-360-16,0-2-1352 0,3-1-945 31,5 0 1921-31,-4 0-480 16,4 0-6810-16,-4 4 6746 0,-9-3 1280 15,2 2 480-15,-5-3-480 16,-4 7 0-16,-1-1 1320 0,-7 4-343 15,0 0-177-15,0 3 792 32,-4-3 152-32,-1 3-271 15,-2 0 207-15,2-3-624 0,6 0 257 16,3-1-233-16,4 1-384 16,11-4 176-16,5 2 232 0,4 1-631 15,-1 1-201-15,1 0-160 16,-4 0-64-1,0 0-48-15,-4-1 0 16,-4 1-504-16,-1-6-633 0,-11 2-1615 16,-3 4-5338-16</inkml:trace>
  <inkml:trace contextRef="#ctx0" brushRef="#br0" timeOffset="40365.26">26328 6 18748 0,'0'0'1928'0,"0"0"-1928"31,0 0-2281-31,0 0-5504 0</inkml:trace>
  <inkml:trace contextRef="#ctx0" brushRef="#br0" timeOffset="47163.07">22522 542 14195 0,'0'0'2896'0,"0"0"-1015"0,0 0-561 15,0 0-208-15,0 0-272 16,0 20-144-16,9 2-47 0,3 7-209 31,-1 2-200-31,-2 1-152 16,-1-3-88-16,-1-7 0 0,-3-7-648 16,5-8-1001-16,-5-7-1119 15,0-16-1345-15,0-9 192 16,-1 0-1232-16</inkml:trace>
  <inkml:trace contextRef="#ctx0" brushRef="#br0" timeOffset="47384.49">22522 542 8785 0,'84'-34'2177'0,"-84"34"-105"0,0 0-239 16,0 0-41-16,4 0 88 15,0 12-87 1,0 17 111-1,1 16-407-15,-5 31-457 0,-5 25-176 0,-14 7-256 16,2-16-248-16,2-25-48 16,6-32-208-16,5-16-104 0,4 1-72 15,-7-2-776 1,3-2-1320-16,-4-7-3954 16</inkml:trace>
  <inkml:trace contextRef="#ctx0" brushRef="#br0" timeOffset="48882.47">23355 2969 13138 0,'0'0'2905'15,"0"0"-857"-15,0 0-807 16,0 0-385-16,0 0 24 0,0 0-232 15,20 85-88 1,-12-63-152-16,1-3-136 16,-5-3-128-16,3-3-144 0,-3-4-8 15,4-5-464-15,-4-4-656 16,1-4-1376-16,-1-12-1737 16,-1-2-1161-16</inkml:trace>
  <inkml:trace contextRef="#ctx0" brushRef="#br0" timeOffset="49105.88">23523 2806 12378 0,'0'0'3089'0,"0"0"-769"16,0 0-135-16,4 87-185 0,-4-28-439 15,-4 27-449-15,-16 28-224 16,-4 7-320-16,-4-3-160 15,5-16-104-15,-2-29-184 0,5-16-120 32,1-16-96-32,-26 3-896 15,6-9-2609-15,-1-10-3864 0</inkml:trace>
  <inkml:trace contextRef="#ctx0" brushRef="#br0" timeOffset="50294.69">19635 1171 12914 0,'0'0'3169'32,"0"0"-1345"-32,0 0-567 0,0 0-345 15,0 0 208-15,31 73-336 16,-15-47-368-16,0-1-224 0,4-6-144 16,-8-3-48-16,0-7-584 15,-1-9-1224-15,-2-6-2577 16,-1-10-1656-16</inkml:trace>
  <inkml:trace contextRef="#ctx0" brushRef="#br0" timeOffset="50474.21">19762 1070 9522 0,'0'0'4937'16,"0"0"-3217"-16,0 0 248 16,0 0-71-16,0 0-65 0,0 0-111 15,0 117-425-15,0-31-280 0,-16 31-264 16,-12 17-136-1,-8 5-208-15,-4-15-160 16,9-22-176-16,-10-10-72 16,-2-10-544-16,3-24-1552 15,-1-8-8802-15</inkml:trace>
  <inkml:trace contextRef="#ctx0" brushRef="#br0" timeOffset="52736.16">28587 479 14147 0,'0'0'3040'0,"0"0"-1159"0,0 0-161 16,0 0-88-16,0 0-551 16,0 0-313-16,20 61-64 15,-8-33-120-15,-4 0-160 0,4 0-160 0,-1 5-136 31,-2-5-32-31,-1-1-96 16,0-12-72-16,-1 0-600 0,2-8-672 16,2-7-1033-16,1 0-2160 15,1-3-744-15</inkml:trace>
  <inkml:trace contextRef="#ctx0" brushRef="#br0" timeOffset="52956.57">28798 479 12666 0,'0'0'4673'0,"0"0"-3561"16,0 0 777-16,0 0 351 31,0 0-527-31,-8 117-457 0,-16-30-280 16,-15 37-176-16,-10 15-312 15,-2-2 33-15,-9-13-161 16,-3-26-120-16,-13-7-240 0,-12-2-865 15,-4-9-1159-15,21-23-2881 16,15-19-5937 0</inkml:trace>
  <inkml:trace contextRef="#ctx0" brushRef="#br0" timeOffset="54716.86">23160 5953 15523 0,'0'0'1984'0,"0"0"-1184"16,-127-7 161-16,67-18-41 15,-16-26-280-15,12-3-152 0,9-6-96 16,7-7 104-16,20 10 96 31,9-3 17-31,6 3-137 16,9-4-112-16,4-6-80 0,12-18 168 15,12 6 16-15,0 9-80 0,4 9-128 16,4 17-104-16,4-4 64 0,12 3-48 16,7 11-40-1,1 9 64 1,7 11-80-16,18 14 16 16,14 0-112-16,17 10 80 0,7 16 8 15,-7 3 104-15,-9 5-64 0,-23 1-24 16,-20-3 48-16,-17-1-23 0,-6 8 47 31,-5 9 48-31,-4 6-96 16,-5 8 216-16,-14-1 128 15,-9-4 64-15,-9-3 48 0,-19-6-224 16,-12 0-128-16,-27 0-80 0,-29 2-96 16,-35-2-64-16,-20-13-8 31,-10-19-72-31,22-16-216 15,36 0-432-15,27-20-272 0,33 2 32 16,6-27-121-16,10-38-1231 16,3 11-3857-16,11-8-8138 0</inkml:trace>
  <inkml:trace contextRef="#ctx0" brushRef="#br0" timeOffset="59261.79">22176 1371 8481 0,'0'0'1921'16,"0"0"215"-1,0 0-1376-15,0 0 2233 16,0 0-1025-16,0 0-151 0,24-9-409 15,-24 9 0-15,0 0-79 16,0 0-65-16,0 0-136 16,0 0-96-16,0 0-23 0,-4 0-97 15,-8 0-160-15,-4 6-368 16,-12 7-168-16,-3 6-120 0,-5 0-80 16,-5 3-8-16,6 0 0 31,-1-5-8-31,8-5 0 0,4-2-152 15,12-7-296-15,-3 0-248 16,6-3-168-16,1 0-193 0,1 4-207 16,3-4-344-16,-5 2-345 15,9-2-967-15,0 0-1401 32,0-6-336-32,0-4-1152 0</inkml:trace>
  <inkml:trace contextRef="#ctx0" brushRef="#br0" timeOffset="59638.78">21841 1407 7577 0,'0'0'2489'0,"0"0"-49"0,0 0-271 16,0 0-521 0,0 0 96-1,0 0-175-15,0 0-33 0,0 0-168 16,-11-17-47-16,11 17-105 16,0 0-208-16,-4 4-216 0,0 5-96 15,-9 10-135-15,-2 6-345 0,-5 8-104 31,-1-1-40-31,6-7 32 16,-5-10 80-16,12-2-32 0,0-7-32 16,5-2-8-16,3-4 16 15,-5 0-40-15,5 0-80 0,0 0 40 16,0 0-40-16,0 0-8 31,0 0-8-31,0 0 0 0,0 0-80 16,0 0 40-16,0 0-32 15,12 0 72-15,7 0 0 0,9 0 8 16,4 0 8-16,0 0 0 16,5 0 0-16,-1 0-8 31,-1 0-136-31,-3 0-712 0,8-4-393 16,-9 1-1359-16,-3 3-4018 0</inkml:trace>
  <inkml:trace contextRef="#ctx0" brushRef="#br0" timeOffset="59835.25">22247 1714 11738 0,'0'0'2945'16,"0"0"-2945"-16,0 0-5690 16</inkml:trace>
  <inkml:trace contextRef="#ctx0" brushRef="#br0" timeOffset="60437.64">22511 1520 18403 0,'0'0'4009'0,"0"0"-2752"16,0 0-153-16,0 0-208 0,0 0-160 15,0 0-336-15,0 0-240 32,0 0 88-32,67 22-16 0,-31-15-88 15,5-4-64-15,-6-3-80 16,1 0 0-16,-8 0-8 16,0-3 0-16,-9-4-336 0,-2 4-384 15,-10-3-760-15,1 0-417 16,-3-9-815-1,-1-2-2297-15,-4 5-3657 0</inkml:trace>
  <inkml:trace contextRef="#ctx0" brushRef="#br0" timeOffset="60735.84">22754 1292 18860 0,'0'0'3072'0,"0"0"-2104"0,0 0-15 16,0 0 151-16,0 0-136 0,103 76-400 31,-63-66-288-31,-3-4-88 0,2 0-104 16,-11-2-40-16,0-2-40 16,-9-2 0-16,-10 4 8 15,-1-4 56-15,-8 3 176 0,0 3 344 16,0 7 105-16,-12 6-305 31,-8 13-256-31,-12 9-136 0,-4 4 0 16,-4-1-640-16,-15 13-633 15,10-12-1279-15,6-11-4794 0</inkml:trace>
  <inkml:trace contextRef="#ctx0" brushRef="#br0" timeOffset="74649.72">21220 2000 9089 0,'0'0'809'16,"0"0"-809"-16,0 0-440 31,0 0-137-31,0 0-3808 0</inkml:trace>
  <inkml:trace contextRef="#ctx0" brushRef="#br0" timeOffset="113632.56">21459 11655 17075 0,'0'23'2953'16,"0"8"-1033"-16,4 7-343 15,8 9-601-15,8 5-72 16,0 1-224-16,7-5-232 15,1-10-128-15,4-12-248 16,0-11-72-16,1-11 0 16,-1-4-56-16,-6-4-112 0,2-18-168 15,-11-3 48-15,-6-10 112 16,-2-3 40-16,-9-3 56 16,-5-4 64-1,-14 1 8-15,-13 0 0 16,-3 5 8-16,-2 5 0 0,-3 5 8 15,5 10 80-15,7 9-88 16,0 7 48-16,3 3 64 16,6 3-112-16,7 7-96 0,0 2-568 31,12-9-808-31,0 1-1441 16,0-4-4313-16</inkml:trace>
  <inkml:trace contextRef="#ctx0" brushRef="#br0" timeOffset="114039.46">21997 11211 7257 0,'0'0'11106'16,"0"0"-8593"0,0 0-449-16,-36 85-535 15,24-37-377-15,9 15-328 0,3 20-224 16,0 19-88-16,0-1-112 15,7-18-31-15,5-23-89 16,-4-22-104-16,4-13-32 0,0 1-72 31,8 3-72-31,0-10-48 16,3-7-48-16,5-6-136 0,0-6-449 16,-4 0-367-16,4-12-568 15,4-42-897-15,-8 7-2624 16,-4-1-2536-16</inkml:trace>
  <inkml:trace contextRef="#ctx0" brushRef="#br0" timeOffset="114434.43">22264 11465 14459 0,'0'0'4136'15,"0"0"-2575"-15,24 102 223 16,-12-52-432-16,-1 1-119 15,-2-4-345-15,-5-8-384 0,3-14-112 16,-3-10-304 0,0-8-88-16,-4-7-248 0,5-16-280 15,-5-12 216 1,4-14 40-16,-4-5-88 16,4-7-96-16,0 0 136 0,3 3 112 31,1 3 104-31,1 7 56 15,-2 3 40-15,5 13 8 16,-3 5 8-16,2 8 40 0,5 12 56 16,0 0 304-16,1 12 240 15,6 17-40-15,-3 3-152 0,0 3-48 16,-1 3-120-16,-2 0-16 16,-6 0-128-16,2-6-96 15,-9-3-48-15,4-4-256 0,-8-3-848 31,0-6-1385-31,0-7-4760 0</inkml:trace>
  <inkml:trace contextRef="#ctx0" brushRef="#br0" timeOffset="114688.73">22698 11080 18059 0,'0'0'2793'0,"0"0"-1121"16,0 0-23-16,108 74-233 16,-81-39-296-1,-3 6-136-15,-7 9-199 16,-10 11-321-16,-3 2-136 16,-4 17-104-16,-7 5-128 0,-21 17-96 15,0-16-192-15,0-17-672 16,-12-4-841-16,8-28-2560 0,0-5-6673 15</inkml:trace>
  <inkml:trace contextRef="#ctx0" brushRef="#br0" timeOffset="119638.49">21662 1213 7281 0,'0'0'9322'0,"0"0"-7634"15,0 0-183 1,-79 9-385-16,55 0-120 15,-4 4-32-15,3 6-79 16,6 3-57-16,-1 1-184 0,0 8-200 16,8 8-40-16,1 5-48 0,7 7-40 15,4 15-72 1,0 21-64-16,7-8-16 16,9-13-72-16,4-9 24 15,-5-25 0-15,10 0-112 16,3-3-8-16,0-17-48 0,3-8 0 15,5-4 40-15,0-13-8 0,1-13 16 32,2-9 0-32,8-19 8 15,5-22-8-15,-3-22-80 0,-6 9-104 16,-19 19-40-16,-16 25 80 16,-8 23 72-16,0 3 72 0,-4 3 48 15,-12-3 104-15,-11 6 112 31,-5 1 0-31,-5 2-32 0,-10 4-40 16,-1 0-95-16,4 6-97 16,0 0 0-16,8 0-8 15,8 9-281-15,13 1-543 0,15-4-808 16,4-2-3561-16,16-4-4057 0</inkml:trace>
  <inkml:trace contextRef="#ctx0" brushRef="#br0" timeOffset="120389.48">22934 1159 14323 0,'0'0'5233'0,"0"0"-3713"16,0 0 88-16,-28 104-263 16,19-69-209-1,1 4-240-15,8 5-296 16,0 6-184-16,0 17-8 0,17 16-72 16,2-4-23-16,5-9-73 15,0-9-96-15,0-20-24 0,8-3-104 16,4 0-16-1,-1-13-8-15,5-9-176 16,1-13 64-16,-2-3 16 16,1-13-89-16,-5-18-23 0,2-10-24 15,-5-13 80-15,-13-3 112 16,-6-19-8-16,-9-17 8 0,-12-14-16 31,-25-2 56-31,-3 18-48 16,-3 24 56-16,11 28 24 0,-4 7 48 15,0 7-64-15,-7 3 208 16,-2 10 264-16,5 12-95 0,-3 0-57 31,3 22-232-31,4 6-96 16,8 1-136-16,4 3-745 16,20-11-479-16,0-5-1384 0,9-6-6466 0</inkml:trace>
  <inkml:trace contextRef="#ctx0" brushRef="#br0" timeOffset="132346.53">21699 1085 12602 0,'0'0'5505'0,"0"0"-4272"15,7 96-561-15,1-46 104 16,-4 4-248-16,3-2-272 15,6-5-192-15,-5-5-64 0,16-8-1016 32,-4-9-1897-32,3-12-3640 0</inkml:trace>
  <inkml:trace contextRef="#ctx0" brushRef="#br0" timeOffset="132849.18">23419 1508 18667 0,'0'0'2409'16,"9"99"-1761"-16,-2-65 88 0,-3 5 88 15,4-2-87 1,4 5-289-1,-4-7-256-15,0-7-128 0,1-9-64 16,-6-6-168-16,1-10-720 0,-4-3-1121 16,0-13-2480-16,-16-5-2720 15</inkml:trace>
  <inkml:trace contextRef="#ctx0" brushRef="#br0" timeOffset="139554.34">5813 18415 4096 0,'0'0'1649'16,"88"-35"-1321"-16,-29 10 1944 16,13-4-1023-16,-1-3-297 0,6 0-128 15,-14 1 384-15,1 2-368 16,-17 7-199-16,-10 6-209 0,-18 6-216 31,-6 10 64-31,-13 0 1856 16,0 0-135-16,-13 6-985 0,-11 5-704 15,-4 4-304-15,-4-2 8 16,0-1-8-16,9-2-8 16,3-4-128-16,8-2-432 0,7-4-200 31,10 0-2033-31,11-13-2344 15,8 3-1985-15</inkml:trace>
  <inkml:trace contextRef="#ctx0" brushRef="#br0" timeOffset="141958.92">21483 1962 8529 0,'0'0'6242'0,"0"0"-4186"16,0 0-976 0,0 0-432-16,0 0-327 0,0 0 247 15,0 0-64-15,0 0-320 16,0 0-88-16,76-10-96 0,-60 10-296 0,3 16-792 15,-2 3-1241-15,-10-3-3688 16</inkml:trace>
  <inkml:trace contextRef="#ctx0" brushRef="#br0" timeOffset="-210260.42">23252 11357 17251 0,'0'0'2993'15,"0"0"-1217"-15,0 0-287 16,0 0-505-16,0 0-496 16,0 0-112-16,0 0 272 0,80-26-304 15,-25-2-136-15,9-4-152 16,-4 3-48-16,-1 1 0 15,-10 3-8-15,-14 8-528 16,-11 2-872-16,-16 5-1161 16,-8 4-1360-16,-15 2 1049 15,-9 4-2065-15,-4 0-4313 0</inkml:trace>
  <inkml:trace contextRef="#ctx0" brushRef="#br0" timeOffset="-210047.99">23424 11078 12426 0,'0'0'3809'0,"0"0"-1353"16,0 0-207-16,0 0-65 16,0 0-663-16,0 0-481 31,0 0-200-31,60 98-120 0,-41-57-168 16,1 3-159-16,4 1-113 15,-8-7-232-15,0 0-48 0,3-3-296 16,-2-9-761-16,11-17-1087 15,-13-6-2833-15,5-3-4057 0</inkml:trace>
  <inkml:trace contextRef="#ctx0" brushRef="#br0" timeOffset="-209618.15">23941 10954 19740 0,'0'0'2624'0,"0"0"-1335"15,0 0-345-15,9 82 112 16,6-40 0-16,1-5-360 0,8 5-160 15,-4-7-135-15,4-4-201 16,0-8-112-16,-1-8-40 31,-3-5-48-31,1-10-40 0,-6 0-56 16,5-19 24-16,-8-16-16 16,1-16 80-16,-6-7-104 0,-7-1-225 15,0-5-15-15,-24 4 112 16,0 9 64-16,-12 13 88 15,1 6 80 1,3 13 8-16,0 13 0 16,0 6 64-16,8 0-8 0,0 13-56 15,8 6 0-15,4 6-432 0,12-3-1096 16,0 0-2201-16,0-9-4745 16</inkml:trace>
  <inkml:trace contextRef="#ctx0" brushRef="#br0" timeOffset="-209134.44">24523 10528 18107 0,'0'0'2777'0,"0"0"-1201"16,0 0-199-16,0 0-257 0,-28 85 0 0,24-24-224 15,4 18-104-15,0 20-143 16,12-7-169 0,0-19-40-16,-4-25-112 15,4-17-184-15,0 1 0 16,8 0-144-16,-1 0-48 15,5-4 0-15,4-6-144 0,-3-9-616 0,-1-10-641 16,15-19-1055-16,-7-9-3009 31,-4-13-4698-31</inkml:trace>
  <inkml:trace contextRef="#ctx0" brushRef="#br0" timeOffset="-208223.87">24818 10665 18075 0,'0'0'2721'16,"0"0"-1433"-16,0 0 24 16,0 0-55-16,0 0-81 15,103 0-584-15,-67-19-144 0,4-1-208 31,-4-5-144-31,-4 6-56 0,-8-3-40 16,-5 6-232-16,-6 7-408 16,-9-1-408-16,-4 3 224 15,0 4 296-15,-4-4-57 0,-9 5 153 16,-2-1 192-16,-2 0 144 31,-2-4 24-31,-1 4 72 0,4-4 0 16,4 4 16-16,4 1 232 15,1-2 425-15,2 4 191 16,5 0 128-16,0 0-104 0,0 0-304 16,0 19 16-16,12 10-96 15,4 12 33 1,4 9 127-16,4 11-232 0,0 6-96 16,3-1-64-16,-3 3-56 15,0-1-32-15,1-5-88 16,-1-5 8-16,-1-4-40 0,-3-9-16 15,4-11-48 1,-4-9-8-16,-8-6-48 16,0-3-40-16,-5-9-328 0,-2-4-272 15,-5-3-96-15,0 0-153 16,-8-3 105-16,-17-16-192 16,-6-4 312-16,-9-4 168 0,0-9 240 31,-8 1 160-31,5-3 24 0,3 3 80 15,8 7 32-15,8 8 8 16,12 5 8-16,4 2-8 16,8-3 8-16,0-7-8 0,0-2 0 15,0-16 0-15,4-6-913 32,8-8-1287-32,8-11-809 0,0 9-1120 15,0 9-1000-15</inkml:trace>
  <inkml:trace contextRef="#ctx0" brushRef="#br0" timeOffset="-207923.67">25144 10236 13034 0,'0'0'3049'0,"0"0"-216"16,0 0-905-16,0 0-104 15,0 0-207-15,0 0-425 0,65 76-288 16,-46-31-168-1,9 22-144-15,12 24 57 16,0 30-121-16,7 9 0 0,-6-3-96 16,-14-31-88-16,-7-33-104 15,-3-19-80-15,-6-15-96 16,1 3-64-16,0-7-80 0,0-3-208 31,-4-12-424-31,-8-10-688 0,0-3-569 16,-4-23 65-16,-19-24-353 15,-26-33-2016-15,6 7-392 16,-2 6-1024-16</inkml:trace>
  <inkml:trace contextRef="#ctx0" brushRef="#br0" timeOffset="-207211.58">25164 10560 10602 0,'0'0'3921'15,"0"0"-1985"-15,0 0-200 16,0 0-255-16,0 0-257 0,0 0-176 15,0 0-176-15,56-16-287 16,-35 16-257 0,-6 6-208-16,1 7-24 0,-8 6-24 15,-4 0 0-15,-4 9 0 16,0-2-24-16,0-1 24 16,-12-2 104-16,-4-4 168 0,4-6 56 15,0-1-16 1,4-9-16-16,4 0-40 15,4 1-216-15,0-4-112 0,0 0-72 16,8-4 0-16,8-8 72 16,4-4-184-16,0-1-272 15,4 2-192-15,-5 5-16 0,-2 10-32 32,-6 0 183-32,-2 23 369 0,-9 8 144 15,0 14 96-15,0 3 224 16,0-2 201-16,-9-4-89 15,2-6 104-15,-1-14 48 0,4-6-80 16,0-10-168-16,-1-6-192 31,5 0-144-31,0-13-104 16,0-18-8-16,0-27 40 0,0-24-384 16,0-26-240-16,9 0 56 15,-9 16-8-15,0 25-33 0,0 26 161 16,0-4 168-16,-9 0 216 15,-2-5 136 1,-6-1 8 0,6 7 0-16,-1 16 184 0,4 5 296 15,4 10 104-15,0 7 57 0,4 6 95 16,0 0-96-16,4 6-184 0,16 13 40 16,4 13 32-1,12 23-56-15,7 21 16 16,9 28 17-1,-3 17 63-15,-6-3-144 0,-11-11-120 0,-8-27-96 16,-9-23 16-16,-2-19-88 16,2-9-136-16,-2-4-8 0,-2 0-24 31,1-3-336-31,1-9-344 16,-13-9-449-16,0-4-695 15,-13-23-969-15,-6-5-3352 0,-2-10-3937 16</inkml:trace>
  <inkml:trace contextRef="#ctx0" brushRef="#br0" timeOffset="-206734.86">25439 10369 13362 0,'0'0'2793'16,"0"0"-1113"-16,0 0-55 0,0 0-609 15,0 0-168-15,96-22-288 31,-64 15-272-31,3 4-96 16,-7 1 240-16,0 2-432 0,-11 0-352 16,-6 2 56-16,-7 11 104 0,-4 13-80 15,0-1 24-15,-15 3 136 0,-2 4 112 16,2-3 8 0,-5-4 216-1,3 1 256-15,6-10 128 16,3-7-40-16,8-6-95 0,0-3-425 15,0 0-48-15,4 0-48 0,11-9 40 16,9-7-40-16,-3-3-329 0,-1 2-359 31,-1 5-224-31,-6 6-72 16,-9 6 176-16,-1 0 464 16,-3 13 392-16,0 12 0 0,-3 10 112 15,-6 3 232-15,1 3 120 0,0 0-64 16,5-6 8-16,3-6 208 47,-4-13-280-47,4-10 56 15,0-6-392-15,7-6-152 0,5-20-88 16,8-11-792-16,16-34-1241 16,-8 15-3120-16,-4-2-3032 0</inkml:trace>
  <inkml:trace contextRef="#ctx0" brushRef="#br0" timeOffset="-206475.55">25853 9753 15091 0,'0'0'2752'0,"0"0"-1591"0,0 0 111 16,80 4-464-16,-44-1-8 15,0-3-408-15,4 0-392 0,-4 0-168 0,7-7-448 79,-11 1-2096-79,-12 6-3898 0</inkml:trace>
  <inkml:trace contextRef="#ctx0" brushRef="#br0" timeOffset="-206318.95">25954 9950 13970 0,'0'0'3961'15,"0"0"-3241"-15,0 0-503 0,11 0 479 16,9-3 504-16,12-10-528 16,0-9-304-16,4-3-168 0,3-4-72 15,-11 0-128-15,0 1-96 16,-7 2-800-16,-10 8-1545 15,-7 11-3872-15</inkml:trace>
  <inkml:trace contextRef="#ctx0" brushRef="#br0" timeOffset="-206086.59">26037 10033 14931 0,'0'0'3144'15,"0"0"-1679"-15,0 0 7 16,0 0-448-16,-16 102 112 15,16-45-167-15,0 22-177 16,0 19-256-16,4 7-152 16,4 0-152-16,4-8-32 15,-8-10 8-15,0-14-208 0,0-16 0 16,-4-25-168-16,0-10-552 16,0-12-872-16,4-3-2713 15,-4-7-6922-15</inkml:trace>
  <inkml:trace contextRef="#ctx0" brushRef="#br0" timeOffset="-205171.04">26176 10042 18171 0,'0'0'2337'15,"0"0"-1713"-15,0 0-176 16,0 0-144-16,84-13 168 0,-72 13-136 16,-8 0-200-1,0 4-40-15,-4 15-96 16,-4 12-72-16,-12 8-208 0,-4 2 152 16,-4 3 128-16,9-5 0 15,-2-14 264-15,6-6 0 16,7-9-8-16,4-7-47 15,0-3-209-15,0 0-89 16,15-10 89-16,5-2 0 16,5-5 0-16,3 5 65 0,-1-4-57 15,-3 9-8-15,-4 1 0 16,-5 3-137-16,-6 3-279 16,-9 0-264-1,0 19 152-15,-4 10-1000 16,-16 6-393-16,-8 12 737 0,-4 1 192 15,-4 0 136-15,-4-1 856 16,8-3 272-16,0-8 928 16,9-8 144-16,7-12 9 0,8-4-153 31,0-12-288-31,8 0-656 16,0-3-248-16,8-19-8 0,11-6 376 15,9-11 0-15,9-5-40 16,2 3-104-16,5 0 16 15,-4 3-144-15,0 5-15 0,-8 11-17 16,-8 4-16 0,-5 8 16-16,-2 3 0 15,-10 7 24-15,-3 0 88 0,0 0-64 16,-4 0-40-16,0 7 0 16,0 6-80-16,-4-4-264 15,-7 4-296-15,-2-1-337 16,-2-2-431-16,-6 0-312 15,2-4-473 1,3-3 305-16,0-3 392 0,4 0 695 0,4 0 465 16,0-3 256-16,4-3 136 15,0 2 777-15,0 4 471 16,4 0 96 0,0 0 153-16,8 4-329 15,8 12-128-15,4 3-256 16,4 2-176-16,-1 5-87 0,1 3-97 15,-7-1 64-15,2 1-24 16,-6-1-16-16,-2 4-64 0,-3 7-8 31,1 2-168-31,-5 0-8 16,-4 0 65-16,0-6-41 0,0-6-168 16,-13-7-120-16,-2-6-72 15,-10-7-400-15,-3-6-345 16,-3-3-31-16,-5-15-480 0,0-37-912 15,8-1-2666 1,12-1-7632-16</inkml:trace>
  <inkml:trace contextRef="#ctx0" brushRef="#br0" timeOffset="-204729.22">26710 9836 17051 0,'0'0'4073'0,"0"0"-3033"16,80 47 201-16,-36-18 39 15,-4 3-32-15,7-1-352 0,-2 5-288 31,-2-1-176-31,-7 2-95 16,-4 2-121-16,-12 2-48 16,-12 7 24-16,-8 19 0 0,-16 28-120 0,-36 32-72 15,-15 15-112-15,-10-2-584 16,-2-16-409-16,23-48-1031 16,8-22-2673-1</inkml:trace>
  <inkml:trace contextRef="#ctx0" brushRef="#br0" timeOffset="-181456.56">1394 12598 12122 0,'0'0'5161'16,"0"0"-3809"-16,72 153 369 16,3-24-137-16,13 24-344 0,8 12-215 15,3-6-193-15,9-4-96 31,7 4 8-31,-3 16 8 0,0 0-72 16,-9 2-103-16,-4 8-153 16,2 2-16-16,6 9 24 0,-8 8-120 15,2 5-72-15,-11-5-88 16,-2-11 136-16,-4-8-24 31,0-20-48-31,-1-10-104 0,1-9-56 16,-4-6 16-16,-9-13 40 15,-3-16-8-15,-4-12-56 0,-12-23 48 16,-13-19-24-16,-11-16-72 0,-4-9 0 16,4-1-48-1,-3 1 48 1,-1-3 16-16,-13-11-16 0,1-8-48 16,-12-6-224-16,0-4-424 15,-16-19-1128-15,-60-61-1153 0,1-3-2000 16,-5-6-4385-16</inkml:trace>
  <inkml:trace contextRef="#ctx0" brushRef="#br0" timeOffset="-180338.55">1856 12386 11242 0,'0'0'2945'0,"0"0"-1425"15,95 146 624-15,-26-51-543 16,2 16-537 0,5-6-216-16,-13-7-192 0,-3-9 24 15,0 3 65-15,7 0-233 16,2 6-128-16,14 13-88 16,1 7-32-16,4 3-32 0,0 2-8 15,-9 5-80 1,-7-5-72-16,-8-2-56 15,-1-7 56-15,-7-6 8 16,-5-10 104-16,-2-5 104 0,-2-4 72 16,-10-23-184-16,-6-5-48 15,5 1-32-15,11 26-32 0,6 13-8 32,6 13 56-32,-7-10-16 0,-4-11 128 15,-4-8 8-15,0-18-112 16,-13-10 48-16,-3-12 9 15,-3-8-113-15,10 11 56 0,1 3 48 16,3 6 24-16,-2-9-16 31,3 3-40-31,-5 3-64 0,1 6-24 16,0 4 24-16,0-2 8 16,-4 3 128-16,-5-14-56 15,-3-1-80-15,1-12 16 0,-5-3 32 16,-1-3-24-16,9 0-88 15,8 15 0 1,0 3-8-16,4 9 72 0,0 0-64 16,-16-17 40-16,0-4-48 15,-13-19-48-15,-3-9-144 16,-3-8-400-16,-5-2-616 0,-20-9-1057 16,-4-10-2872-1,-12-3-4177-15</inkml:trace>
  <inkml:trace contextRef="#ctx0" brushRef="#br0" timeOffset="-179246.97">2621 17211 16395 0,'0'0'1984'0,"0"0"-975"15,0 0 623-15,0 0-536 0,0 0-352 16,0 0-39 0,-28 9-225-1,28-9-80-15,0-5 96 0,0-2 16 16,20 1 64-16,8-1 16 0,16 2 192 15,23-5 313-15,29 6-273 16,20 1-392-16,3 3-48 16,1 0-144-1,-8 0-24-15,-9 0-48 16,0 0-96-16,-7 7 64 0,4-4-40 16,-8 6-16-16,-4-6-72 15,-13 4 80-15,-15-4 56 16,-21 0-16-16,2 0-40 0,6 1-40 31,5-2 0-31,12 5 0 0,0-1-40 16,-1 1-8-16,-3-1 72 15,4 0-56-15,-12 1-8 16,-5-1 56-16,-7 1-56 0,-12-7 0 16,-12 3-8-16,-8-3-48 31,-4 0 40-31,-4 0 8 15,0 0 0-15,0 0 80 0,0 0-72 16,0 0 40-16,0 0-48 16,0 0 0-16,0 0 0 0,0 0 8 0,0 0-8 15,0 0-8 1,0 0 0 0,0 0 0-16,0 0 0 15,0 0 8-15,0 0-16 0,0-10-40 16,-4-9-32-16,-4-9 88 15,0-14 0-15,0-25 8 0,4-24 0 16,4-39-8 0,0-20 16-16,7-9-8 15,14-2 80-15,-5 11-88 16,-8 1-96-16,-4 3 32 0,-4 3-64 16,-16 7-152-16,-12-1 104 15,4 7 104-15,-4 10-88 0,8 15-104 31,1 22 160-31,6 22 8 16,2 20 88-16,3 10 0 0,-1-1-40 16,-2-3 96-16,3 3-40 15,-1 7 0-15,1 5 8 0,5 5-8 16,-1 2-8-16,4 3 0 31,0 4 0-31,0 3-8 16,0 3 8-16,0 0-8 0,0 0 0 15,0 0 8-15,0 0-16 16,0 0 8-16,0 0-40 0,0 0-64 16,0 0-656-16,0 0-1017 15,0 6-1871 1,-4 7-3762-16</inkml:trace>
  <inkml:trace contextRef="#ctx0" brushRef="#br0" timeOffset="-175996.67">6861 14405 10938 0,'0'0'8626'16,"0"0"-7482"-16,0 0-16 16,0 0-40-16,0 0-223 0,103 9-113 31,-75-28-360-31,0-10-80 16,0-12-176-16,-4-22-128 15,-5-20 0-15,-6 4-8 0,-9 6-168 16,0 16-208-16,-4 16 152 15,0-1 112-15,0 1 64 0,0 6-8 16,-8 6 48 0,-1 0-72-16,-2 5 80 15,-1-2 16-15,-1 3-8 16,2-2-8-16,-6 3 8 0,6 7 80 16,3 2 8-16,-1 3 400 15,6 7 184-15,3 3 112 16,0 0 80-16,0 0-200 15,0 13-239-15,0 5-177 16,8 14-8-16,12 26-40 16,8 21 32-16,7 16 24 0,6-3 48 15,-9-23-96-15,-9-23-72 16,-3-21-144 0,0 1 64-16,0-5-64 15,0 2-88-15,-5-11 80 16,2-5 8-16,-10-1-112 0,2-6 16 15,-1 0 0-15,0 0-80 16,3-13-304-16,-2-12-144 0,2-22-353 31,6-27-63-31,6-15-928 16,-7 13-2465-16,5 16-2993 0</inkml:trace>
  <inkml:trace contextRef="#ctx0" brushRef="#br0" timeOffset="-173167.24">6801 14668 13138 0,'0'0'2761'0,"0"0"-241"0,0 0-1143 16,-92 70-265-16,64-54 80 0,-4-4-192 16,1-2-55-1,-1-10-201-15,0 0-424 16,-4-10-104-16,-1-12 24 15,2-9-128-15,-5-7 40 0,-3-23 64 16,-2-21-56-16,6-26 56 16,7-7 64-16,19 4-16 15,13 10-96 1,0 12-104-16,21 3-16 0,7 0 32 16,7 7 56-16,10-7-56 15,2 0-16-15,9-2-56 16,-4 12 56-16,-8 15-56 0,-9 17 128 15,-3 8-80-15,13 6-48 32,6 3 0-32,8 2 48 0,10 9 0 15,-1 10 177-15,3 6-41 16,0 0 0-16,6 13-72 16,-2 6 8-16,-3 9-40 0,3 7 40 15,-3 6 32-15,-9 4-32 31,-7 6 64-31,-3-1-24 0,-18 4 40 16,-3 0 88-16,-12 3 64 16,-12 14-32-16,-8 14-16 0,-15 16 0 15,-13-8-184-15,-4-18 16 0,-5-23-32 16,1-20-8 0,-3 9-40-1,-13 4-56-15,-8 2 72 0,-4-3-32 16,4 0-40-16,1-5-8 15,-1 0-504-15,1-5-424 0,-29-2-1168 16,20-7-2401-16,0-9-8130 0</inkml:trace>
  <inkml:trace contextRef="#ctx0" brushRef="#br0" timeOffset="-171840.79">26100 13503 14010 0,'0'0'3057'0,"0"0"-2041"15,-90-10-752-15,49-6-192 32,1-9 104-32,1-6 545 15,-5-8-9-15,0-5-104 0,-4-23-96 16,-12-19-80-16,4-19-112 15,9 10-40-15,15 19-24 0,16 25-24 16,8 16 8-16,0-6 56 16,4 0 41-1,-3-10-121-15,7 7-16 16,0-1 16-16,0 1 48 0,11 2-16 16,9 5 40-16,7-2-48 15,5 4-56-15,9 4 8 0,10-4-16 16,9 3-40-1,12 0 40-15,-1 7-56 16,1 6-48-16,4 10 0 16,-1 2-24-16,-11 7-32 0,0 0 40 15,-8 13 8-15,-4 9 16 16,-9 9 24-16,2 8 80 0,-6 11 8 31,1 4 96-31,-5 3-24 16,-7 4 72-16,0-1-63 0,-7 1 15 15,-6-8-8-15,-6-2-64 16,-2-3-24-16,-7 0 24 0,0-1-24 16,-3 4 24-16,-14 6-40 31,-6 1-64-31,-14-1-112 16,-10 3 0-16,-24 6-416 0,-45 17-992 15,12-10-1625-15,4-12-6889 0</inkml:trace>
  <inkml:trace contextRef="#ctx0" brushRef="#br0" timeOffset="-188248.83">21794 1959 6905 0,'0'0'0'0,"0"0"-2921"0</inkml:trace>
  <inkml:trace contextRef="#ctx0" brushRef="#br0" timeOffset="-93419.2">21491 2721 6673 0,'0'0'6409'16,"0"0"-5264"-16,0 0-217 0,12-89-352 15,-5 51-64-15,6-7-264 16,-5 1-112 0,3-7 24-16,2 3 152 15,-2 1 152-15,2 5 160 0,-5 11 41 16,-5 2-129-16,1 7 24 15,0 2 8-15,-4 3-48 0,0-3-136 16,0 1-72 0,0-1-48-16,0 2 32 15,0 5-32-15,0-3-16 16,0 6-32-16,0 1-24 0,0-1-48 16,-4 7 49-16,4 0-97 15,0 3-16-15,0-3 56 0,0 3 80 16,0 0 48-16,0 0 80 15,0 0 0 1,0 0-40-16,0 0-40 16,0 0-64-16,0 0-32 15,0 0-80-15,-4 0 16 0,4 0 136 16,0 0 104-16,-3 0-128 31,3 3-120-31,-8 3 0 0,4 1-48 16,-5-1-48-16,2 0 0 15,-1-3 0-15,-1 4 0 16,1-1 8-16,1 4-8 0,-1-4 8 16,-1 1-8-16,-2-4 8 31,3 3-8-31,0-3 0 0,0 3-96 16,0 4-184-16,0 0-72 15,-4 2-336-15,4 4-248 0,0 0-280 16,4-4-641-16,4-5-559 0,0-3-2561 15,0-4-129-15</inkml:trace>
  <inkml:trace contextRef="#ctx0" brushRef="#br0" timeOffset="-93087.09">21622 2149 11690 0,'0'0'1936'0,"0"0"-847"0,0 0 375 15,0 0 8-15,0 0-135 16,0 0-521-16,0 0-328 15,80 13-96-15,-64-10-160 0,0 0 48 16,-4 4 56-16,4-4 0 16,-4 3 8-16,-5-3-72 0,6 4-128 31,-5-1-96-31,-4-3 0 16,3 0-48-16,-3 0-392 15,1 3-808-15,-1 1-1000 0,-4-7-3178 0</inkml:trace>
  <inkml:trace contextRef="#ctx0" brushRef="#br0" timeOffset="-91294.88">23682 2365 15987 0,'0'0'3065'0,"0"0"-2025"16,0 0-360-16,0 0 104 0,0 0 16 16,-80-41-128-16,52 15-384 31,-4-9-159-31,-3-2-81 15,3-5-40-15,0-3 0 0,8 1-8 16,1 3 8-16,2 6 0 16,5 3 0-16,4 7-8 0,5 9 8 15,-1 3 8-15,3 10 80 16,5 0 8 0,-4 3-56-1,4 0 0-15,0 0 0 0,0 0-40 0,0 0 40 16,0 0-40-16,0 0-8 15,0 0 48-15,0 0 24 16,0 0 120-16,-4 0 32 16,4 0 40-16,0 0-24 15,0 0-72 1,0 0-24-16,0 0-48 0,0 0 88 16,0 0-16-16,0 0-48 0,0 0 32 15,-3 3-16-15,3 6-80 16,-4 4 8-1,4 6-56-15,0 1 40 16,-4 2-32-16,4 3-16 16,0-6 8-16,-4 0-8 0,4-3-128 15,0-10-512-15,0 1-424 16,0-4-313-16,0-3-343 0,0 0-256 31,0-13-1169-31,-4-2-1544 47,-1-5-912-47</inkml:trace>
  <inkml:trace contextRef="#ctx0" brushRef="#br0" timeOffset="-91128.33">23308 1962 8617 0,'0'0'1697'16,"0"0"63"-16,0 0 104 15,24-16-351-15,-9 7-81 0,2 2 64 0,-2-2-287 16,6 2-329-16,-2 1-344 15,5 3-200-15,0-4-152 16,-4 4-96-16,0 0-80 0,0 3 0 16,-5-3-8-16,-2 3-440 15,2 0-560-15,-11 0-1225 0,5 0-2048 16</inkml:trace>
</inkml:ink>
</file>

<file path=ppt/ink/ink2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32767" units="deg"/>
          <inkml:channel name="T" type="integer" max="2.14748E9" units="dev"/>
        </inkml:traceFormat>
        <inkml:channelProperties>
          <inkml:channelProperty channel="X" name="resolution" value="3854.94116" units="1/cm"/>
          <inkml:channelProperty channel="Y" name="resolution" value="5461.1665" units="1/cm"/>
          <inkml:channelProperty channel="F" name="resolution" value="91.01945" units="1/deg"/>
          <inkml:channelProperty channel="T" name="resolution" value="1" units="1/dev"/>
        </inkml:channelProperties>
      </inkml:inkSource>
      <inkml:timestamp xml:id="ts0" timeString="2020-07-27T08:57:09.836"/>
    </inkml:context>
    <inkml:brush xml:id="br0">
      <inkml:brushProperty name="width" value="0.05292" units="cm"/>
      <inkml:brushProperty name="height" value="0.05292" units="cm"/>
      <inkml:brushProperty name="color" value="#FF0000"/>
    </inkml:brush>
  </inkml:definitions>
  <inkml:trace contextRef="#ctx0" brushRef="#br0">16538 3216 12754 0,'0'0'8346'0,"0"0"-7234"16,0 0-472-16,0 0 417 15,96-57-113-15,-48 28-216 0,3 0-304 16,5-2-176-16,-4-4-112 31,-4 3-88-31,-4-2-48 16,-8 2-176-16,-12 0-576 0,-13 0-552 15,-7 7-169-15,-4-1 65 16,0 4 464-16,-15 3 600 0,-9 4 344 16,-4 1 720-16,4 5 624 15,-4 5-80 1,4 4 137-16,8 0-233 16,4 7-240-16,4 13-192 0,8 17-223 15,0 33-153-15,5 38 96 16,14 22-8-16,5 7-56 0,0-4 16 15,0-19-104 1,-4-3-160-16,0-3-48 16,-9-26-96-16,-3-14-32 15,1-20 16-15,-5-17-152 0,0 7-488 16,-4-6-472-16,0-3-553 16,0-29-479-16,-17 0-361 0,2-23-4440 15</inkml:trace>
  <inkml:trace contextRef="#ctx0" brushRef="#br0" timeOffset="184.5">16754 3321 10418 0,'0'0'5017'0,"0"0"-3473"15,0 0 433-15,0 0-89 32,0 0-328-32,0 0-279 15,0 0-441-15,-21 98-280 0,10 4-88 16,3 0-224-16,-1-24-200 15,2-26-48-15,7-24-152 0,0-6-1464 16,3-9-3057-16,1-4-5666 0</inkml:trace>
  <inkml:trace contextRef="#ctx0" brushRef="#br0" timeOffset="341.08">16785 3413 14803 0,'0'0'1776'16,"0"0"-1072"-1,0 0 1129-15,0 0-337 16,88 48-216 0,-64-16-496-16,-1 2-424 0,-2-2-224 0,3-7-136 15,4-13-1112-15,0-8-1696 16,-13-4-3002-16</inkml:trace>
  <inkml:trace contextRef="#ctx0" brushRef="#br0" timeOffset="655.24">17076 3082 7241 0,'0'0'8162'31,"0"0"-6554"-31,0 0 489 16,80-59-673-16,-44 36-368 0,4-2-96 15,0-1-448-15,-5 7-176 16,-7 3-119-16,0 10-49 15,-12 6-48-15,-4 0 128 0,0 19 480 16,-8 10-16 0,-4 21-88-1,0 26-104-15,-20 23-88 0,-8 13-72 16,0-5-80-16,4-8-136 0,0-27-80 16,13-18-64-16,3-18-248 15,3-20-632-15,1-7-1192 16,-7-22-977-1,-1-9-3192-15,0-16-2417 16</inkml:trace>
  <inkml:trace contextRef="#ctx0" brushRef="#br0" timeOffset="837.76">17025 3251 10242 0,'0'0'2800'0,"0"0"-1223"16,0 0-65 0,0 0 8-16,-17-76-359 15,34 70-129-15,11 6-80 16,7 2-16-16,9 18-72 0,0 8-384 15,3 10-160-15,2 0-167 16,-6 4-145-16,-2-1-8 0,-2-9-265 31,8-7-1215-31,-6-9-3081 16,-9-10-1280-16</inkml:trace>
  <inkml:trace contextRef="#ctx0" brushRef="#br0" timeOffset="1039.21">17610 2302 17131 0,'0'0'2497'16,"0"0"-1721"-16,12 82 520 15,-4-50-552 1,0-7-448-16,8-3-296 15,4-9-24-15,12-13-1576 0,0-13-2537 16,-4-9-1472-16</inkml:trace>
  <inkml:trace contextRef="#ctx0" brushRef="#br0" timeOffset="1847.07">17845 2149 10418 0,'0'0'3192'0,"0"0"-1503"15,0 0 47-15,0 0-128 0,0 0-183 16,0 0-257-16,32 64 0 15,-32-26-192-15,-4 3-399 0,-12 10-121 32,-4 0-40-32,1 3-32 15,-1-4-56-15,3-9-160 0,9-9-72 16,8-9-96-16,0-11 0 16,4-2-120-16,17-10 56 15,7 0-40-15,3 0-160 0,1 0-144 31,0-6 96-31,-8-1 88 16,-5 4 104-16,-10 3 0 0,-9 0 120 16,0 0 64-16,-12 16 8 15,-16 9-64-15,-8 7 80 16,-4 0-32-16,-4 6 192 0,8-10-88 16,8-1 56-1,13-9 72-15,7-12-208 16,3 0-80-16,5-6-152 0,5 0 80 15,14 0 8-15,9 0 56 16,0-3-120-16,4-3-160 16,4-3 32-16,-4 2-88 15,-8 2-264-15,-8 5-97 16,-12 0 233-16,-4 18 96 16,-12 7 192-16,-20 14-160 0,-12 5 72 15,-8 10 160-15,-11 3 48 16,-1 3 48-16,-4 1 16 15,9-7 120 1,10-13 440-16,17-12-144 16,25-16-80-16,7-13-336 0,16 0 8 15,20-13 104-15,15-13 344 16,9-12-40-16,3-3-55 16,6-7-121-16,2 1-64 0,-7-5-80 31,-4 5-48-31,-13 6-40 15,-6 9-8-15,-13 4-240 0,-13 8-825 16,-7 11-287-16,-3 3 16 16,-5 2-241-16,0 1-455 15,-5 3-288-15,-7 0 415 0,1 0 1793 16,-2 0 112 0,-2 0 1376-16,-2 0 601 15,2 13 383-15,-9 9-431 16,-4 10-361-16,-16 32-304 0,-12 31-199 15,-7 32-97-15,-5 9-160 16,12-12 56-16,20-35-256 16,16-35-320-16,9-25-288 15,6-14-40-15,5-5-632 16,0-17-1328-16,12-11-2601 16,4-17-2569-16</inkml:trace>
  <inkml:trace contextRef="#ctx0" brushRef="#br0" timeOffset="2505.29">18073 2924 5457 0,'0'0'9634'15,"0"0"-8602"-15,0 0-56 16,99-3 729-16,-71 3-401 0,-4 9 88 31,-5 1-912-31,-2 2-336 16,-13 7-144-16,-4 1-936 15,-4 5-928-15,-20 4-809 0,-12 2-480 16,-8 1 73-16,-12 3 1495 16,1 0 1585-16,-5-10 1553 0,11 0 2592 15,10-12-1753 1,11-6-311-16,16-4-881 16,8-3-592-16,4 0-544 15,12 0-56-15,12-6 104 0,12-7-16 16,7-3-32-16,2-4-64 15,-6 2 8-15,-3 6-8 16,-12 8-144-16,-11 4-616 16,-13 16 152-16,-9 16-329 15,-23 12 329-15,-7 7 608 16,-10 3 72-16,-2 3 400 0,3-3 337 16,4-7-73-16,9-5 232 15,15-10-136 1,12-13-320-16,8-6-304 15,0-13-200-15,23 0 40 16,9-13 8-16,8-19 8 0,8-9-56 16,0-10 56-16,-1-10-64 15,-2 5-560-15,-14-2-1200 0,-3 8-1161 32,-16 8-1072-32,-8 7-63 15,-4 7-249-15,-8-1 4305 16,-12 7 2192-16,-3-3 297 0,-1 2 167 15,3 4-23-15,2 0-441 16,6 13-271-16,2 6-161 0,11 6-112 16,0 51-727-1,0 58-297 1,11 69 8-16,2 44-32 0,-1 20 16 16,-1-13-304-16,2-35-40 0,-2-16-272 15,9-22-944-15,-4-51-1993 16,-4-31-8409-16</inkml:trace>
  <inkml:trace contextRef="#ctx0" brushRef="#br0" timeOffset="9458.78">19176 3143 12858 0,'0'0'3169'0,"0"0"-1369"32,4-73 377-32,-4 31-521 15,-4 1-408-15,-12-3-79 16,-8 6-281-16,1 6-208 0,-1 10 80 15,-4 12 40-15,-4 10-80 16,-4 4-111-16,-5 24-225 0,-2 29-224 16,0 26-40-1,11 31 24 1,12 4 24-16,16-23 32 16,4-29-184-16,19-27 24 0,1-11-40 0,8-2-48 15,8-4-16-15,3-3-128 16,2-13-224-16,2-6-248 15,-3-16 55-15,-3-19-15 16,-6-22-8 0,1-25 8-16,-12-13 48 0,-8 3 200 15,-12 18 232-15,0 27 136 0,-4 15 8 16,-4 7 200-16,0 3 304 16,0 5 264-1,4 14 80-15,4 3-296 16,4 17-448-16,15 17 104 15,9 7 233-15,8 13-161 0,5 3-152 16,6-6-120-16,1 0-8 16,12-12-168-16,36-8-817 0,-9-12-1071 31,-11-10-3129-31</inkml:trace>
  <inkml:trace contextRef="#ctx0" brushRef="#br0" timeOffset="11263.95">20550 5686 19836 0,'0'0'2840'16,"0"0"-2272"-16,88 0-383 0,11 6-65 15,53 4 336 1,24-3 304-16,3-5-136 16,-3-2-224-16,-17 0-232 0,0-12-64 15,-4-10 40-15,-7-5-80 16,-17 6-64-16,-15 8-328 16,-28 4-640-16,-29 9-424 0,-26 0-961 31,-22 13-1880-31,-7 6-1184 0</inkml:trace>
  <inkml:trace contextRef="#ctx0" brushRef="#br0" timeOffset="11859.36">16809 6050 17667 0,'0'0'2193'0,"0"0"-641"31,132 0 24-31,-37 0-143 0,53-11-65 16,15-6-280-16,13 5-176 15,-5-1-23-15,-12-3-161 16,8-2-224-16,5-5-176 0,8-2-136 15,2 6-16-15,-6 3-176 16,-13 6-8 0,-20 4 8-16,-19 6-8 15,-29 0 0-15,-27 0-64 16,-24 3-216-16,-12 3-272 0,-8-2-608 16,-16-1-257-16,0-1-711 0,-8 2-2065 15</inkml:trace>
  <inkml:trace contextRef="#ctx0" brushRef="#br0" timeOffset="12369.99">17511 6629 18579 0,'0'0'2289'31,"0"0"-1049"-31,-128-16 177 0,69 13-313 16,-1 3 144-16,0 19-256 16,8 16-296-16,-4 12-87 15,9 14-41-15,-1 15 56 0,8-6-24 16,8 0-232-16,8-4-64 31,16-14-184-31,8-2-56 0,0-11-64 16,20-10-72-16,11-14-16 15,5-13-200-15,5-2-168 16,2-24-104-16,1-21-184 0,-4-6-17 0,-4-12-15 16,-8 6 0-1,-12 6 296 1,-4 10 192-16,-8 9 216 0,-4 13 24 15,0 9 48-15,0 3 96 16,3 7 240-16,14 0-80 16,6 17 160-16,14 5 16 0,6 9-144 0,5 1-112 31,3 3-104-31,-2-6-72 16,3-7-504-16,11-10-1112 0,-15-8-2633 15,-4-4-4785-15</inkml:trace>
  <inkml:trace contextRef="#ctx0" brushRef="#br0" timeOffset="12570.45">17678 6652 20684 0,'0'0'2704'0,"0"0"-1623"15,0 0 167-15,99 59-336 31,-43-39-200-31,8-8-240 16,0-2-368-16,-1-10-104 0,-7 0-544 16,-4 0-864-16,-8-7-880 15,-12-1-2978-15,-16-2-3703 0</inkml:trace>
  <inkml:trace contextRef="#ctx0" brushRef="#br0" timeOffset="12730.03">17968 6467 14875 0,'0'0'3905'0,"0"0"-1497"16,-32 111-600-16,32-3-599 0,0 13-233 0,5 0-240 31,18-20-368-31,2-34-344 16,-1-20-24-16,11-18-1176 16,-10-19-1553-16,-1-10-4280 0</inkml:trace>
  <inkml:trace contextRef="#ctx0" brushRef="#br0" timeOffset="13140.94">18243 6168 15859 0,'0'0'3841'16,"32"112"-1417"-16,-8-11-535 31,4 24-345-31,-4-2-384 15,0-14-312-15,-8-37-295 0,0-21-265 16,-4-23-192-16,-4-11-96 16,0-5-64-16,-4-2-465 0,-4-10-367 15,0-7-304-15,0-25 360 16,-12-9 400 0,4-10 152-16,0 0 208 15,8 11 8-15,8 7 64 0,16 14 0 16,12 13 0-16,7 6 8 15,2 0 8-15,2 16 0 0,-7 6 56 16,-4 7 568 0,-12 6 24-16,-16 3-80 15,-8 3-104-15,-12 3 64 16,-24 1-144-16,-8-7-160 0,-4-3-200 16,-3-16-32-16,6-9-432 15,2-10-752-15,15-16-1497 0,12-6-4160 16</inkml:trace>
  <inkml:trace contextRef="#ctx0" brushRef="#br0" timeOffset="13295.53">19113 6575 10522 0,'0'0'7769'16,"0"0"-6504"-16,111 13 567 0,-55-13-544 15,-4 0-816-15,-5-10-472 16,-7-5-1080-16,-8 2-3889 0,-16 1-2993 0</inkml:trace>
  <inkml:trace contextRef="#ctx0" brushRef="#br0" timeOffset="13471.04">19212 6356 4841 0,'0'0'13378'16,"0"0"-11473"-16,8 105-113 16,8-20-696-16,0 2-231 15,4-9-449-15,-5-14-416 0,21-4-1153 16,-4-12-4504-16,1-3-10458 16</inkml:trace>
  <inkml:trace contextRef="#ctx0" brushRef="#br0" timeOffset="13722.37">20052 6318 21420 0,'0'0'2697'0,"-79"130"-489"16,46-32-632-16,14 4-479 15,19-29-297-15,8-26-416 0,16-21-384 16,12 0 0-16,7-5-344 16,9-1-632-1,0-14-425-15,4-6-671 16,16-3-1641-16,-12-13-1336 0,-13-3-5049 16</inkml:trace>
  <inkml:trace contextRef="#ctx0" brushRef="#br0" timeOffset="13916.85">20627 6467 22620 0,'0'0'2505'15,"0"0"-2041"-15,0 0-328 16,123-9-128-16,-67-14 8 15,4-2-16-15,-1-4-816 0,-15 11-2041 16,-12 11-7105-16</inkml:trace>
  <inkml:trace contextRef="#ctx0" brushRef="#br0" timeOffset="14101.36">20754 6629 20044 0,'0'0'2240'32,"0"0"-1808"-32,0 0-256 15,112-16 16-15,-57 3 48 0,1-9-192 0,4-3-48 16,20-22-1600-16,-13 2-3617 16,-7 6-5993-16</inkml:trace>
  <inkml:trace contextRef="#ctx0" brushRef="#br0" timeOffset="14328.75">21351 6105 21580 0,'0'0'2641'0,"0"0"-1193"15,45 92-584-15,-10-44-120 16,9 3 105-16,4 6-305 0,8 0-296 15,4 0-88-15,3-3-152 16,-3-7-8-16,-9-5-736 0,-2-11-1153 31,-14-5-855-31,-18-16-5378 0</inkml:trace>
  <inkml:trace contextRef="#ctx0" brushRef="#br0" timeOffset="14475.36">21822 6013 14051 0,'0'0'6809'16,"0"0"-4649"-16,-52 137-183 0,12-7-985 15,-12 29-336-15,-8-1-208 0,17-24-448 16,15-42-424-16,12-38-2232 16,12-25-8971-16</inkml:trace>
  <inkml:trace contextRef="#ctx0" brushRef="#br0" timeOffset="15048.83">21817 2917 19940 0,'0'0'2568'0,"0"0"-1768"16,144-44 433-16,-28 25-81 16,19 0-360-16,5 3-288 0,-17 0-232 15,-16 0-160-15,-11 0-48 16,-20 4-64-16,-16-1-552 15,-4 0-1160 1,-20 1-2073-16,-8 1-4049 0</inkml:trace>
  <inkml:trace contextRef="#ctx0" brushRef="#br0" timeOffset="15326.08">22503 2426 20996 0,'0'0'2905'0,"0"0"-2177"0,0 0-488 16,92 34 688-16,-4-14-8 15,30 2-344-15,6-10-240 0,-24-2-192 16,-28-4-136 0,-33 1 64-16,-19 5-72 15,-4 8 0-15,-11 14 0 16,-5 23 321-16,-49 32 79 0,-26 32-136 15,-16 3-96-15,7-19-168 16,28-35-312-16,28-43-345 16,20-27-543-16,4-5-1432 15,4-17-8579-15</inkml:trace>
  <inkml:trace contextRef="#ctx0" brushRef="#br0" timeOffset="16472.03">24551 1273 14363 0,'0'0'4433'15,"0"0"-3881"-15,0 0 248 16,52 136 864-16,-24-21 57 15,-4 15-401-15,-13 0-384 0,-11-9-96 16,0-19-152-16,0-11-120 16,-3-14-199-16,-1-26 15 0,0-17-168 31,4-14-168-31,0-2-48 16,0-8-8-16,0-4-288 15,0-6-257-15,0 0 9 0,0-25-128 16,0-7 392-16,0-12 136 15,8 2 128-15,7 4-64 0,13 10 16 16,4 8 16 0,4 11 40-1,8 6 8-15,-1 3 0 0,-2 0 8 16,-5 3 0-16,-5 13-8 0,-11 2 0 16,-4 5 144-16,-8 9 112 15,-4 3 88-15,-4 3-128 16,-8 6 24-16,-16 1-64 15,-8-7-32 1,-11 0-56-16,-10-9-88 0,-6-4-144 16,-9-12-432-16,1-7-360 0,3-6-880 15,8-35-2497-15,20 0-3585 16,16 0-496-16</inkml:trace>
  <inkml:trace contextRef="#ctx0" brushRef="#br0" timeOffset="16664.5">25228 2003 13914 0,'0'0'5714'16,"0"0"-4554"-16,112 0 312 16,-48 0-416-16,7 0-191 0,9-9-153 15,-9-4-472-15,1 0-240 16,-16 7-408-16,-8-4-1185 15,-24 7-1471 1,-16-4-3194-16</inkml:trace>
  <inkml:trace contextRef="#ctx0" brushRef="#br0" timeOffset="16862.97">25435 1714 8673 0,'0'0'8666'0,"0"0"-6833"15,0 0-777-15,0 0 232 16,16 99 384-16,8-23-383 0,4 26-409 16,4 2-296-16,-16-18-184 0,-4-19-232 31,-1-26-168-31,-2-3-72 16,19 16-952-16,-5-7-1353 0,5-12-4560 15</inkml:trace>
  <inkml:trace contextRef="#ctx0" brushRef="#br0" timeOffset="17311.77">26635 1619 20284 0,'0'0'2928'0,"-80"-6"-1503"0,24 6-153 16,-12 0-216-16,1 15 121 0,-1 11-289 31,8 15-232-31,12 20-208 16,20 24-256-16,16 16-120 0,12-8 8 16,12-18-80-16,12-23 0 15,8-23-104-15,12 2-88 0,8-2-120 16,7-7-192-16,1-9-272 31,4-13-393-31,0-10-351 0,19-51-432 16,-19 8-233-16,-4-7-9681 0</inkml:trace>
  <inkml:trace contextRef="#ctx0" brushRef="#br0" timeOffset="17502.25">26925 1615 8313 0,'0'0'13435'0,"0"0"-11971"16,0 0-1007-16,101 17-81 0,-54-11 136 15,13-3-24 1,3-3-280 0,9 0-208-16,-4-9-144 0,4-8-1937 15,-25 5-3336-15,-14 3-10066 16</inkml:trace>
  <inkml:trace contextRef="#ctx0" brushRef="#br0" timeOffset="17664.82">26942 1910 13122 0,'0'0'7338'0,"0"0"-7338"0,0 0-216 15,0 0 48-15,107 17 160 31,-55-34-48-31,39-23-1425 0,-7 5-3496 16,-12-6-3824-16</inkml:trace>
  <inkml:trace contextRef="#ctx0" brushRef="#br0" timeOffset="17920.16">27774 1349 16603 0,'0'0'8474'15,"0"0"-7538"1,52 77-656-16,-16-30-208 0,4 10 392 16,-1 4 400-16,9 5-263 15,-4 1-361-15,0-7-240 16,-4 0-232-16,-4-12-705 0,-5-3-231 15,-7-14-584 1,-3-15-3745-16</inkml:trace>
  <inkml:trace contextRef="#ctx0" brushRef="#br0" timeOffset="18110.64">28296 1140 12522 0,'0'0'8738'0,"0"0"-7386"16,-39 88-359-16,2 4 415 16,-14 39-120-16,-5 12-168 0,12-10-375 15,8-22-633-15,20-39-112 32,13-7-1465-32,-2-21-2608 0,5-19-6761 0</inkml:trace>
  <inkml:trace contextRef="#ctx0" brushRef="#br0" timeOffset="18393.87">29061 1527 20636 0,'0'0'2424'0,"0"0"-1839"16,104-38-369-16,-41 22 208 0,17 3 160 31,0-3-344-31,-4 3-240 0,31-11-408 16,-31 1-1577-16,-4 4-3736 0</inkml:trace>
  <inkml:trace contextRef="#ctx0" brushRef="#br0" timeOffset="18700.05">30177 1003 15491 0,'0'0'6689'0,"0"0"-5937"32,0 0 377-32,0 0 591 0,-100-63 248 15,69 69-647-15,-14 44-865 0,2 46-88 16,-2 31-64-16,17 9-32 16,21-21-16-16,7-36-128 0,16-37-128 15,12-11-88 1,12-2-16-1,12 0-208-15,8-7-136 0,3-14-136 16,-4-8-280-16,1-15-257 0,-8-13-335 16,-8-11-376-16,4-27-849 15,-16 12-1992-15,-16 6-2592 0</inkml:trace>
  <inkml:trace contextRef="#ctx0" brushRef="#br0" timeOffset="19295.46">30304 1054 3424 0,'0'0'11259'15,"0"0"-8643"-15,0 0-1848 32,0 0 145-32,0 0 607 15,0 0 248-15,24 73-335 0,0-19-305 16,0 22-160-16,0-3-136 16,-8-7-152-16,-4-2-152 0,-1-19-215 15,2 2-313-15,6 4-48 31,1-7-785-31,25-15-711 16,-10-10-1313-16,1-16-5848 0</inkml:trace>
  <inkml:trace contextRef="#ctx0" brushRef="#br0" timeOffset="22364.25">24375 3419 13706 0,'0'0'4193'0,"112"13"-2984"16,24-10-577-16,35-3-416 0,32-19 104 15,24-9 344-15,9-8 352 16,22-2 248-16,9-6-303 0,0-3-489 31,-8-5-288-31,-16 5-104 16,-12 5-8-16,-20 11-56 15,-23 3-16-15,-17 8-8 0,-28 4-8 16,-19 4-88-16,-33-1-104 16,-22 7-384-16,-30-1 16 0,-18 4-561 15,-2 0-983 1,-15 3-1905-16,-4-3 2369 16,-40 3 599-16,-3 0-351 15,-13 3-3033-15</inkml:trace>
</inkml:ink>
</file>

<file path=ppt/ink/ink2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32767" units="deg"/>
          <inkml:channel name="T" type="integer" max="2.14748E9" units="dev"/>
        </inkml:traceFormat>
        <inkml:channelProperties>
          <inkml:channelProperty channel="X" name="resolution" value="3854.94116" units="1/cm"/>
          <inkml:channelProperty channel="Y" name="resolution" value="5461.1665" units="1/cm"/>
          <inkml:channelProperty channel="F" name="resolution" value="91.01945" units="1/deg"/>
          <inkml:channelProperty channel="T" name="resolution" value="1" units="1/dev"/>
        </inkml:channelProperties>
      </inkml:inkSource>
      <inkml:timestamp xml:id="ts0" timeString="2020-07-27T09:00:51.263"/>
    </inkml:context>
    <inkml:brush xml:id="br0">
      <inkml:brushProperty name="width" value="0.05292" units="cm"/>
      <inkml:brushProperty name="height" value="0.05292" units="cm"/>
      <inkml:brushProperty name="color" value="#FF0000"/>
    </inkml:brush>
  </inkml:definitions>
  <inkml:trace contextRef="#ctx0" brushRef="#br0">9012 3089 17419 0,'0'0'2049'16,"152"48"-1393"-16,3 11-88 15,44 18 384-15,33 2 56 0,22-8-304 0,1-18-383 32,20-15-209-32,12-15-32 15,8-14-8-15,-5-2 0 16,-2 2-64-16,-13 4-8 0,-17 8 8 15,-11 6 72-15,-15 7-72 16,-22-5 160-16,-18-1 128 0,-21-2-32 31,-12-10 8-31,-11-10 40 16,-17-2-192-16,-7-4-32 0,-20 0-80 16,-20-13 8-16,-21 0-8 15,-15 0-8-15,-9 0-200 0,2-9-112 16,-2-3-264-16,-7-7-336 31,-20-15-1025-31,-12 8-2240 16,-4 4-2312-16</inkml:trace>
  <inkml:trace contextRef="#ctx0" brushRef="#br0" timeOffset="5748.61">8689 7572 16819 0,'0'0'4097'0,"0"0"-3361"16,-4 73 328-16,-3-12-7 31,-6 21-81-31,1-6-232 0,5-6-320 16,3-9-136-16,4-14-112 0,0-3-112 15,0 4-64-15,8-13 0 16,3-9-600-16,-2-11-816 0,-5-5-1129 15,-4-6-1920 1,0-4-1080 0,-9 0-5265-16</inkml:trace>
  <inkml:trace contextRef="#ctx0" brushRef="#br0" timeOffset="6218.35">8478 8029 6729 0,'0'0'8810'0,"0"0"-6794"15,0 0-239-15,0 0-41 0,0 0-544 16,0 0-248-16,0 0-439 31,12 25-121-31,0-5 272 0,4 5-128 16,0-3-104-16,0 0-88 16,0-2-160-16,0-1-40 0,3 0-40 15,-2 0-24-15,2 0-24 0,-3 0-40 16,5 0 40-1,-10-3-24 1,1-3-24-16,-3-4 8 0,-2-3-8 16,-3-2 0-16,-4-2 0 15,4-2-8-15,-4 0 8 0,0 0-24 16,0-8-72-16,8-12 24 0,-3-8-176 31,6-14-376-31,-3-9-704 16,0-25-889-16,0 13-2992 0,-4 9-4169 15</inkml:trace>
  <inkml:trace contextRef="#ctx0" brushRef="#br0" timeOffset="6953.39">8992 7464 9097 0,'0'0'10315'15,"0"0"-8355"1,0 0-456-16,0 0-439 15,0 0-265-15,0 76-200 0,4-3-80 16,0 0 32-16,5-3-16 16,-6-6-176-16,1-20-144 0,4 7-112 15,-4-3-96 1,-4-7-8-16,4-9-232 16,-4-14-640-16,0-8-808 15,-16-10-625-15,0-6-2712 0,-8-7-1736 16</inkml:trace>
  <inkml:trace contextRef="#ctx0" brushRef="#br0" timeOffset="7233.68">8865 7927 15139 0,'0'0'3929'31,"0"0"-2217"-31,19 102-104 16,-6-60-255-16,2-1-337 0,-2-3-368 16,2-3-136-16,5-3-104 15,-4 0-144-15,0-10-72 0,-4 0-96 16,0-13-88-16,-4-3-8 16,0-6 0-1,-4 0-64-15,0-9 56 16,4-16 8-16,0-7-8 0,-1-22-64 15,6-48-1096-15,-1 11-1297 16,-1-2-3816-16</inkml:trace>
  <inkml:trace contextRef="#ctx0" brushRef="#br0" timeOffset="7967.72">8163 7289 10970 0,'0'0'5921'16,"0"0"-4385"-16,0 0-431 15,0 0-313-15,0 0-152 0,0 0-232 16,24 54-184 0,-12-54-104-16,4 0-48 15,4-15 16 1,4-14 80-16,0-9-40 0,4-10-112 0,4-6 64 16,-4-12-72-16,4 2 0 15,-8 0 0-15,-1 5-8 16,-7 1-8-16,-8 11-72 0,-4 2 64 31,-4 10 16-31,-4 3 0 0,-8 7 48 16,0 6-40-16,0 7 280 15,5 1 264-15,-2 9 57 16,5 2 103-16,4 0-24 0,0 0-112 31,0 2-112-31,0 30-80 16,0 35-72-16,13 29 8 0,-2 5 88 15,-3-15-128-15,1-32-152 16,-6-19-32-16,5-4-23 16,0 1-57-16,4-6-8 0,-4-13 0 31,0-4-8-31,0-9-16 16,0 0-40-16,4 0-17 0,4-16-39 0,3-7-496 15,2-8-288 1,7-10-496-16,11-32-801 0,-3 9-2344 15,-12 7-2064-15</inkml:trace>
  <inkml:trace contextRef="#ctx0" brushRef="#br0" timeOffset="8507.27">8773 6763 6057 0,'0'0'10106'0,"0"0"-7770"0,0 0-911 16,0 0 111-16,43 72-56 15,-22-34-431-15,-6 4-281 16,5-4-240-16,1 3-192 0,-6-9-72 16,-2 0-88-1,-2-7 8 1,-3-9-80-16,-8-3-88 0,4-10-8 16,-4-3 40-16,0 0-48 0,0-13-40 15,-8-12 40-15,-7-13 16 16,-6-4 32-16,10-2-48 15,2 2 0 1,9 4 8-16,0 6 0 16,0 4-8-16,13 0 0 0,2 2 0 15,5 1 0-15,1 0 0 0,-6 2-8 16,5 1 8-16,0 10-8 16,0-1 8-1,0 7 0-15,-1 6 8 16,6 0-8-16,-1 0 8 15,-4 0 0-15,-5 0-8 0,2 2 0 16,-6-2-312-16,1 4-872 16,-8-4-1441-16,-4 2-4360 0</inkml:trace>
  <inkml:trace contextRef="#ctx0" brushRef="#br0" timeOffset="8685.79">9677 7061 19548 0,'0'0'0'0,"0"0"-6082"15</inkml:trace>
  <inkml:trace contextRef="#ctx0" brushRef="#br0" timeOffset="11466.35">8797 8566 16891 0,'0'0'2481'0,"0"0"-1137"0,0 0 104 31,-5 127-296-31,-2-35-87 16,-5 33-273-16,-8 20-176 0,-4 4-88 15,1-6-32-15,-2-22-24 0,1-29-40 16,9-30-47-16,6-26-89 15,5-20 32-15,0-7-8 16,4-2-64 0,-3-4-176-16,3-3-64 15,0 0 112-15,0 0 16 0,0-6-96 16,7-7-32-16,17-6 40 0,4-3 8 16,12-6 16-16,8-2 8 31,3-1 8-31,13-1 8 15,1 3-88-15,18-5 40 0,25 2-48 16,23-10 48-16,20 5 64 0,-3-2 16 16,-5 11-8-16,-7 6-56 15,3 2-72-15,12 5 0 32,5 2 0-32,8 4 16 0,6 5 64 15,6 4 8-15,11 0 40 16,4 0 16-16,9 0-56 0,3 0-80 15,4 0 112-15,4-3 0 16,1-3 0-16,7-7 40 16,-4 0-88-1,0 4-64-15,-4-4 64 16,-4 3 64-16,0 4-8 16,-3 1 24-16,-13 5-144 0,-8 0-8 0,-8 0 96 15,-11 2 0-15,-5 4 17 16,-7 1-113-1,-1-5 0 1,-3 5 0-16,-9-3 0 0,-3-4 0 16,-5 2 0-16,-4 2 0 15,-3-1 0-15,3 0 0 0,-3 0 0 0,3-3 0 16,0 4 0-16,-3-4 0 31,-1 3 0-31,-7-3 0 16,0 3 0-16,0-3 0 0,-1 0 0 15,0 0 0-15,1 0 0 16,0-10 0-16,4 1 0 0,-13-8 0 16,1 5 0-16,-9 0 0 31,-7-1 0-31,-1 0 0 0,1 7 0 16,0 3 0-16,7 3 0 15,1 0 0-15,-1 0 0 0,-4 0 0 16,2 3 0-16,-2 3 0 15,-3-3 0-15,-5 4 0 32,-11-4 0-32,-16 0 0 0,-13-3 0 15,2 0 0-15,7 3 0 16,11-3 0-16,4 3 0 0,2 1 0 16,-6-1 0-16,-3 3 0 0,0 0 0 15,-8 1 0 1,-4-5 0-1,-5 5 0-15,-7-1 0 0,-9 1 0 16,1-1-17-16,-11-2-191 16,-1 2-16-16,-5 0 40 0,-7-3 40 15,1 0 24-15,-9 1 64 0,0-1-8 32,0-3 56-32,0 0-104 15,0 0 32-15,0 0-16 0,0 0-16 16,0 0-16-16,0 0-88 15,-9 0-112-15,1-10-80 0,1 1-48 16,-5-4-144-16,3-3-8 31,-2 0-105-31,3 1-7 0,-1-1 40 16,-2-3 56-16,3-4 16 16,4 0 8-16,-5-5-24 0,6 0 72 15,-1-4 79-15,4-3 185 16,0 7 192-16,0-1 96 31,4 1 176-31,3 2 625 0,2 4 119 16,-5 0-56-16,0 3 0 15,-4 0 56-15,0 3 9 0,0 0-113 16,0 6-120-16,0 0-184 16,0 1-136-16,0 6-16 15,0 3 32 1,0 0-8-16,0 0 0 0,0 0-32 15,0 3-128-15,0 16-47 16,0 10-177-16,4 9 0 0,3 10 0 16,2 5 0-16,-5 2 0 15,0-2 0 1,-4-5 0-16,0-10 0 16,0-9-177-16,0-7-359 0,-4-9-248 15,-9-10-472-15,2-3-785 16,-17-19-439-16,4-10-1809 0,0 1-3689 15</inkml:trace>
  <inkml:trace contextRef="#ctx0" brushRef="#br0" timeOffset="13816.15">9267 7432 13954 0,'0'0'8002'0,"0"0"-6722"16,0 0-455-16,43 74 215 15,-7-56-296-15,5-6-176 0,6-5-192 16,9-3-48-16,8-4-64 15,8 0-96-15,-1-7-48 0,1 1-64 32,0 0-40-32,-8 2-16 15,-4 4 0-15,-5 0 0 0,-11 0-208 16,-8 0-488-16,-8 0-536 16,-13 0-576-16,-15-16-305 0,0 1-3696 15,-8 2-3601-15</inkml:trace>
  <inkml:trace contextRef="#ctx0" brushRef="#br0" timeOffset="14174.19">9789 7245 18435 0,'0'0'2817'0,"0"0"-1625"15,0 0 65-15,0 0 71 16,84 19-288-16,-41-3-360 0,10 0-136 16,3 0-136-1,-1-4-264-15,0 0-64 16,-2-1-32-16,-6-5-40 16,-10 0 113-16,-2-2-73 0,-15-2 48 15,-4 1-88-15,-12 4 224 16,-4 3 232-16,0 6 128 0,-17 12-208 31,-10 10-120-31,-13 14-256 16,-7 7 0-16,-13 5-8 0,0-7-192 15,0-6-368-15,8-13-368 16,12-16-521-16,12-22-1167 0,17-13-3506 16,6-12-5552-16</inkml:trace>
  <inkml:trace contextRef="#ctx0" brushRef="#br0" timeOffset="16381.44">2362 9664 17899 0,'0'0'3097'0,"0"0"-745"0,0 0-983 16,0 0-449-16,0 0-88 16,0 0-312-16,8 0-192 15,16 0-16-15,12 0 217 16,16 0-65-16,3 0-208 16,14 0-184-16,-2 0-32 15,-3 0-40-15,-4 0-144 0,-13-3-793 16,-10-3-487-16,-18 2-216 15,-7-2-1185 1,-12-3-1824-16,-4 2 1657 16,-12 0-6130-16</inkml:trace>
  <inkml:trace contextRef="#ctx0" brushRef="#br0" timeOffset="16722.54">2701 9678 11858 0,'0'0'3081'0,"0"0"-881"15,0 0-151-15,0 0-801 16,12 95 160-16,8-16 273 0,-1 22-337 16,2 14-304-16,-10-23-352 15,-2-23-128-15,-5-27-200 0,-4-10-144 16,4 2-24 0,-4-2-15-1,0 0 103-15,0-9-16 0,0-8 8 16,-4-5 80-16,0-4 8 0,0-3-88 15,-1 0-160-15,1-3 8 16,4 0-120-16,0 0-40 16,0 0-104-16,0 0-112 15,0 0-56 1,13-3-144-16,6-3 280 0,9 3 56 16,0-7-96-16,4 0-265 0,0-2-255 15,0-4-336-15,3-19-704 16,-7 4-2225-1,-4-1-2801-15</inkml:trace>
  <inkml:trace contextRef="#ctx0" brushRef="#br0" timeOffset="17391.74">3295 10258 20500 0,'0'0'2408'0,"0"0"-1855"0,0 0-433 16,0 0-72-16,0 0 32 31,0 0 280-31,39-121-48 0,-19 33-96 15,1-24-120-15,-6-5-88 16,-11 22 64-16,-4 25-64 16,0 32 0-16,0 6 0 0,0 4-8 15,-8-1 72-15,-3 0-16 32,2 11-40-32,5 8 40 0,0 0 320 15,4 7 80-15,0 3-24 16,0 0-40-16,0 0-72 0,0 0-16 15,0 20-40-15,8 20-24 16,12 36 225-16,-4 29-17 31,4 13-136-31,-9-17-88 0,2-34-16 16,-9-26-136-16,7-9-16 16,-2 3-48-16,-1-3-8 0,3-4-72 0,-2-5 16 15,-5-14-8-15,8-2-32 16,-5-7-96-16,2 0-56 15,3-7-184-15,4-12-161 16,3-10-111-16,2-5 56 16,6-27-1056-1,-7 13-2009-15,-4 1-3697 0</inkml:trace>
  <inkml:trace contextRef="#ctx0" brushRef="#br0" timeOffset="17617.14">3856 9903 18924 0,'0'0'3840'15,"0"0"-3440"-15,0 0-264 0,0 0-128 16,-24 82-8-16,-3-47-968 15,3-9-3345-15,4-1-4000 0</inkml:trace>
  <inkml:trace contextRef="#ctx0" brushRef="#br0" timeOffset="18155.7">4199 9544 10362 0,'0'0'8666'0,"0"0"-7810"0,0 0-408 16,0 0 712-16,56 98-16 16,-40-57-343-16,-1 1-313 0,-2 2-128 15,-1 0-144-15,-5-5-88 16,-3-4-40-16,0-10-40 31,1-6-40-31,-5-10 0 0,0-5-8 16,0-4-192-16,0 0-136 15,0-7-224-15,0-8-1 0,0-11 17 16,-9-2 232-16,9-1 120 16,-4-3 48-16,4 7 64 15,0 0-32 1,0 5-128-16,4-2-136 0,5 6-120 15,-1-2-8-15,3-2 232 16,2-2 0-16,-6 0-360 0,-3-1-361 16,0 1-375-16,4 0-1377 15,-8 9-5320-15</inkml:trace>
  <inkml:trace contextRef="#ctx0" brushRef="#br0" timeOffset="18612.47">4474 9188 16507 0,'0'0'2753'0,"0"0"-1897"15,0 0 280-15,100 34-192 31,-68-20-160-31,4-1-295 0,3-7-249 16,1-3-96-16,-5-3-48 16,2 0-8-16,-9 0 40 0,-5 0-80 15,-6 0-48-15,-6-3 8 16,-7-1 0-16,0 4 40 16,-4 0 296-16,0 0 408 0,0 0 32 15,0 0-56 1,0 0 16-16,0 0-23 15,0 7-305-15,5 13-232 16,-1 5 8-16,3 10-184 0,1 9 88 16,1 7-24-1,2-1-24-15,1 7 16 16,8 16-64-16,0 13 8 0,0 16-8 16,-4-7 8-16,-12-22-8 15,-4-22 0-15,0-25-264 16,-17-4-512-16,-38-19-497 0,0-3-2736 31,-1 0-4168-31</inkml:trace>
  <inkml:trace contextRef="#ctx0" brushRef="#br0" timeOffset="19528.02">967 10058 13850 0,'0'0'3153'0,"0"0"-1865"16,0 0 561-16,0 0-121 0,0 0-151 15,-51-45-393 1,27 45-304 0,0 0-368-16,0 0-136 0,-3 13-232 15,6 3 56-15,5 6-192 16,5 1-8-16,7 2-24 0,4 10-128 16,7 3 80-16,17 10 0 0,12-3-328 31,4-1-88-31,8-9-248 15,4-10-144-15,-1-9-201 0,1-7-7 16,-8-3 304-16,-9-2 248 16,-7-1 24-16,-3 3 112 0,-9 7 80 15,-1 3 232-15,-11 3 88 32,0 3 80-32,-4 0 208 0,-4 1 336 15,-11 2 304-15,-13-6-160 16,0 3-88-16,-8 0 24 15,-3-2-223-15,-6 2-137 0,10-6-88 16,3 0-128-16,0-1-128 16,12-2-216-16,0-9-953 0,8-4-1863 15,4 0-6170 1</inkml:trace>
  <inkml:trace contextRef="#ctx0" brushRef="#br0" timeOffset="20635.06">1865 10115 14539 0,'0'0'2792'0,"19"79"-1520"0,-11-34-239 16,0-1-433-16,0-12-112 31,-4-10-208-31,-4-9-168 16,0-13-112-16,0 0 0 0,0-10-128 15,-4-18-208-15,-8-10 216 16,0-7 64-16,0-8 56 0,0-1 0 16,8 6 40-16,4 3 184 15,0 14-40-15,4 6-8 16,12 9 48-1,12 9 0-15,0 7 344 0,4 0-96 16,4 19 80-16,-1 6-39 16,-7 7-33-16,-4 0 56 0,-4 6-272 15,-8-6-120 1,-4 0-32-16,-4-11-56 16,-4-8 16-16,0-6-56 15,0-7-16-15,0 0-16 0,-8-22-448 16,-8-10-24-16,4-7 344 15,1-1 72-15,2-2 72 0,5 8-8 32,0 5 8-32,4 6 0 15,0 8 0-15,4 5 8 0,5 3 0 16,6 5 8-16,5 2 160 16,8 6 328-16,4 22 72 0,12 20-16 15,-5 6 8-15,-2 7-128 31,-10 2-32-31,-7-12-136 16,-3 3-208-16,-6-13-64 0,-11-13-552 16,0-8-1304-16,0-11-3489 0</inkml:trace>
  <inkml:trace contextRef="#ctx0" brushRef="#br0" timeOffset="23473.47">1358 10026 11482 0,'0'0'4409'16,"0"0"-2705"-16,0 0 369 15,0 0-193 1,0 0-400-16,0 0-351 16,0 0-609-16,-4 102-240 15,4-45-32-15,0 7 88 0,4-5-24 16,4-7-48-16,0-8-144 16,4-9 0-16,4-6-120 0,0-7 0 31,4-4 8-31,-4-1 0 15,0-7-16-15,3-4 0 16,-6-6-88-16,2 0 24 0,-2-4-104 16,-2-15-32-16,1-6 88 15,-3-13-32-15,2-4-40 0,-3-8-48 16,-4 2-88 0,1-3 88-1,-5 7 32-15,0 0 136 0,0 3 64 16,0 5 8-16,-9 5 0 0,-3 5 8 15,5 4 0-15,-2 3 40 16,1 10 0-16,8 2 200 16,-4 4 232-16,4 3 48 15,0 0-88 1,0 19-176-16,4 13-80 0,9 16-24 16,6 6 24-16,1 5-40 0,4-1-144 15,0-10-88-15,16-4-240 16,-4-12-1656-1,0-14-3601-15</inkml:trace>
  <inkml:trace contextRef="#ctx0" brushRef="#br0" timeOffset="24885.69">5809 9338 18243 0,'0'0'4113'0,"0"0"-3425"0,0 0 377 16,0 0-289-16,0 0-72 15,-52 72-200-15,28-37-264 0,0 3-96 16,-4 1-24-16,-4-1 80 31,9-4-80-31,-5-6 48 0,7-1-8 16,1-12-16-16,9-1 80 16,-1-2 56-16,3-9-31 0,5 0-9 15,1 0 40-15,-1-3-16 16,4 0-72-16,0 0-64 31,0 0 8-31,0 0-64 0,0 0-64 16,0 0 0-16,0 0-8 15,0 0-120-15,7 7-32 0,14-1 88 16,3 7 64-16,12-1 64 16,-1 1-56-16,5 0 112 15,0 3-104 1,-4-7-16-16,0 1 8 0,-8-1-8 15,0-3 0-15,-4 1-640 16,-5-4-441-16,1-3-519 0,1 0-1000 16,-6-12-3178-16,-3-1-6208 15</inkml:trace>
  <inkml:trace contextRef="#ctx0" brushRef="#br0" timeOffset="26939.19">6590 9150 19052 0,'0'0'2248'0,"0"0"-1472"32,0 0 184-32,0 0 137 15,0 0 7-15,-100-67-432 0,60 67-240 16,4 10-64-16,0 9-128 16,4 3-40-16,8 1 40 0,9 5-48 0,7 4-192 15,3 2 0 1,5 8-48-1,0 5 32-15,17-5 8 16,-2-4-72-16,9-9-208 0,4-10 48 16,4-6 56-16,4-7 48 15,-1 0-24-15,2-3 40 0,3 0 48 0,-8-3 16 32,-4 4 48-32,0-4 8 15,-4 3 0-15,-9 1 0 16,-3 1 8-16,-7 2 40 0,-5 5 288 15,0 7 176-15,0 10-72 16,-25 6-184-16,-3 6 8 0,-11 4-183 31,-9-1-81-31,-12-3 0 16,0-3-297-16,0-9-447 0,4-16-752 16,1-13-905-16,23-13-2344 15,4-13-6257-15</inkml:trace>
  <inkml:trace contextRef="#ctx0" brushRef="#br0" timeOffset="27802.88">3446 11636 2480 0,'0'0'14883'0,"0"0"-12906"16,0 0-1073-16,0 0 824 16,71 76-31-16,-39-28-537 0,0 6-344 15,-4-3-368-15,0-4-248 16,-4-9-104-16,-8-9-48 0,-8-7-40 31,0-9 40-31,-8-10 0 16,0-3 80-16,0 0-120 0,-4-9 88 15,-8-14-88-15,-4-8-8 16,0-11 0-16,4-3-8 0,8-2-8 16,4 0 8-16,0 6-40 31,8 5 32-31,16 8 8 15,-4 6-48-15,12 2 56 0,-5 8 0 16,1 6 0-16,0-1 0 16,0 4 0-16,0 3-48 0,4 0-456 15,-4 0-696-15,15 3-1289 32,-11 0-3200-32,-4-3-5633 0</inkml:trace>
  <inkml:trace contextRef="#ctx0" brushRef="#br0" timeOffset="28174.89">4000 11598 18243 0,'0'0'2353'15,"0"0"-1769"-15,0 0 248 16,0 0-64-16,88-6-135 16,-56 6-321-16,-5-3-184 0,9 3-128 31,-4 0-56-31,8 0-1465 16,-9 0-2568-16,-6 0-2432 0</inkml:trace>
  <inkml:trace contextRef="#ctx0" brushRef="#br0" timeOffset="28367.37">4159 11433 15371 0,'0'0'4457'0,"0"0"-3185"16,0 0 88-16,0 0-359 16,0 0-409-16,12 98-296 15,0-57-80 1,7 10-136-16,2-6-80 15,-5-1-392-15,7-9-1465 16,-6-9-3352-16,-10-14-9986 0</inkml:trace>
  <inkml:trace contextRef="#ctx0" brushRef="#br0" timeOffset="28550.88">4414 11480 304 0,'0'0'14891'0,"0"0"-12891"15,0 0-71-15,112-21-473 16,-73 10-776-16,2 6-680 0,-2-8-464 16,-3 0-1921-16,-12 3-6648 0</inkml:trace>
  <inkml:trace contextRef="#ctx0" brushRef="#br0" timeOffset="28714.44">4509 11280 17667 0,'0'0'2801'0,"21"131"-1441"16,14-20-344-1,6 10-431-15,-2-14-585 16,-7-34-313-16,-8-35-4536 15</inkml:trace>
  <inkml:trace contextRef="#ctx0" brushRef="#br0" timeOffset="29526.28">2226 13132 18820 0,'0'0'3960'0,"0"0"-2511"16,-107 15-257-16,59 0-576 16,1 5-64-16,11-4-152 0,3 0 80 15,18-3-80 1,7-4-344-16,8 5-56 15,0 1-336-15,23 7 40 16,5 3-64-16,9 4-336 0,6-4-240 16,-3-2 160-16,0-1-16 15,0-6 207-15,-4 0 153 16,-4-4 304-16,-12 4 128 16,-9 0 40-16,-3 3 248 15,-8 4 553-15,-4-1-113 16,-15 6-104-16,-9 1-376 0,-8-1-136 15,0-2-112-15,0-1-40 16,4-9-464 0,8-3-200-16,9-13-641 15,7-16-1743-15,8-7-4762 0</inkml:trace>
  <inkml:trace contextRef="#ctx0" brushRef="#br0" timeOffset="29988.03">2346 13087 10338 0,'0'0'4417'15,"0"0"-2689"-15,0 0 937 16,0 0-601-16,32 79-400 0,-20-37-431 16,0 8-353-1,8 4-280-15,-4 7-264 16,4-1-80-16,-1-6-128 15,2-12-112-15,-1-7-8 0,4-14-8 16,-5-8-72-16,-2-13-280 16,2 0-472-16,-3-19-184 0,5-15 167 15,-10-8 129 1,-3-6 8-16,-4-2-248 16,0 2 400-16,-4 3 312 15,0 8 184-15,-16 2 56 0,5 6 8 16,-2 7 136-16,1 6 520 15,4 3 232 1,0 10-112-16,8 3 161 16,0 0 23-16,0 0-160 15,0 12-368-15,0 11-136 0,16 8-88 16,-4 11-48-16,12-1 32 16,-4-2-56-16,7-8-136 0,1-2-8 31,4-4-8-31,-4-9-192 15,4-7-808-15,4-9-608 16,-12-15-2521-16,-4-11-2913 0</inkml:trace>
  <inkml:trace contextRef="#ctx0" brushRef="#br0" timeOffset="30523.6">3044 13100 13794 0,'0'0'7202'16,"0"0"-6314"-16,24 104 248 15,-16-62-327-15,-1-8-41 16,-3-8-264-16,0-10-328 16,-4-10-176-16,0-6-80 0,0-3-888 15,0-19 160-15,-8-13 71 16,4-6 41-1,-3-7 8-15,3 1 176 16,4 12 248-16,0 3 248 16,4 13-32-16,7 6 48 0,6 13 128 15,2 0 288-15,1 0 256 16,0 17 128-16,0 1-24 0,-4 4-335 31,-8 0 103-31,0 4-104 16,0-2-216-16,-8-4-112 15,0-7-104-15,0-7-8 0,0-6-288 16,0 0-296-16,0-9-401 16,0-17 225-16,0-6 376 0,-5-2-72 31,5-4 136-31,0 6 272 16,5 6 40-16,7 7 8 0,3 7 256 15,2 5 136-15,-2 7 192 0,9 0 96 16,0 13-239-16,1 3 223 15,-1 10-368 1,3-1 16 0,-3 7-160-16,8-1-152 0,12 14-944 15,-1-7-1289-15,-7-9-4360 0</inkml:trace>
  <inkml:trace contextRef="#ctx0" brushRef="#br0" timeOffset="30915.56">4144 12639 22876 0,'0'0'2945'0,"0"0"-2513"0,0 0-304 15,0 0 16-15,107 58 216 16,-72-49-48-16,10-9-144 31,2 0-72-31,1 0-24 0,-8 0-72 16,-8-3 8-16,-8-3 40 16,-13 6-40-16,-7 0 56 0,-4 0 136 0,0 0 369 15,-4 9 351-15,-15 7-400 16,-9 9-232-1,-9 7-144 1,-6 6-64-16,4 0-64 0,-2-3 24 16,9-3-40-16,5-3-16 15,7-11-256-15,7-2-376 0,13-3-929 0,5-7-1239 16,7-2-4730-16</inkml:trace>
  <inkml:trace contextRef="#ctx0" brushRef="#br0" timeOffset="31384.3">5347 12379 21604 0,'0'0'2993'0,"0"0"-2225"0,0 0-304 15,-108 10-256-15,68 5 152 16,5 4-168-16,-2 8-112 0,10-3-80 16,7 5 0-16,8-7-8 0,7 0 8 15,5-3-56 1,5 4-48-1,14-1-80-15,5 0 80 0,8 0 32 16,0-3 8-16,8 0-112 16,-5-6-40-16,-7 0 72 0,0-7 128 15,-7 3 8-15,-10-5 8 0,-2-1 40 32,-9 3 216-32,0 1 296 15,0 5 64-15,-9 4-208 0,-14 6-120 16,-9 7-152-16,-8 3-136 15,-12 3-96-15,0-1-352 0,-11 14-592 16,7-7-1536-16,7-9-4858 0</inkml:trace>
  <inkml:trace contextRef="#ctx0" brushRef="#br0" timeOffset="32323.78">3625 15081 20796 0,'0'0'3089'15,"0"0"-2953"-15,0 0-128 16,0 0-8-16,92-79 8 0,-56 21 48 16,7-21-8-1,-2-29-40-15,-5-6 40 16,-12 7-48-16,-13 23 8 0,-7 30 8 16,-4 16 48-16,0 7-56 15,-12-1 0-15,-8 0 80 16,4 3 24-16,-3 7 344 0,-2 9 120 31,6 4-16-31,2 3-64 0,6 6 64 16,-1 0 136-16,4 3-39 15,4 22-177-15,4 29-320 16,20 42-104-16,16 30 56 0,3 8 32 16,1-22-72-16,-12-37 144 46,-4-31-160-46,0-9 16 0,-1 4-64 16,5-2-8-16,5-1-8 16,-6-11-48-16,-7-9 8 15,0-4-24-15,-4-12-64 0,-1 0-304 16,-2-9-152-16,-1-10 39 16,-4-10-47-16,3-6-32 0,2-3-504 0,-6-22-576 15,6 9-897-15,-10 10-2520 16</inkml:trace>
  <inkml:trace contextRef="#ctx0" brushRef="#br0" timeOffset="32564.14">4414 14484 21996 0,'0'0'2201'16,"0"0"-1745"-16,80-9-216 16,-33-4 48-16,5-3 0 15,4-3-184-15,-4 0-104 0,-4-3-464 16,-13-7-1120-16,-7 10-1497 31,-11 0-5361-31</inkml:trace>
  <inkml:trace contextRef="#ctx0" brushRef="#br0" timeOffset="32744.66">4494 14265 19356 0,'0'0'2904'0,"0"0"-1808"0,32 101-159 15,-4-47-193-15,4 7-144 16,3-10-376-16,5-4-224 0,8-18-728 15,-8-10-2025 1,-9-13-5504 0</inkml:trace>
  <inkml:trace contextRef="#ctx0" brushRef="#br0" timeOffset="32957.08">4780 14176 16835 0,'0'0'6481'16,"0"0"-6000"-16,92-6-265 0,-40 0 0 15,8-5 48-15,4-6 216 32,3-6-280-32,-3 0-200 0,-8-5-384 15,-8-1-1529-15,-16 10-3512 16,-17 6-10442-16</inkml:trace>
  <inkml:trace contextRef="#ctx0" brushRef="#br0" timeOffset="33126.64">5008 13903 18651 0,'0'0'2937'0,"0"0"-1953"0,28 118 225 0,-5-55-137 16,9 6-256-1,4 2-416 1,-3-18-400-16,18 14-576 0,-12-16-1857 16,2-15-4600-16</inkml:trace>
  <inkml:trace contextRef="#ctx0" brushRef="#br0" timeOffset="33310.16">5518 14248 13058 0,'0'0'0'15</inkml:trace>
  <inkml:trace contextRef="#ctx0" brushRef="#br0" timeOffset="33975.36">3538 15589 20636 0,'0'0'2464'0,"84"-23"-1943"0,23-9-361 16,52-21-8-16,41-14 280 16,11-15 216-16,-1-13-120 0,-14-4-16 15,7-8-128 1,-16 1-168-16,-11 12-160 16,-21 14-48-16,-24 16 0 15,-34 25-8-15,-30 18-264 0,-23 14-480 16,-13 7-408-16,5 13-1257 15,-8 6-2000-15,-4 4-2272 0</inkml:trace>
  <inkml:trace contextRef="#ctx0" brushRef="#br0" timeOffset="35676.81">5418 9975 14010 0,'0'0'2897'0,"0"0"-1257"16,0 0-431-16,0 0-97 15,0 0-16-15,0 0-336 0,0 0-128 32,-4 0-135-32,4 0-57 15,0 0-104-15,0 0-136 0,0 0-40 16,0 0-56-16,0 0-16 15,0 0 16-15,0 0-8 16,0 0 40-16,0 0 8 0,0 0-48 16,0 0-40-1,0 0-48 1,0 0 8-16,0 0-8 0,0 0 0 16,0 0 8-16,0 0-16 0,0 0 0 15,0 0 0-15,0 0 0 16,0 0-8-16,0 0 8 0,0 0-8 15,0 0 0 1,0 0 8 0,0 0 0-16,0 0 8 0,0 0-8 15,0 0 0-15,0 0 8 0,0 0 0 16,0 0 0-16,0 0 0 16,0 0 56-1,0 0 16-15,0 0 80 16,0 0-32-16,0 0-8 15,0 0-32-15,0 0-40 0,0 0 32 16,0 0-72-16,0 0 0 16,0 0 40-16,0 0-40 0,0 0 0 31,0 0-8-31,0 0 8 16,0 0-8-16,0 0 8 0,0 0-8 15,0 0 0-15,0 0 0 16,0 0 8-16,0 0-8 15,4 0 0-15,8 0-8 0,12 7 0 32,8 3 8-32,12-1 0 15,7 3 0-15,9 1 64 0,8 3-64 16,4 0-552-16,24 13-1336 16,-17-8-3265-16,-16-1-9467 0</inkml:trace>
  <inkml:trace contextRef="#ctx0" brushRef="#br0" timeOffset="46086.95">2853 7207 15107 0,'0'0'2992'15,"0"0"-687"-15,0 0-489 16,-116-64-519-16,68 42-337 0,0 7-232 16,0 2-128-16,5 13 64 15,-2 0-152-15,10 25-152 0,-1 25-192 16,4 34-168 0,16 29 0-16,12-4 48 15,4-24-48-15,4-27 48 16,16-27-48-16,4 1 0 0,8 3-16 15,4-7-64 1,3-8 80 0,-2-11-64-16,2-9-40 0,1-13 40 15,-4-21 8-15,-1-24-16 0,-2-27-64 16,-10-23-8-16,-6 2-8 16,-13 24 24-16,-4 29 64 0,0 17 16 15,0 7 40-15,-4 4 8 16,-4 6 16-1,3 10 80-15,5 9 176 16,0 0 136-16,0 3-136 16,0 15-200-16,17 14-72 15,3 7-40-15,3 8 40 0,1 1 56 16,0-3-48-16,0-1-8 0,-4-9 0 31,0-7-88-31,4-8-664 16,-9-14-1656-16,-2-6-4346 0</inkml:trace>
  <inkml:trace contextRef="#ctx0" brushRef="#br0" timeOffset="46516.8">3072 6959 15011 0,'0'0'6489'15,"4"86"-5769"1,3-35 152 0,6 3-263-16,-2-13-297 0,1-12-192 15,0-10-120-15,-4-10 0 0,-4-3-136 16,0-6-344-16,-4 0-417 0,0-19-79 16,-8-6 904-16,-3-10 72 31,-6-6 80-31,2-4 32 15,2-3 232-15,6 1-24 0,3 6 40 16,4 3-192-16,0 6-24 0,0 10-48 16,11 2-40-16,2 8 56 15,2 6 33-15,2 3 95 32,2 3 120-32,9 0 64 0,8 15 416 15,-1 14 24-15,10 13-328 16,-6 5-128-16,-3 4-224 0,0-1-88 15,-5-5-96-15,-3-10-456 16,0-10-912-16,0-21-945 31,-7-4-2368-31,-1-16-2584 0</inkml:trace>
  <inkml:trace contextRef="#ctx0" brushRef="#br0" timeOffset="46873.85">3689 6641 18203 0,'0'0'3825'15,"0"0"-1624"-15,0 0-441 0,0 0-552 0,-104 42-456 16,81-16-183-16,3-1-233 31,8 4-168-31,3-4-168 16,9 4-88-16,0-5-32 0,13-1-48 15,11-1-40-15,3-2-273 16,13-2-47-16,-4-2 136 0,4-3 88 16,-5-1 120-16,-7-2 112 31,-3 0 64-31,-14-1 8 0,-6-2 0 16,-5 2 136-16,0 10 328 15,-13 6-248-15,-15 10-112 0,-3 10-104 16,-1-1-328-16,0-5-408 15,0-21-1056-15,8-8-1137 32,12-10-4857-32</inkml:trace>
  <inkml:trace contextRef="#ctx0" brushRef="#br0" timeOffset="47063.34">3824 6699 16067 0,'0'0'4545'16,"0"0"-3633"-16,0 0 1041 16,0 0-697-16,92 0-616 0,-60 0-376 15,0-6-264-15,-1-7-112 0,1 0-1248 16,4-2-1273-16,-12 4-3304 16,-7 9-3377-16</inkml:trace>
  <inkml:trace contextRef="#ctx0" brushRef="#br0" timeOffset="47240.87">4004 6896 17651 0,'0'0'4057'0,"0"0"-3817"15,0 0 416-15,0 0 96 16,0 0-479-16,84-13-273 31,-49-16-569-31,-7 4-2079 0,-4 0-6250 0</inkml:trace>
  <inkml:trace contextRef="#ctx0" brushRef="#br0" timeOffset="47759.48">4144 6350 19484 0,'0'0'4281'0,"0"0"-3969"16,0 0 248-16,0 0 176 15,90 0-320-15,-57 0-272 0,-1-4-80 16,0-8-64 0,-4 6 48-16,-9-1-40 15,-2 4-8-15,-10 3 56 16,-3-3-48-16,-4 3 80 15,0 0-40-15,0 0 208 0,0 0 408 32,0 3 104-32,4 13-103 0,0 9-353 15,8 16-136-15,0 11 8 16,4 7-16-16,0-2-16 16,4-3 8-16,-5 1-152 0,-2-8-8 15,-1-3-624-15,-5-5-841 31,-3-1-599-31,-4-6-857 0,0-3-1448 16,-11-4 1529-16,-10-3 447 16,2 0 1369-16,-5-6 1024 15,4 0 840-15,0-6 1577 0,8-1 431 16,0-6-511-16,8-3-369 16,4 0-847-1,0 0-553-15,0 0-264 0,12-9 120 16,12-7 296-16,4-6-112 15,4-1-280-15,4-5-152 16,-1 3-176-16,-3-4-40 0,9-15-1336 16,-14 12-1409-16,1-1-3840 15</inkml:trace>
  <inkml:trace contextRef="#ctx0" brushRef="#br0" timeOffset="48000.83">4705 6321 19540 0,'0'0'4129'0,"0"0"-2897"15,0 0 352-15,0 0-208 16,0 0-463-16,28 79-265 0,4 4-56 16,8 22-128-16,-1-4-136 31,-11-25-152-31,-8-28-104 0,-4-22-72 15,-4-4-352-15,-4-6-800 16,-4-16-1089-16,-4 0-2480 16,0-13-1888-16</inkml:trace>
  <inkml:trace contextRef="#ctx0" brushRef="#br0" timeOffset="48196.31">4649 6385 19436 0,'0'0'2368'16,"0"0"-295"0,88 37-73-16,-41-14-808 15,-2 5-504-15,2-2-271 16,-3-1-249-16,0-3-168 0,-9-5-152 16,-3-5-977-16,-4-12-1623 15,-11-10-3762-15,-6-5-5384 0</inkml:trace>
  <inkml:trace contextRef="#ctx0" brushRef="#br0" timeOffset="48417.72">4920 6048 8009 0,'0'0'14043'0,"0"0"-12466"31,0 0-305-31,0 0 176 15,64 115-536-15,-32-49-384 16,0 1-183-16,3 5-153 0,-3-5-128 16,4-13-64-16,0-3-625 31,4-13-895-31,-8-16-2433 0,-4-9-2552 0</inkml:trace>
  <inkml:trace contextRef="#ctx0" brushRef="#br0" timeOffset="48673.03">5080 5963 20596 0,'0'0'3785'0,"0"0"-3305"15,0 0 776-15,0 0-8 16,59 101-279-1,-15-22-233-15,8 26-320 16,-4 6-208-16,-8-16-136 16,-16-31-72-16,-13-29-96 0,-3-13-832 15,1-6-761-15,-5-7-2248 32,-4-2-2872-32</inkml:trace>
  <inkml:trace contextRef="#ctx0" brushRef="#br0" timeOffset="48916.38">4996 5918 12994 0,'0'0'6146'16,"0"0"-4986"-16,0 0 1344 0,112 0-687 15,-65 3-665-15,5 0-320 0,0 0-392 16,-1-3-296-1,-6 0-72 1,-2 0-64 0,-7 0-8-16,-5 0-256 15,-10 0-616-15,-14 16-408 0,-7-3-1769 16,0 6-4448-16</inkml:trace>
  <inkml:trace contextRef="#ctx0" brushRef="#br0" timeOffset="49078.95">5231 6257 16507 0,'0'0'4257'0,"0"0"-3865"0,0 0 1104 31,0 0-47-31,116-5-529 16,-80-5-440-16,3 1-232 0,1 2-248 15,4 3-312-15,-12 4-1384 16,-8 0-4490-16</inkml:trace>
  <inkml:trace contextRef="#ctx0" brushRef="#br0" timeOffset="59970.81">10506 8125 10578 0,'0'0'8682'0,"0"0"-6874"15,0 0-248-15,0 0-639 16,-4 111-25-16,8-41-40 15,12 19-160 1,0 28-136-16,0 0-104 16,-4-19-168-16,-4-28-96 0,0-28-112 15,0-7-72-15,0 1 40 16,-5-2-40-16,5 4 48 16,-8-6-56-16,0-4 0 0,0-6 0 31,0-6 0-31,-4 0 64 15,0-2-64-15,1-9 8 0,3-2 40 16,-4 0 0-16,4-3 32 16,0 0-8-16,-4 0-64 15,4 0 48-15,0 0-39 0,0 0 55 16,0 0 0 0,0 4-24-16,-4-2-48 15,4 2 0-15,-4-1 8 0,4 1-8 16,0-4 0-16,0 0 8 15,0 0-8-15,0 0 0 16,0 0 8-16,0 0 56 16,0 0-56-16,0 0-8 15,0 0 48 1,0 2-40-16,0-2 0 0,0 4-8 0,0-1-88 16,0 3 88-16,0 4-48 15,0-4 48-15,0 0 0 16,0-2 0-1,0-1 0-15,0-3 0 16,0 0 0-16,0 0 0 16,0 0-8-16,0 0 0 0,0 0 0 15,4 0 0-15,8 0 8 16,-1 0 0-16,13-3 104 0,4-7 8 31,4 4 40-31,13-7 80 16,-2 3-40-16,13-5-16 0,8 0-8 15,16-5 0-15,27-9-8 16,24-6-16-16,5 1 8 16,-12 2-8-16,-21 6-72 0,-15 4-24 31,-4 0-32-31,-1 0 56 16,8-1 48-16,-3 0 8 0,4 2-40 0,-1 5 40 15,-3 3-64-15,8 7-64 16,-1 0 48-16,1 6-40 15,-1-4 40-15,-7 1-40 16,-20 3 64 0,-9-3-24-16,-10 3-40 15,-6-3 40-15,13 3-48 0,4 0 8 16,4 0 8-16,-5 0 32 16,-7 0-48-16,-8 0 48 0,-5 0-48 15,-11 3 8 1,-3 0-8-16,-9 0 0 15,-4-3 0-15,-5 0 0 16,-3 4 8-16,1-4-8 0,-5 0 8 16,4 0-8-16,-4 0 8 15,0 0 0-15,0 3 40 0,0-3-48 32,0 0 0-32,0 0-88 15,0 3-376-15,-4-3-472 0,-5 0-448 16,2-16-673-16,-1-7-1576 15,4-5-2568-15</inkml:trace>
  <inkml:trace contextRef="#ctx0" brushRef="#br0" timeOffset="60532.3">13395 7886 19540 0,'0'0'2680'0,"0"0"-1223"0,0 73-169 0,11 4-264 16,2 34 88 0,-1 16-103-16,-9 9-217 15,5-8-112-15,-3-15-136 16,-5-11-32-16,8-19-112 15,-5-20-160-15,5-22 8 16,1-6-152-16,2 0-80 0,-3 0-16 16,5-3-8-16,-6-10-64 0,-3-9-120 31,0-7-256-31,-4-6-448 16,0-8-496-16,-4-22 71 15,-7-8 121-15,2-16-144 0,-3-7-57 16,5-2-55-16,-2-4 136 15,1 1 368-15,4 6 168 0,-3 3 415 16,3 6 249-16,-1 7 120 31,-3 5 40-31,5 8 417 16,-1 8 287-16,0 11 336 0,4 2 160 16,-4 10 64-16,4 0-135 0,0 13-73 15,0 28-344-15,12 39-168 0,-5 36 56 16,2 18 137-1,-9 3-177 1,0-13-96-16,-5-26-96 16,-10-23-312-16,-2-19-96 0,13-28 0 15,-7-22-744-15,-1-19-985 16,-4-15-3032-16,-4-10-8698 0</inkml:trace>
  <inkml:trace contextRef="#ctx0" brushRef="#br0" timeOffset="61337.14">10354 7824 7585 0,'0'0'12819'0,"0"0"-11147"15,0 0-1160-15,0 0-152 16,0 0 56-16,0 0-23 0,100-55 31 16,-56-6-152-16,4-23-176 15,7-28-96-15,-6-9 8 0,-14 10-8 31,-14 26-128-31,-17 26-184 16,-4 16 48-16,0-9 120 16,-13 2 144-16,5-7 8 0,-3 0 144 15,-2 19 32-15,9 6 264 16,-7 16 216-16,7 13 280 0,0 3-240 16,-1 3-152-1,5 35-200-15,-4 44-256 16,-3 48-16-16,3 24-8 15,4 1 16-15,0-25 81 0,0-41 175 16,7-29-104-16,6-22-120 16,-1-9-24-16,8-6-88 15,-1-2-8-15,5-5-48 16,4-16-80 0,8-3 8-16,16-38-72 0,12-29-457 15,20-32-423-15,6-2-960 0,-17 18-1985 16,-13 22-3481-16</inkml:trace>
  <inkml:trace contextRef="#ctx0" brushRef="#br0" timeOffset="61926.57">12693 6839 18860 0,'0'0'2816'0,"0"0"-1128"0,32 85 81 0,-15-34-569 15,-2 7-192-15,1 2-159 31,-4 0-225-31,-4-9-224 0,0-10-176 16,-4-15-136-16,0-8-40 16,-4-8 0-16,0-10-48 0,0 0-80 15,-16-16 0-15,0-9-64 16,-4-9-88-16,1-12 40 31,2 2 88-31,13-7 56 0,4 7 48 16,0 2 8-16,16 1-8 15,8 9 0-15,8 1 0 0,4 2 8 16,0 6-8-16,4 2 8 16,-1 5 0-16,-3 0-8 15,-4 3 0 1,0 3-793-16,0 10-687 16,-12 0-1120-16,0 0-4178 0</inkml:trace>
  <inkml:trace contextRef="#ctx0" brushRef="#br0" timeOffset="65511.98">13267 8782 7785 0,'0'0'8874'0,"0"0"-6858"0,0 0-247 16,-16 19-585-16,16-13-424 15,9 1-96-15,14 1 161 16,9-1-17-16,12 0-168 0,7-7-152 16,5 0-112-16,4 0-64 15,4-10-88-15,-1-2-24 0,1-1-32 32,-8 4 40-32,-4-1-88 15,-5 3 48-15,-10 7-40 0,-9 0 32 16,-9 0 32-16,-2 0-39 15,-2 0-57-15,-7 4-48 0,-3-1 0 16,2-3-40-16,-7 3 80 31,4 0 16-31,-4-3 104 16,4 6 8-16,-4-3 8 0,0 1-64 16,4 2-80-16,-4-3-16 15,0 1-64 1,0-1 8-16,4 0 40 0,-4-1-48 15,5-2 8-15,-5 4-8 16,0-1 0-16,0-3 0 16,0 0-8-16,0 0 8 0,0 0-8 15,4 0 0-15,-4 0 0 0,0 0 8 16,0 0-8-16,0 0 0 0,0 0-48 31,0 0 48-31,0-9-64 16,0-14 72-16,-4-11 40 15,-1-23-40-15,-3-29-8 0,4-22 0 16,0-3 0-16,1 9-112 16,-1 27-120-16,4 20 120 0,0 17 32 31,-9 6-16-31,5-3-16 31,-4-3 32-31,-3 0 80 0,2 9 0 16,2 4 0-16,-5 6 8 15,8 6 0-15,-1 7 0 0,1-1 8 16,4 4 0-16,0 3-8 16,0 0 0-16,0 0 0 15,0 0 0-15,0 0-8 0,0 0 16 16,0 0-16-16,0 0 16 16,0 0-16-16,0 0 8 0,0 0 0 15,0 0 0-15,0 0 8 16,0 0 8-1,0 0-8-15,0 0 64 16,0 0-24-16,0 0 48 0,0 0 16 16,0 0-16-16,0 0-16 15,0 0-32-15,0 0 24 0,0 0 24 16,0 13 16 0,0 15-8-16,0 30-8 15,9 37 16-15,-9 51 16 16,0 38-64-16,0 23 32 0,-16 5-24 15,-5-21-64-15,-2-26 0 16,3-47 16-16,8-42-24 0,4-35 0 31,8-22 0-31,0 0 0 32,4-6-96-32,12-6-24 0,-1-4 24 31,2-3-24-31,-2-10-128 15,2-12-200-15,-6-10 8 0,-2-10-113 16,-1-5 25-16,-8-10 80 16,0-17 128-16,-8-8 32 15,-5-16-24-15,-2 8 40 0,2 17 40 16,10 23-64-16,-1 15 8 16,0-3-88-16,0-6 8 0,0-7 120 0,4 0 40 15,0-3 40 1,0-3-56-16,0 0 39 0,-4-7 65 15,4 4 32-15,-5-1 80 0,2 14-8 16,3 9 16-16,0 10 0 16,0 8 0-16,0 14 8 0,0 3 144 15,0 3 265 1,0 0 63-16,-4 0 48 16,0 0-40-16,4 12-80 15,0 13-168-15,0 26-72 0,0 35-24 16,8 42-8-16,-5 14-80 15,-3-5 16-15,0-29-72 0,-3-29-800 32,3-27-1513-32,0-24-6640 0</inkml:trace>
  <inkml:trace contextRef="#ctx0" brushRef="#br0" timeOffset="67253.32">10753 9160 7217 0,'0'0'5921'0,"0"0"-3872"16,0 0-1489-16,0 0 104 15,0 0 432-15,0 0 153 0,0 0-257 32,60-3-288-32,-40 6 128 15,-1 3-104-15,2 0-96 16,3 4-72-16,0-7-223 0,-1 0-169 16,5 1-80-16,-8-4-80 0,1 0 0 15,-2-4 8-15,-7-2-16 16,0-1-16-1,-4 1-296-15,-1-3-345 16,2 2-319-16,-1-8-328 16,-4-2-1313-16,0 2-2352 0</inkml:trace>
  <inkml:trace contextRef="#ctx0" brushRef="#br0" timeOffset="67986.36">11032 8108 7889 0,'0'0'7282'0,"0"0"-5074"15,0 0 241 1,0 0-673-16,0 0-224 15,0 0-167-15,0 0-217 16,0 0-304-16,-32 89-272 0,52-6-88 16,-4 34 65-16,4 20-17 15,-8-7-112-15,-9-9-40 0,2-23-64 0,-1-21-24 32,-4-20-40-32,4-13-56 15,-4-12-56-15,4 2-40 16,-4-4 0-16,4 1-24 0,-4-12-48 15,0-6-40-15,0-4 56 16,0-5-64 0,0-1 16-16,0-3-8 15,0 3 40-15,0-3-40 16,0 0 0-16,0 0 0 0,0 0 0 16,0 0-8-16,0 0 0 15,0 0 8-15,0 0 0 0,0 0 48 31,0 0-56-31,0 0 0 16,-4 0-8-16,4 0-8 16,-4 0-40-16,4 0 48 0,-4 0 0 15,4 0 0-15,0 0-40 16,0 0 48-16,0 0-16 0,0 0-56 16,0 0 16-1,0 0-152-15,0 0-16 16,0 0-136-16,0 0-312 15,0 0-480-15,0-6-577 0,4-1-2496 16,4-2-4785-16</inkml:trace>
  <inkml:trace contextRef="#ctx0" brushRef="#br0" timeOffset="98447">20849 4384 7481 0,'0'0'9426'15,"-103"35"-9426"-15</inkml:trace>
  <inkml:trace contextRef="#ctx0" brushRef="#br0" timeOffset="106071.64">11219 9642 8753 0,'0'0'3961'0,"0"0"-3393"31,0 0-312-31,20 98 216 0,-20-53 137 16,0 9 183-16,0 3-64 16,0 0 72-16,-11 1 24 15,2-11-8-15,1-9-127 0,-3-9-105 16,7-14-24-16,-1-2-40 31,1-9-40-31,4-1-80 0,-4-3-136 16,4 0-72-16,0 3-24 15,4 0-168-15,9 4 0 16,6-4 0-16,5 2 0 0,8-1 0 16,4-4 8-16,4 0 0 15,7 0 0 1,6 0 104-16,-2-6 104 0,9-4 96 15,-1-2 57-15,5-1-121 16,12-6-152-16,20-3 48 16,20-3 24-16,11-1 40 0,4 3-72 15,-3 7-16 1,-5-3 24-16,-3 4 40 16,-8-4-64-16,-5 3-64 0,-12 0-48 15,-3 0 0-15,-4 7 0 16,-12-1-8-16,-20 10-64 15,-9 0 56-15,-3 0-64 0,0 0-24 32,8 6-120-32,3 3-152 0,-7 5 104 15,-8-2 136-15,-4-2-16 16,-8-4-385-16,-12-3-1119 16,-8 1 88-16,-4-4 896 0,-4 0-1105 15,-20 0-1303-15,0 0-4130 0</inkml:trace>
  <inkml:trace contextRef="#ctx0" brushRef="#br0" timeOffset="106366.85">13530 9715 16259 0,'0'0'2136'0,"0"0"-1279"0,0 0-65 16,0 0 24-16,0 0 192 0,92 58-16 16,-80-56-247-1,-8 5-209-15,4 3 0 16,-4 5-40-16,-4 14-80 0,0 9-200 16,-4 25-80-16,-8-2-32 15,-4 2-104-15,0-2-56 16,4-17-752-16,4-16-1025 0,0-17-2944 31,8-11-7145-31</inkml:trace>
  <inkml:trace contextRef="#ctx0" brushRef="#br0" timeOffset="106832.6">14147 10042 13770 0,'0'0'7826'15,"0"0"-6762"-15,0 0-656 16,136 73 57-16,-44-70-33 0,47-3 104 0,25 0 16 16,15-3 24-16,-4 0-240 15,-12-1 32-15,1-1 168 0,-5-2-248 16,5-6-128-16,-5 1-88 31,1 2-24-31,-10-2-48 0,-6 2 8 16,-13 0-8-16,-11 4 0 15,-12 0-72-15,-8 0-224 16,-20-4-168-16,-21 3-280 0,-11 7-304 16,-13-2-280-16,25 2-569 31,-8 0-1856-31,-4 0-680 0</inkml:trace>
  <inkml:trace contextRef="#ctx0" brushRef="#br0" timeOffset="107173.69">16694 9678 15811 0,'0'0'2448'0,"0"0"-847"16,0 0-641-16,0 0 416 15,108 44-79-15,-57-22-169 0,13 3-384 16,-5-6-184-16,9 0-200 0,-3-3-120 16,-2-3-16-16,-3-4-80 0,-5 4-48 31,-7-3-48-31,-12 5-32 15,-12 8 64-15,-12 2 160 16,-12 10-8-16,-20 6-128 0,-32 16-104 16,-35 7-48-16,-33 2-512 15,-7-8-760-15,19-29-1065 0,36-20-2568 32,33-9-4153-32</inkml:trace>
  <inkml:trace contextRef="#ctx0" brushRef="#br0" timeOffset="108742.49">16841 4070 16411 0,'-179'10'1872'15,"-44"-10"-1135"-15,-5-7-441 16,-19-24 0 0,-11-17 120-16,-1-16 16 15,7-15-96-15,18-16-280 0,26-26-40 16,45-28 88-16,48-23-56 16,55-21-48-16,52-11-16 15,27-3 8-15,57-8 8 0,36-4 88 31,35-3 144-31,21 0 208 16,19 18-200-16,8 14-160 0,12 28 40 16,13 26 0-16,27 27-72 15,20 20 40-15,31 20-80 16,29 18-8-16,19 25 56 0,34 20 64 16,17 10-32-1,14 30 8-15,7 14-48 16,-20 9-48-16,-22 13-8 0,-39 10 0 15,-25 15 0-15,-33 12 8 16,-28 15 88-16,-24 10-8 16,-33 9 240-16,-29-2 9 15,-34 1 31-15,-28-10-16 16,-31-10-48-16,-28-2 56 16,-32-13-64-16,-17-7 96 15,-42 0-40-15,-44 4-32 0,-33 0-96 16,-52-4-88-16,-39-5-112 15,-36-8 56 1,-27-9-72-16,-25-12 112 16,-16-13-112-16,-19-10-16 0,-18-12 8 15,-14-2-32-15,-1-10-288 16,13-7 40-16,20-10 104 16,22-13 136-16,46-26-24 0,31-11 16 31,48-10-160-31,43-7-568 15,49 10-809-15,30 13-431 0,26 2-737 16,15 16-1447-16,8 11-9187 0</inkml:trace>
  <inkml:trace contextRef="#ctx0" brushRef="#br0" timeOffset="110076.92">21858 8569 13530 0,'0'0'6970'0,"0"0"-5522"16,0 0-304-16,-17 114-159 15,17-37 7-15,0-1 16 0,0-2-232 32,8-21-192-32,5-15-128 15,7-10-360-15,3-6-96 16,5-15-48-16,4-7-72 0,7-38-208 16,6-29-40-16,-10-35-32 15,-10-2-16-15,-25 2 104 0,-4 23 120 16,-20 28 96-1,-8 16 88-15,0 6 16 16,-8 7 0-16,-4 0 72 16,1 10 80-16,-2 12 128 0,13 0-72 15,4 15-120-15,13 4-96 16,11 3-184-16,4-6-664 16,19-6-1056-16,41-10-1073 15,-4 0-1720-15,4-3-2161 16</inkml:trace>
  <inkml:trace contextRef="#ctx0" brushRef="#br0" timeOffset="110381.11">22571 8071 19148 0,'0'0'2656'0,"0"0"-1424"31,-40 98-207-31,20-18-17 16,0 27 32-16,4 14-248 15,12-3-96-15,4-14-119 0,4-31-137 16,8-23-152-16,0-11-120 16,4-17-112-16,4 1-56 0,3-4-16 15,10-6-232 1,3-11-440-16,-4-2-257 15,-1-13-255-15,-3-8-344 16,-4-8-457-16,-4-28-1832 0,-9 6-1224 16,-2 1-4561-16</inkml:trace>
  <inkml:trace contextRef="#ctx0" brushRef="#br0" timeOffset="110765.08">22825 8321 14579 0,'0'0'2544'0,"0"0"-471"32,25 74-569-32,-18-27-72 0,1 4-55 15,-3 3-409-15,-1 0-192 16,-4-10-232-16,0-12-272 0,4-10-200 16,-4-13-72-16,0-9-168 15,0-9-384-15,0-36 280 31,0-21 136-31,0-3-112 0,3 4-232 16,9 8 208-16,-3 19 136 16,2 0 128-16,1 0-8 0,8 9 16 15,-8 14 8-15,4 8 0 16,4 7 208-16,0 4 368 16,4 21-24-1,0 7-8-15,0 9-72 0,-5 7 8 16,-2 2-80-16,-2-2-128 15,-6-7-224-15,-1-6-56 0,3-9-416 16,-3-20-608-16,-3-2-1456 16,-5-4-4234-16</inkml:trace>
  <inkml:trace contextRef="#ctx0" brushRef="#br0" timeOffset="110993.48">23209 7919 14227 0,'0'0'3080'16,"0"0"-1231"-16,0 0 375 15,91 113-448-15,-64-46 1 0,-10 22-425 16,-6 25-296-16,-11 13-231 16,-4-6-225-16,-24-13-360 31,5-28-168-31,3-24-72 0,4-14-560 15,0-10-649-15,-12 3-1031 16,0-4-3673-16,0-5-8506 0</inkml:trace>
  <inkml:trace contextRef="#ctx0" brushRef="#br0" timeOffset="111170.99">23547 9150 16363 0,'0'0'0'16,"0"0"-5161"-16</inkml:trace>
  <inkml:trace contextRef="#ctx0" brushRef="#br0" timeOffset="111862.15">21411 9661 20484 0,'0'0'2568'16,"0"0"-2079"-16,127-76-393 16,25 3 0-16,48-13 520 31,30 0 376-31,-2 4-312 0,-18-1-280 16,1-2-152-1,-11 2-96-15,-9 10-64 16,-15 16-32-16,-21 19-56 0,-27 21-520 15,-33 17-672-15,-31 0 96 16,-29 4-785-16,-14 19 89 16,-6 2-1065-16,-15 13-3136 0,0 3 4401 15,-32 3 1592-15,-35 4 2160 16,-40 0-63-16,-57 6-537 0,-39 0-568 16,-25-13 216-16,-14-9 97 0,-17-19-153 31,-16-13-296-31,-12-29-296 15,16-37-32-15,35-36 328 0,58-38 145 16,62-28 255-16,60-17 96 16,56-11-456-16,36-8-543 0,59 2-81 15,42-5 32-15,29 14 128 32,29 18 80-32,33 29-272 0,23 40 16 15,16 40-128-15,12 44-32 16,-13 25-24-16,-2 48 0 0,-21 32 40 15,-32 24-112-15,-31 10 0 16,-34 14 8-16,-38 3 48 31,-36 5 32-31,-40 11 32 0,-32 11-64 16,-40 21 8-16,-36 23-16 16,-39 21 104-16,-25 12-32 15,-31 16 0-15,-25 3-120 0,-19-6 0 0,-15-13-72 16,-13-44-288-16,-17-55-528 15,57-53-1665-15,24-51-4136 0</inkml:trace>
  <inkml:trace contextRef="#ctx0" brushRef="#br0" timeOffset="112057.62">22981 8731 3872 0,'0'0'0'0</inkml:trace>
  <inkml:trace contextRef="#ctx0" brushRef="#br0" timeOffset="133380.56">1027 12144 10802 0,'0'0'304'15,"76"25"2945"-15,8 0-1129 16,27 8 88-16,17 2-535 0,-1-7-553 16,-11-12 72-16,-12-7-303 15,7-9-145-15,5-3-296 16,-1-19 80-16,9-3-104 0,-4-1-16 31,3-2-72-31,-4 8-128 16,0 5 8-16,-3 5 144 0,-4 8-152 15,-5 2 40-15,1 0 80 16,3 0-15-16,1-7 31 16,0 0 8-16,-9 1 136 0,1-3-304 15,-4 6-184-15,-5-1 8 16,-3 4 0-1,-17 0 64-15,-15 0-16 0,-12 0 16 16,-4 0 72-16,8 0-80 16,3 0 56-16,10 0-120 15,-2-3 8-15,1-7 8 16,0-6 32-16,-4-5-40 16,3-2 0-16,5-2-8 15,-1-4 8-15,1 4-8 0,0-1 16 16,8 4-8-16,-5 3 136 15,1 1-24-15,0 5-64 16,-5-4 16 0,13-1-56-16,16-5-8 15,16-3 80-15,3-1-80 0,-3-3 40 16,-17 5 8-16,-20 9 16 16,-15-2-72-16,-15 5-8 15,-6-3-48-15,5-3 48 0,4-7-80 31,4-9 72-31,-5-9-136 16,5-16 104-16,-3-23 48 0,2-25 0 16,5-9 72-16,-8 9 0 15,-9 6 48-15,-3 31-120 16,-12 15 0-16,-5 9-8 0,6 5-8 16,-1-9 16-1,0 0 0-15,4 1 0 16,-4 8 0-16,-5 11 8 0,-2 5 64 15,-6 11-72-15,1-4-8 16,0 2 8-16,4-1 0 16,-4-5-8-16,0-5 8 15,1 3-8-15,-6-2 0 16,5 2 8 0,-5 3 56-16,-2 10-56 0,-1-1-8 15,0 3-40-15,0 4-8 0,-4-1-256 16,0 5-288-16,0-4-448 15,0-5-561 1,0 5-559-16,-12 3-1753 16,-4 3-4569-16</inkml:trace>
  <inkml:trace contextRef="#ctx0" brushRef="#br0" timeOffset="134446.71">1489 13176 14251 0,'0'0'2096'0,"0"0"-136"16,0 0-391-16,0 0-177 0,0 0 240 15,-67-10-351-15,59 10-241 16,-4 7-104-16,0 9-96 0,4 3-16 31,-3 31-223-31,11 49-201 16,0 63-88-16,15 41-48 16,13 26-160-16,-4 3 8 0,-5-26 56 15,6-16-24-15,-5-25 104 0,4-22-8 16,-1-16 40-16,1-16-80 15,0-18-88 1,-12-30-32-16,4-18 56 16,-8-14-104-16,4-2-24 15,-4-7-16-15,0-3 0 0,-4-9-160 16,-4-10-480-16,0 0-528 0,-20-71-697 16,-7 5-1743-1,-1-14-4194-15</inkml:trace>
  <inkml:trace contextRef="#ctx0" brushRef="#br0" timeOffset="135225.62">5916 11880 15315 0,'0'0'3737'16,"0"0"-3449"-16,0 0 576 15,0 0 592 1,0 0 128-16,116 4-431 0,-60 11-97 15,15 18-240-15,32 24-8 16,26 32-192-16,6 31 81 0,0 29-17 16,-15 19-104-16,-25 20-80 15,-7 18-272 1,-12 7-56-16,-8 3-80 16,-12-25 80-16,-9-20-32 0,-8-19-136 15,-7-25-120-15,-11-31-432 16,-14-33-480-16,-7-35-753 0,-7-21-1943 15,-14-7-2442-15</inkml:trace>
  <inkml:trace contextRef="#ctx0" brushRef="#br0" timeOffset="136170.1">1633 12506 9009 0,'0'0'2545'15,"0"0"-273"-15,0 0-447 16,0 0 79 0,0 0 33-16,0 0-97 15,0 0-240-15,-8-3-303 16,1 6-377-16,-6 3-168 0,1 4-104 16,-8 0-192-16,5-1-136 15,-5 7-112-15,-5 0-32 0,1 0-40 31,1 6-56-31,3 3-72 0,0 4-8 16,0-1 8-16,4 7-8 16,-3 6 8-16,6 4-8 15,-2 6-56-15,2 0 56 0,9-1 8 16,-4 1-8-16,1 0 0 31,7 0 0-31,-5-1-8 0,5 2 0 16,0 2-8-16,0-7 8 15,0-3 0-15,5-9-64 16,-1-6 0-16,-1-9-384 0,1-8-112 16,0-6-24-16,0 3-72 31,-4 1-232-31,0 9-745 0,-4 4-3128 16,-7-1-7961-16</inkml:trace>
</inkml:ink>
</file>

<file path=ppt/ink/ink2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32767" units="deg"/>
          <inkml:channel name="T" type="integer" max="2.14748E9" units="dev"/>
        </inkml:traceFormat>
        <inkml:channelProperties>
          <inkml:channelProperty channel="X" name="resolution" value="3854.94116" units="1/cm"/>
          <inkml:channelProperty channel="Y" name="resolution" value="5461.1665" units="1/cm"/>
          <inkml:channelProperty channel="F" name="resolution" value="91.01945" units="1/deg"/>
          <inkml:channelProperty channel="T" name="resolution" value="1" units="1/dev"/>
        </inkml:channelProperties>
      </inkml:inkSource>
      <inkml:timestamp xml:id="ts0" timeString="2020-07-27T09:06:36.100"/>
    </inkml:context>
    <inkml:brush xml:id="br0">
      <inkml:brushProperty name="width" value="0.05292" units="cm"/>
      <inkml:brushProperty name="height" value="0.05292" units="cm"/>
      <inkml:brushProperty name="color" value="#FF0000"/>
    </inkml:brush>
  </inkml:definitions>
  <inkml:trace contextRef="#ctx0" brushRef="#br0">18829 2508 19300 0,'0'0'4841'16,"0"0"-4073"-16,0 0-96 0,0 0-64 15,24 48 328-15,-4-33-328 16,8-2-352-16,0 1-256 16,0-6 0-16,4-4-408 0,-9-1-672 15,-2 0-360 1,-14 3-497-1,-3 4-1047-15,-4 3-705 0,-8 2-336 0,-12 7 792 16,-12-3 3233-16,0 1 1577 16,-7 5 639-16,3 4-183 15,1 6-57-15,-1 3-256 16,12 0-343-16,7-3 23 16,10-7-416-1,7-2-392-15,0-10-288 0,7-7-143 0,17-6-33 16,1 0-80-16,3-3 64 15,3 4-104-15,1-1 56 16,0 3-56 0,-4 10 48-16,-13 10 16 15,-6 6 16-15,-9 24 16 16,0 20-56-16,-20 20 120 0,0-4 48 16,0-23 8-16,12-21 56 15,0-29-200-15,8 0-32 0,0-6-48 31,0-10-8-31,0-6-384 16,0-44 80-16,16-42 264 0,4-45-240 16,4-21-577-16,-4-1-375 15,-5 13-152-15,-2 19 376 16,-5 13 416-16,-4 10 135 0,-4 21-167 31,0 20 232-31,0 22 280 16,0 12 120-16,0 4 672 0,-8 7 825 15,8 2 71-15,0 13-136 0,0 0-319 16,0 13-465-16,8 15 104 16,12 16-88-16,-5 7-56 15,6 9-96 1,-6 4-152-16,1-7-128 16,0-6-152-16,-4-10-80 15,0-9-296-15,-4-10-600 0,-4-19-1008 0,-4-3-689 16,0 0-2640-16</inkml:trace>
  <inkml:trace contextRef="#ctx0" brushRef="#br0" timeOffset="297.19">19036 2048 12402 0,'0'0'6129'15,"0"0"-5000"-15,0 0 727 16,92-16-744-16,-48 6-255 0,8-3-257 16,4 4-184-16,3-4-80 15,-3 7 168-15,-8 0-296 0,-8 6-88 32,-12 0-64-32,-9 19 176 15,-6 13 200-15,-9 12 64 16,-4 3-64-16,0 7-168 0,-13-3-128 15,-2-6-136-15,-9-7-192 0,-4-10-1056 16,-24-5-1088-16,4-8-3338 16,0-2-7472-1</inkml:trace>
  <inkml:trace contextRef="#ctx0" brushRef="#br0" timeOffset="516.6">19036 2321 12162 0,'0'0'2465'0,"0"0"-433"32,0 0 313-32,0 0-441 15,0 0-504-15,0 0-504 16,100 0-295-16,-72 0-193 0,-4 0-184 16,-8 0-136-16,-4 6-88 0,-12 6-56 15,0 8-56-15,-20 8-768 16,-8 7-961-16,-23 16-535 15,2-7-617-15,10-9-2312 0</inkml:trace>
  <inkml:trace contextRef="#ctx0" brushRef="#br0" timeOffset="1769.27">18881 2667 8953 0,'0'0'4305'16,"0"0"-2424"-16,0 0 351 15,8 70-167-15,4-36-345 0,0 5-312 16,-1 2-487-16,2-6-345 15,-1 3-320-15,-4-10-152 0,-4-2-104 16,4-4-240 0,-8-6-609-16,4-7-799 15,-4-9-1080-15,0 0-1905 16,0-2-817-16,0-15-319 0,0-2 5769 16,0 1 4897-16,0-2-1832 15,0 4 168-15,0 0-249 16,0-2-663-16,7-1-625 15,18-7-408-15,6-9-239 16,18-6-273-16,22-13-200 16,-3 6-224-16,8 0-104 0,-1 4-112 15,-11 9-72-15,8 3-56 16,-4 4 64 0,-17 9 0-16,-11 6-56 15,-12 10-16-15,-12 3-8 16,-12 0-24-16,-4 9 32 0,-12 14 0 15,-16-1-544-15,-8 7-936 16,-8 3-569-16,-7-3-903 0,-5-5 47 31,4 2-80-31,4-4 777 16,0-3 1136-16,9 0 1072 16,3 3 1080-16,12-3 1280 0,7 3-127 15,10 5 319-15,7 0-631 16,0 8-361-16,7 6-256 0,10 7-191 15,-6 9-185 1,-3 17-192-16,-3 12-176 16,-5 15-152-16,0-9-136 15,0-19-112-15,0-25-104 0,0-23-40 16,0-3-16-16,0-3-360 16,0-6-648-16,0-13-928 15,0-16-241-15,0-28 585 16,4-7-105-16,-4-13 193 15,0 1 760-15,0-1 504 16,0-2 240-16,0 2 80 0,0 1 424 16,0 5 128-16,8 1 64 15,3 3-8 1,2 4-175-16,2 5 63 16,2 4-24-16,-6 6 64 15,2 6 64-15,-6 7-88 0,5 9 104 16,-3 7-32-16,-2 3 1 15,5 3 87-15,0 3 24 0,8 16-104 32,4 3-152-32,4 10 88 15,-4 10-72-15,4 2-79 16,-1 10-57-16,6 19-40 0,3 15-112 16,7 21 32-16,-4-1 40 15,-7-19-88-15,-8-23-88 16,-7-21 48-1,-6-10-40-15,6 2-40 0,-6 2-104 16,1-4-8-16,-7-13 0 16,-5-10-264-16,-5-5-448 0,-23-7-512 15,-8-9-457-15,-24-30-391 16,-15-33-593 0,-9-27-2312-16,13 7-32 15,19 16 128 1,20 27-944-16,16 24 5825 15,0 6 2536-15,-4 0-143 16,4 7 4032-16,5 5-3208 0,2 7 792 16,5 0-2273-16,4 0-488 15,0 0-711-15,13 0-321 16,14 0 264-16,9 0-32 0,4 0-192 16,0 0-184-16,-9 10-72 0,1-4-288 15,-11 7-696-15,-18 0-281 16,-3 9-215-16,-7 3-176 31,-21 7 423-31,-17 3 777 0,-2 0 456 16,-1-3 168-16,4-3 728 15,5-7 481-15,15-7 279 0,7-8-232 16,10-1-311-16,7-6-681 16,3 0-432-16,18-13-40 15,11-9 32 1,11-16 8-16,5-10-608 15,27-31-673-15,-6 9-1319 0,-9 10-3866 16</inkml:trace>
  <inkml:trace contextRef="#ctx0" brushRef="#br0" timeOffset="2016.59">19937 2660 18683 0,'0'0'2577'0,"0"0"-1801"15,0 0 368-15,0 0-279 16,80-19-65-16,-48 10-352 0,3 3-248 16,-3-4-176-16,0 7-24 15,-8 0-1008-15,-4 3-737 31,-16 12-903-31,-4 11-1897 0,0 2-1232 0</inkml:trace>
  <inkml:trace contextRef="#ctx0" brushRef="#br0" timeOffset="2586.07">19989 3010 13594 0,'0'0'4153'31,"0"0"-2528"-31,0 0-129 0,0 0-864 16,0 0-288-16,0 0 32 15,0 0 24-15,99-51-168 0,-58 25-136 0,-6 1-48 16,-3 10-40-16,-8 4 0 16,-8 11 0-1,-9 0 8 1,-3 11 120-16,-4 17 193 0,0 10-9 16,-4 9-56-16,1 8 80 15,-5-5 56-15,4 1-152 0,0-7-80 0,4-2-72 16,0-10-8-16,0-4 32 31,0-6-120-31,0-9 8 16,0-10-8-16,4-3-280 0,0-3-344 15,4-26 168-15,-1-12 184 16,10-13-248-16,-6-6 55 0,6 0 217 16,-6-1 176-16,2 1 72 31,2 6 0-31,-2 0 88 0,6 3 64 15,-2-2 168-15,7 1 17 16,3 1-33-16,1 1-88 0,12 6-40 16,4-1 208-16,4 7-48 15,3 9-184-15,5 4 56 32,-4 12-16-32,4 10-16 0,-1 3 80 15,-7 0-32-15,-8 19 8 16,-5 6 168-16,-7 8 56 0,-11 4 24 15,-13 11-71-15,-4 6-73 0,-8 7-144 16,-16 2-56-16,-12-3-128 16,-4-6-8-16,0-14-88 15,1-13-464 1,7-15-409-16,-8-31-607 16,7-18-2921-16,10-8-4849 0</inkml:trace>
  <inkml:trace contextRef="#ctx0" brushRef="#br0" timeOffset="2783.54">20709 2057 3712 0,'0'0'14915'0,"13"73"-12394"0,-5 10-337 31,-1 37-655-31,-3 10-185 0,-4 5-384 16,-4-12-400-16,-19-12-272 15,-1 0-288-15,-8-9-440 16,8-20-1344-16,4-25-3001 0,12-22-10386 16</inkml:trace>
  <inkml:trace contextRef="#ctx0" brushRef="#br0" timeOffset="5084.38">21778 1346 15171 0,'0'0'2688'0,"0"0"-1775"0,0 0-153 16,0 0-496-16,0 0-264 31,63 76-848-31,-63-54-2249 16,0 1-5865-16</inkml:trace>
  <inkml:trace contextRef="#ctx0" brushRef="#br0" timeOffset="5285.85">21471 1746 12938 0,'0'0'4489'16,"0"0"-3689"-16,16 89 633 16,-8-44-513-16,0 5 0 0,-5 1-336 15,1-10-552 1,1-6-32-16,3-7-928 15,-4-11-1072-15,7-17-2305 16,-2 0-456-16,3-22-1241 0</inkml:trace>
  <inkml:trace contextRef="#ctx0" brushRef="#br0" timeOffset="5455.39">21575 2003 5641 0,'0'0'2704'0,"27"-73"-15"0,-7 28 175 32,8 4-823-32,8 0-41 15,8 6-495-15,4 4-345 0,4-1-360 16,0 7-320-16,-1 2-144 15,1 7 40-15,-12 7-16 16,-5 3-72-16,-7 6-192 0,-7 0-96 31,-14 0-16-31,-7 6-496 16,-7 22-704-16,-14-3-1841 0,-3 4-3072 0</inkml:trace>
  <inkml:trace contextRef="#ctx0" brushRef="#br0" timeOffset="5600">21630 1962 13538 0,'0'0'2497'0,"0"0"-1393"0,0 0-312 0,0 0-248 15,0 0 321-15,0 0-473 16,0 0-392-16,28 82-784 16,-15-69-3065-16,-2-10-3033 0</inkml:trace>
  <inkml:trace contextRef="#ctx0" brushRef="#br0" timeOffset="5960.05">21929 1883 4849 0,'0'0'7409'15,"0"0"-5929"1,0 0 425-16,88-51-377 16,-64 38-112-16,-5 9-455 0,-2 2-473 15,-6 2-296-15,-3 0-192 16,-8 0-192-16,0 2-368 15,0 15-873-15,0 5-895 0,-12 0-809 32,-8 4 913-32,1-1 1175 15,-9 0 1049-15,4-6 489 0,-4 1 1551 16,4-4 489-16,4-1-769 16,-4 1 64-16,4 3-423 15,1 6-417-15,-9 3-104 0,0 8-232 16,-4 5-152-1,-4 4-328 1,1-1-168-16,-2-3-120 0,1-2-816 0,0-8-568 16,12-5-1-16,5-11-375 15,6-5-849-15,2-10-367 16,7 0-1097-16,4 0-2367 0</inkml:trace>
  <inkml:trace contextRef="#ctx0" brushRef="#br0" timeOffset="6388.89">21519 2422 4584 0,'0'0'2657'0,"0"0"-520"0,0 0 55 0,0 0 224 15,0 0-391-15,0 0 23 16,56 35-327-16,-33 1-377 16,5 8-176-1,0 13-240-15,-4 0-95 16,0-3-241-16,-4 0-216 0,-4-15-256 31,-1-9-120-31,-2-10-88 16,-9-11-712-16,-4-9-697 15,0 0-223-15,0-12 0 0,-8-14-433 16,-8-12 521-16,0 0 504 16,0-10 615-16,8 1 385 0,8-1 128 15,0 0 128-15,4 1 505 16,16 2 479-16,12 1 144 16,8-1 136-16,3-2-343 0,9-1-305 15,8 4-120-15,4 3-56 16,-1 2 8-1,1 11-16-15,0 12-72 0,-4 10 41 16,-4 6-41-16,-8 0 40 16,-5 15-112-16,-11 7-56 15,-4 7-56-15,-16 3 32 16,-4 6-120 0,-8 10-112-16,-12 3-80 15,-24 3-24-15,-16 3-608 0,-8-7-816 16,-11-9-1361-16,-21-18-1920 0,21-16-48 15,7-7-5769-15</inkml:trace>
  <inkml:trace contextRef="#ctx0" brushRef="#br0" timeOffset="7154.84">21869 2181 8569 0,'0'0'4097'0,"0"0"-1648"15,0 0 663-15,0 0-823 0,28 108-417 31,-24-60-495-31,0-1-465 16,0-9-472-16,5-9-296 0,2-10-144 16,1-9-384-16,8-10-472 15,0-4 95-15,3-18 1 16,1-4-16-16,1-2 48 0,-5-1 296 31,-9 7 232-31,1 3 160 16,-7 10 40-16,-1 5 96 0,-4 4 832 15,4 4 216-15,-4 14-424 0,0 18-63 16,0 5 39-16,0 10-160 16,-4 6-56-16,-9 3-120 15,-6 1-120 1,-5-5-120-16,0-5-56 16,-4-9-16-16,4-11-48 15,-3-11-224-15,6-17-608 0,1-3-480 0,1-13-401 16,6-19-615-16,2-5-241 15,3-8 969-15,8-3 456 0,0 3 712 32,0 4 408-32,4 10 24 15,11 5 760-15,2 10 400 16,2 7 616-16,5 6-183 0,0 3-177 16,8 0 8-16,4 0-319 0,-5 6-257 31,5 7-144-31,-4-4-272 15,-8 4-128-15,-4 6-160 16,-4 0-136-16,-12 3-8 0,-4 1-24 16,0 2-624-16,-12 4-304 15,-12-4-193-15,-8 3-215 0,-4-5-256 32,-3-1 688-32,-2-2 592 15,-2-2 256-15,3 4 80 16,5-3 96-16,3 0 488 0,8-2 760 15,7-5 48-15,10-7-240 0,7-1-375 16,0-4-465-16,11 0-216 16,17-15 224-1,17-11 104-15,11-6-32 16,19-9-80-16,-4 3-128 16,5-3-104-16,0 0-32 0,-13 9-48 15,6-3-360-15,-10 3-488 16,-7 7-881-16,0-1-2215 15,8 1-1409-15,-9 2 5120 16,-7 4-9617-16</inkml:trace>
  <inkml:trace contextRef="#ctx0" brushRef="#br0" timeOffset="7537.81">22985 1803 17451 0,'0'0'2785'0,"0"0"-809"16,0 0-287-16,24 80-217 0,-13-33-440 16,2 7-256-16,-2 3-176 15,2-3-239-15,-1-3-89 16,-1-10-272-16,-2-13-72 15,2-5-705-15,-3-13-503 16,-4-10-1096-16,-4-7-3330 16,0-12-3528-16</inkml:trace>
  <inkml:trace contextRef="#ctx0" brushRef="#br0" timeOffset="7903.85">23057 1710 6009 0,'0'0'10922'0,"0"0"-8913"0,0 0 167 31,96 0-760-31,-49 0-311 16,1 0-409-16,4 0-328 16,-5 0-192-16,2-2-96 0,-6-1-72 15,-3-4 32-15,-4 4-40 16,-9 3 0-16,1 0-8 0,-11 7-48 15,-2 1 56 1,-6 6 0-16,-9 1 96 16,0 2 112-16,0 2 160 15,-9 4 8-15,-6 7-80 0,-2 5 32 16,-2 7-120-16,-1 2-24 16,0 7-56-16,4 0-56 15,0-4 16-15,0-3-88 16,4-5-88-16,4-7-472 15,-4-7-648-15,-12 0-1001 16,4-8-1943-16,-3-2-2858 0</inkml:trace>
  <inkml:trace contextRef="#ctx0" brushRef="#br0" timeOffset="8099.31">23089 2333 4016 0,'0'0'14171'0,"0"0"-11842"15,0 0-1313-15,0 0-128 0,0 0 297 32,0 0-177-32,107-23-336 15,-63 11-256-15,0 0-224 16,-1-1-192-16,5-3-224 0,-12 4-1336 31,-12-1-3874-31</inkml:trace>
  <inkml:trace contextRef="#ctx0" brushRef="#br0" timeOffset="8255.89">23901 2445 20084 0,'0'0'0'0,"0"0"-2537"15,0 0-5288-15</inkml:trace>
  <inkml:trace contextRef="#ctx0" brushRef="#br0" timeOffset="14174.06">12972 9439 12002 0,'0'0'10402'0,"0"0"-9233"16,0 0-865-1,0 0-224-15,0 0 40 16,80 10 248-16,-40-55 136 16,12-38-168-16,8-34-152 0,7-23-112 15,-3 1-64-15,-12 6 104 0,-16 28-112 16,-8 3-216-1,-13 10-168-15,-11 6 24 16,-4 6 72 0,0 17 56-16,-12 9 160 0,1 19 72 15,2 7 48-15,2 0 40 0,-5 5 16 16,3 4 256-16,5 13 176 16,4 2 128-1,0 4-248-15,-3 4-160 16,3 15-8-16,-4 25-200 15,4 42 56-15,-4 50-40 0,0 39 88 16,0 19-16-16,-5-4-40 16,6-28 128-16,3-38-8 0,0-42-24 31,8-34-119-31,4-26-33 16,12-6-40-16,-1-3-80 15,1-7 72-15,4-6-73 0,-4-13 1 16,0-15-208-16,4-26-72 15,-4-19-88-15,4 0-400 0,-12 3-688 16,3-6-937 0,-6 28-2216-16,-5 5-2360 15</inkml:trace>
  <inkml:trace contextRef="#ctx0" brushRef="#br0" timeOffset="15232.22">13598 9394 15283 0,'0'0'2864'16,"0"0"-1119"-16,0 0 31 0,0 0-464 15,-8 28-159-15,8 1-305 16,4 19-176-16,8 25-144 31,4 19-56-31,-8-3-24 0,0-19-184 16,-8-25-160-16,4-23-104 15,-4 0-184-15,4-3-496 0,-4-6-592 16,0-4-488-16,-28-9-1241 16,4 0-2288-16,-8-9-176 0</inkml:trace>
  <inkml:trace contextRef="#ctx0" brushRef="#br0" timeOffset="15463.61">13419 9792 10802 0,'0'0'2744'15,"0"0"-39"1,0 0-401-16,0 0-303 16,0 0-233-16,0 0-295 0,83 101-329 15,-63-69-288-15,0 0-304 0,0-1-104 16,0-6-208-16,-4-9-104 0,0-6-96 15,-5-7-40-15,2-3-96 32,-5-16 24-32,-1-16 24 0,2-15-152 15,-1-7-216-15,3-6-248 16,6-4-584-16,22-22-745 16,-7 16-2320-16,4 14-2632 0</inkml:trace>
  <inkml:trace contextRef="#ctx0" brushRef="#br0" timeOffset="17410.4">21463 7639 14571 0,'0'0'0'0,"0"0"-12163"0</inkml:trace>
  <inkml:trace contextRef="#ctx0" brushRef="#br0" timeOffset="22444.92">13773 10300 16819 0,'0'0'2841'0,"0"0"-1369"32,0 0-280-32,4 85-208 0,0-44-159 15,1 7-241-15,-2 3-248 16,-3 3-72-16,0-7-80 16,4-8-40-16,-4-11-40 0,0-13-16 15,4-5-8-15,-4-3-32 16,0-1-48-16,0-2 80 0,0 2 40 15,0 3-48-15,0-2 16 16,0 2 32-16,0-6 8 0,0 4 0 31,0-7-40-31,0 3-88 16,0-3 56-16,12 0-48 16,8 0-8-16,4 0 8 0,12 0 96 15,7 0-16-15,9 0 8 16,4-3-16-16,12-7 8 0,16 1-16 31,15-4-64-31,17 0 88 0,7-3-24 16,-3 1 16-16,-13 5-16 15,1 0 24-15,-4 1-88 0,-1 6 152 16,1-4-112-16,-9 1 57 16,-3 3 55-16,8 0-88 15,-9 0 120-15,9 3-16 16,-9-4 56-16,5 4-64 31,-5 0-48-31,1 0-48 16,4 0 24-16,-5 0-88 0,-11 0 88 15,-16 0-32-15,-12 0-64 16,-5 0 0-16,9 0 16 0,8-6-16 16,7-1 8-16,2 4 40 15,-9-3-40-15,-1 3-8 0,-7-1 0 16,0 2 0-16,-5-2 0 15,5 4 0-15,-4-3-72 32,4 0 72-32,4 0 0 0,4-1 0 15,7 2 0-15,1-2-8 16,0-2 8-16,3 3-56 0,-3 0 56 16,12-4 0-16,15-2 8 15,17-1 64-15,0 1-56 16,-13-1-8-1,-8 1 8-15,-7-1-8 0,-4 1-8 16,4-1-64-16,-5-5 56 16,-15 5-40-16,-13-3 40 0,-10 7 8 15,-10-4 0-15,1 0 0 16,4 1 0 0,0 2 0-16,-4-2 8 15,-8 6 0-15,-4 0 56 0,-9 3-8 16,10-4-56-16,-10 4 48 15,9 0-40-15,0-2 32 0,4 2-32 16,4-4 0-16,4 1 88 31,3 0-48-31,2-3 0 0,6-4-48 16,1 4 8-16,3-4-8 16,5-3-8-16,0 1-8 0,0-1-16 15,0-3 16-15,-1 1-8 16,1-2 16-16,0 2 8 31,0-5-48-31,-4 2 48 0,-12 1-8 16,-4 4 0-16,-12 1 8 15,-4 6 0-15,-8 0-32 0,-9 2 24 16,5 1-32-16,-8 0 32 16,4 0-32-16,5-1 40 15,-5-1 8 1,3 1 0-16,1 1 0 0,1-3 0 15,-2 2 0 1,5 4 0-16,-4-3-8 0,8 3-8 0,-1-3 0 16,6 3 8-16,-1-4 48 15,8 2-40-15,0-1-8 16,4-4 8-16,7-2-8 16,1 3 8-16,-4-4 0 15,4 3 8-15,-4 1-16 16,-4 0 8-16,-4 0-8 0,-9 2 0 15,-3 4 0-15,-4-3 0 32,-3 3-8-32,-9-3 0 0,4 3 0 15,-4 0 8-15,3 0-48 16,1-3 48-16,0-1-8 16,4 1-8-16,4 0-56 0,-4 0 72 15,4 0-8-15,0 3 8 31,4 0 0-31,4 0 0 0,0 0 8 16,-4 0 0-16,0 0 0 16,-4 0 0-16,4 3 0 0,-4 0 0 15,-5-3-8-15,6 3 0 16,-5 0 0-16,-5-3 0 31,5 0 0-31,-4 0-8 0,-4 0-48 16,0 0-88-16,0 0-184 0,0 0-88 15,0 0-128-15,0 0-153 16,0 0-119-16,0 0-256 0,0 0-256 16,0-9-425-16,0-10-855 15,-8 0-1193-15,1 0-2648 0</inkml:trace>
  <inkml:trace contextRef="#ctx0" brushRef="#br0" timeOffset="23018.39">20682 9710 11922 0,'0'0'2297'15,"0"0"-1105"-15,0 0-472 16,0 0-56-16,0 0 832 0,0 0-351 16,0-4-337-16,0 4-192 31,0 0 32-31,0 0 56 0,0 4 200 15,8 4-223-15,0 2-97 16,3 6-136-16,2 3-32 0,-5 0-40 16,-1 4-64-16,2 1-48 15,-1 5-96-15,-4-4-48 32,0 0-48-32,-4-2-24 0,3-7-48 15,-3-6 8-15,0-4-8 16,0-6-16-16,0 0-224 0,0 0-312 0,0 0 16 15,0-10-40 1,0-3 160-16,0-9-32 16,0-3-89-1,-3 0 73-15,3-1 136 0,-4 1 32 16,4-4 128-16,-4 4-8 16,4-1 8-16,0 4 96 15,0 3 8-15,0 4 64 0,0 5 8 16,0 3-8-16,0 7 144 0,0 0 336 15,0 0 32 1,0 0 24-16,0 0-87 16,0 17-41-16,0 1-184 15,0 11 24-15,4 6 8 0,0-4-56 16,-4 4-80-16,0-6-72 31,0-4-40-31,0-2-8 0,0-4-264 16,0-7-384-16,0-5-657 15,0-7-1447-15,-8 0-4914 0</inkml:trace>
  <inkml:trace contextRef="#ctx0" brushRef="#br0" timeOffset="24564.25">23531 4064 17091 0,'0'0'3761'16,"0"0"-2057"-16,0 0-87 0,0 85-377 15,0 1-136-15,0 35-264 31,4 12-192-31,-1-6-183 16,1-32-161-16,1-38-256 0,-1-22-48 16,4-15-913-16,3-5-727 15,6-11-1120-15,-6-1-2954 0,2-3-1839 0</inkml:trace>
  <inkml:trace contextRef="#ctx0" brushRef="#br0" timeOffset="24750.75">23830 4457 15987 0,'0'0'2929'16,"0"0"-761"-16,0 0-824 0,0 0-480 15,0 0-495-15,0 0-369 16,0 0-665-16,0 0-1655 0,64 70-3665 0</inkml:trace>
  <inkml:trace contextRef="#ctx0" brushRef="#br0" timeOffset="24984.13">24395 3581 19380 0,'0'0'3096'0,"0"0"-2127"0,0 0-201 15,0 0-280-15,56 76-488 32,-40-63-48-32,0-6-976 15,-4-2-1177-15,-4-1-2832 0,-8-1-6057 0</inkml:trace>
  <inkml:trace contextRef="#ctx0" brushRef="#br0" timeOffset="25289.32">24292 3884 15331 0,'0'0'2968'16,"0"0"-2103"-16,0 0 95 15,0 0-264-15,0 0 40 0,103-33-256 16,-71 17-224-1,-4 4-120-15,0-1-64 16,-11 3-72-16,-6 4 56 16,-3 6 32-16,-4 0 296 0,-4 0 425 15,0 0 135-15,0 19-136 16,0 13-416-16,-8 12-64 0,-4 10 16 16,-4 3 72-16,4 0 8 31,0-12-152-31,0-4-176 0,1-6-96 15,2-3-232-15,-3-10-632 16,-4-2-1064-16,1-18-833 0,2-2-2320 16,5 0-4849-16</inkml:trace>
  <inkml:trace contextRef="#ctx0" brushRef="#br0" timeOffset="25444.9">24384 4070 12586 0,'0'0'2337'0,"0"0"-177"15,0 0-744 1,0 0-511 0,88-16-481-16,-77 7-424 15,-7 2-624-15,-4 1-2249 0,0 3-5249 16</inkml:trace>
  <inkml:trace contextRef="#ctx0" brushRef="#br0" timeOffset="26181.92">24169 4105 13474 0,'0'0'4713'15,"0"0"-3456"-15,0 0 735 16,24 76-504 0,-13-50-279-16,5-1-513 15,4-5-384-15,0 1-184 0,0-5-72 16,4 0-56-16,-4-10-112 15,4-3-496-15,-1-3-504 16,1-9-313-16,0-16 9 0,1-7-288 31,-2-3-241-31,-3-7 577 16,0 5 472-16,-4-5 648 0,-4 7 248 16,0 3 0-16,-1 3 424 15,-2 8 512-15,-5 2 200 16,4 3 72-16,-5 6-271 0,1 7-313 0,0 0-88 15,5 3 112 1,-5 0 96 0,3 0-144-16,-3 10-112 0,5 2-208 15,-9 6-152-15,0 9-128 16,-5 7-192-16,-10 5-800 16,-13 5-736-16,0 4-857 15,0-4 89-15,4-6-17 16,4-6 1353-16,8-13 688 15,4-6-688-15,4-7 495 0,4-3 665 16,0 4 953-16,0 2 103 16,0 7 440-16,0 7-272 15,0 7-7 1,0 6-57-16,4-1 480 16,0 0-239-16,0-3-369 0,8-10-328 15,-4-3-416-15,4-10-208 31,4-9-80-31,-4 0-64 16,4-9-176-16,3-13-200 0,2-13-408 16,-1-3-409-16,-1-4-135 15,-2 0 808-15,-6 8 384 0,-2 3 200 16,-1 8 0-16,-8 10 352 16,0 4 848-16,0 9 289 15,0 0-233-15,0 0-264 0,3 0-264 16,-3 16-432-1,4 6-128 1,-4 7 0-16,4 2-24 0,-4-2-64 0,0 0-80 16,-15-4-504-16,-6-6-1392 15,-3-3-3121-15</inkml:trace>
  <inkml:trace contextRef="#ctx0" brushRef="#br0" timeOffset="26392.36">24176 4442 16507 0,'0'0'2521'16,"0"0"-801"-16,0 0 24 16,17 105-575-16,-2-73-305 0,2-4-592 15,2-6-272-15,-3-9-864 16,4-13-1385-16,-4 0-3152 0,-8 0-5625 15</inkml:trace>
  <inkml:trace contextRef="#ctx0" brushRef="#br0" timeOffset="26668.62">24360 4368 14002 0,'0'0'1953'15,"0"0"-625"-15,99-84-184 0,-43 42-847 0,4 3-209 16,3 7-80-16,-3 10 0 16,-4 7 0-16,-5 11 80 15,-6 4-40-15,-6 0 1144 16,-11 4-816 0,-4 11 784-16,-8 4-184 15,-7 9-55-15,-9 5-57 0,0 8-504 16,-17 0-208-16,-7 10-152 0,-8-6-80 15,-4-4-664-15,1-12-681 16,7-10-759 0,8-16-6650-16</inkml:trace>
  <inkml:trace contextRef="#ctx0" brushRef="#br0" timeOffset="27063.56">25276 3495 14963 0,'0'0'2824'0,"0"0"-1615"15,0 0 647-15,0 0-168 0,0 0-391 16,0 0-345-16,0 0-472 0,92 45-272 15,-73-42-208 1,-2-3-384-16,3 3-472 16,-9 4-833-16,-3 2-1199 15,-4 4-2866-15</inkml:trace>
  <inkml:trace contextRef="#ctx0" brushRef="#br0" timeOffset="27275">25144 4016 16051 0,'0'0'1872'16,"0"0"-615"-16,0 0 143 15,88-70-152-15,-48 38-240 0,8-2-303 32,-4-4-337-32,-1 2-136 15,-7 5-136-15,-4-4-88 16,-4 3-8-16,-12 1-288 0,-4 5-633 0,-8 3-631 15,-12 1-304-15,-8 4-1209 16,-7 5-2232-16</inkml:trace>
  <inkml:trace contextRef="#ctx0" brushRef="#br0" timeOffset="27455.53">25228 3448 14211 0,'0'0'2512'0,"0"0"-63"15,0 82-537-15,4-37-232 16,5 3-527-16,-2-4-449 16,5 1-432-16,0-8-272 15,0-8-8-15,0-7-904 0,8-19-1489 16,-4-3-2888-16,-4-3-4953 16</inkml:trace>
  <inkml:trace contextRef="#ctx0" brushRef="#br0" timeOffset="27650.01">25368 3346 13754 0,'0'0'2713'0,"0"0"408"16,0 0-1145-16,51 77-384 15,-38-33-479-15,-6 6-529 0,-7 8-440 16,0-1-144-16,-7 3-1144 15,-21 19-1617-15,7-15-3272 0,2-10-4610 0</inkml:trace>
  <inkml:trace contextRef="#ctx0" brushRef="#br0" timeOffset="28709.16">25327 3978 13450 0,'0'0'2777'15,"0"0"-24"-15,28 89-929 16,-15-44-352-16,-5 2-440 16,3 1-447-16,-7-10-225 0,5-3-216 15,-9-7-96-15,4-12-48 16,-1-6-216 0,-3-10-344-16,0 0-601 15,0-13 49-15,0-13 304 16,0-8 120-16,0-4 328 0,0-4 232 15,-3-2 112-15,3 2 16 16,0 4 8-16,0 4 120 0,11 2 184 31,2 3 80-31,6 7-24 16,-3 6-48-16,4 4 120 16,-4 8 144-16,1 4 40 0,-2 4 8 15,1 14-7-15,-4 11 7 16,3 8-80-16,-6 12-72 0,-5-2-72 15,0 4 24 1,-4-3-88-16,0-10-152 16,0-6-112-16,0-9-72 15,0-12-8-15,-4-7-360 0,-9-4-608 16,-2 0-504-16,-1-15-377 16,0-12-1207-16,-4-7-81 15,1-8 240-15,-9-5 633 16,3 2 968-16,1 1 495 15,4 2 801-15,8 10 160 16,9 10 905-16,3 10-137 0,0 2 152 16,15 7 504-16,5 3-23 15,1 0 63 1,3 0-96-16,3 3-543 16,-3 10-217-16,0 3-304 15,-4 3-184-15,-8 2-80 0,-4 8-24 16,-5 3-16-16,-3 0-32 15,0 0-24-15,0-4-8 32,0-6 40-32,0-9 104 0,0-3 80 15,0-10-240-15,0-3-80 16,0-20-144-16,0-11 136 0,0-27-64 16,0-21-168-16,5-25-240 15,-5-6 56-15,4 15 160 16,0 28 216-1,0 29 40-15,0 9 8 16,-1 3 0-16,1 8 0 0,0 5 48 16,5 13 424-16,-5 3 328 0,3 21-72 15,-3 9 1-15,9 4-233 16,-5 4-56 0,3 1-128-16,-2-11-136 15,2-9-176-15,-3-9-96 16,9-8-544-16,-6-2-216 0,1-9 127 15,4-10-119-15,1-3 0 0,-6-4-264 16,-3 4-56-16,4 4 519 31,-8 8 401-31,0 3 176 0,-4 7 72 16,4 0 376-16,4 10 713 16,-1 12 79-16,2 7 104 0,-5 9-112 15,4 6-87-15,-4 7-153 16,-1 9-248-16,-3 1-96 31,0 2-168-31,0 1 8 0,-11-3-40 16,-6-5-200-16,-2-8-104 15,-1-8-72-15,-8-7-416 0,0-14-696 16,-8-13-864-16,4-6-1113 16,8-6-2768-16</inkml:trace>
  <inkml:trace contextRef="#ctx0" brushRef="#br0" timeOffset="28937.55">25615 3962 12202 0,'0'0'3113'16,"0"0"-393"-16,0 0-391 16,99 48-449-16,-59-29-351 0,8 0-689 15,3 0-352-15,1-6-224 16,4-4-192-16,0-3-72 0,4-2-264 0,-4-4-600 15,3-7 72-15,1-5-1353 32,0-11-223-32,23-11-1361 0,-15 2-1008 15,-12 3 1752-15</inkml:trace>
  <inkml:trace contextRef="#ctx0" brushRef="#br0" timeOffset="29393.33">26504 3486 14075 0,'0'0'5225'0,"0"0"-4345"0,0 0 544 16,0 0-24-16,-37 102-383 0,5-55-513 16,-4 4-360-1,1-7-144 1,3-6-288-16,12-10-384 0,0-8-633 16,16-13-847-16,0-7-2233 15,4 0-568-15,0-13 3216 0,8-3 1113 16,0 0 480-16,7 4 144 0,-2 8 616 31,2 4 889-31,-2 0 1119 16,2 6-239-16,6 14-81 0,-1 8-383 15,-1 4-297-15,1 4-264 16,-4 4-295-16,0 0-209 0,0-1-208 16,-8 0-360-16,0-11-288 31,-8-12 0-31,0-7-744 0,0-9-729 15,0-15-3159-15,0-4-3874 0</inkml:trace>
  <inkml:trace contextRef="#ctx0" brushRef="#br0" timeOffset="29602.77">26822 3324 616 0,'0'0'19724'0,"0"0"-17244"16,0 0-735-1,4 99-569-15,-4-61-432 0,-8 6-376 16,-12-3-368-16,-4-3-120 16,1-9-880-16,-14-23-1497 15,5-6-2488-15,9-3-4073 0</inkml:trace>
  <inkml:trace contextRef="#ctx0" brushRef="#br0" timeOffset="29871.05">26543 3349 11746 0,'0'0'7498'31,"4"86"-5594"-31,16-7 553 0,3 23-681 16,2-4-320-16,2-18-256 15,-6-23-263-15,3-22-369 16,12 3-296-16,-1-3-144 0,13 0-128 16,0-16-136-16,0-13 56 31,-1-6-40-31,-3-9 24 0,-8-13-136 16,0-10 104-16,-8-3-160 15,-5-2-184-15,-2-2-281 16,-5-12-639-16,-5 10-1000 0,-7 2-3602 0</inkml:trace>
  <inkml:trace contextRef="#ctx0" brushRef="#br0" timeOffset="30931.23">24455 6029 17691 0,'0'0'0'15,"0"0"-8346"-15</inkml:trace>
  <inkml:trace contextRef="#ctx0" brushRef="#br0" timeOffset="34922.53">14343 8994 16539 0,'0'0'4113'0,"0"0"-2241"16,0 0-615-16,-4 77-489 16,0-30-72-16,-4 10-232 15,0 1-152-15,4 2-168 16,-3-6-128-16,-2-3-16 15,1-10-264-15,0-9-552 16,-4-7-640-16,-7-18-921 0,2-4-704 16,2-3-3416-16</inkml:trace>
  <inkml:trace contextRef="#ctx0" brushRef="#br0" timeOffset="35210.76">14044 9422 11586 0,'0'0'3113'15,"0"0"-225"-15,0 0-847 32,0 0-497-32,0 0 120 0,44 96-351 15,-24-45-281-15,4 2-288 16,0 8-240-16,-1-7-112 0,-2-3-128 16,-5-13-136-16,-5-12-16 15,-3-14-32-15,-8-2-8 16,4-10 16-1,-4 0-80-15,4-16 40 16,1-9 104-16,-1-10-32 0,7-6-120 16,6-4 0-16,-2-6-192 0,9-5-728 15,16-27-976-15,-8 10-2105 16,-4 9-3665-16</inkml:trace>
  <inkml:trace contextRef="#ctx0" brushRef="#br0" timeOffset="35811.16">14379 8404 16723 0,'0'0'2721'15,"0"0"-1065"1,32 76-168 0,-21-25-287-16,6 13-137 0,-6-1-176 15,-3 4-312-15,1-4-184 16,-5-9-200-16,0-9-144 0,-4-20 24 0,0-10-72 15,0-8-72-15,0-7 64 32,0 0-64-32,-4-22-256 15,-9-10-48-15,2-9 200 0,-1-10 56 16,3-3 56-16,5-6 56 16,4 3 0-16,0 3 8 0,17 6 0 15,7 4 0-15,-1 5 0 31,5 8 8-31,0-1-8 0,0 10 0 16,0 0 0-16,-4 3 0 16,-5 6-8-16,6 0-88 0,3 10-1208 15,-8 3-1217-15,-5 0-3672 0</inkml:trace>
  <inkml:trace contextRef="#ctx0" brushRef="#br0" timeOffset="40789.83">23957 5766 16819 0,'0'0'2697'0,"0"0"-1617"16,0 0-384-16,0 0-272 0,0 0-88 15,32 12-216-15,-16-2-120 16,-4 9-792-16,0-4-2057 0,-5 5-3392 0</inkml:trace>
  <inkml:trace contextRef="#ctx0" brushRef="#br0" timeOffset="40956.39">24013 6061 13674 0,'0'0'2249'16,"0"0"-1121"-16,0 0-400 15,16 98-464-15,-9-69-264 0,6-10-1072 16,2-10-1288-16,-2-9-2217 16</inkml:trace>
  <inkml:trace contextRef="#ctx0" brushRef="#br0" timeOffset="41283.51">24440 5245 12482 0,'0'0'2889'0,"0"0"-9"0,0 0-671 16,0 0-113-16,0 0-343 15,0 0-497-15,0 0-440 0,0 0-304 16,-84 57-144 0,84 35-128-16,0 48 144 15,15 25 65-15,9 9-89 16,0-5-120-16,-3-23-64 0,2-25-16 16,1-30-80-16,-8-30-80 15,0-20 0-15,-4-15-8 0,0-1-152 16,0-3-416-1,-9-6-577-15,-3-16-607 16,-15 0-1921-16,-9-10-5969 16</inkml:trace>
  <inkml:trace contextRef="#ctx0" brushRef="#br0" timeOffset="41460.04">24161 6042 17515 0,'0'0'3969'0,"0"0"-3273"16,0 0-136-16,0 0 385 0,0 0-241 31,107-32-488-31,-64 16-216 16,30-19-504-16,-10 7-1849 16,-7-1-4048-16</inkml:trace>
  <inkml:trace contextRef="#ctx0" brushRef="#br0" timeOffset="42832.37">25232 5299 10202 0,'0'0'2672'0,"0"0"-1079"0,0 0 103 16,0 0 72-16,0 0-287 15,-23 44-201-15,10-9-184 0,2 22-40 16,-2 29 9-16,1 25-289 0,5 7-104 31,7-18-240-31,0-32-184 16,0-33-112-16,0-10-136 0,7 1 0 15,5-1-96-15,4-6-640 16,9-19-808-16,-6 0-1441 0,1-3-4025 16</inkml:trace>
  <inkml:trace contextRef="#ctx0" brushRef="#br0" timeOffset="43783.82">25707 5387 9057 0,'0'0'8354'0,"0"0"-7378"15,0 0 81 1,11 80 15-16,-11-38 312 15,0 5-168-15,0 4-399 0,0-8-137 16,0-1-264-16,0-10-232 16,-4-13-184-16,4-12-48 15,0-7-888-15,4-16-1 0,8-19 321 32,0-7 152-32,0-5 8 0,-3-4 16 15,-2 7 272-15,1 6 152 16,0 3 8-16,0 9 8 15,4 1 0-15,0 9 8 0,0 7 280 16,4-2 80-16,-4 9-40 31,7 2-48-31,2 0 120 0,3 15 40 16,-1 4 121-16,5 10 23 16,-4 0-112-16,0 5-184 15,0-2-96-15,-8-3-112 0,0-1-32 16,-8-8-48-16,3-1-200 15,-7-6-816 1,5-4-1273-16,-5-6-1728 0,3-3-1632 16</inkml:trace>
  <inkml:trace contextRef="#ctx0" brushRef="#br0" timeOffset="44217.66">26220 5248 11570 0,'0'0'2673'0,"0"0"-929"16,0 0 528-16,0 0-423 16,44 73-177-16,-32-39-560 0,0 8-303 31,0 3-129-31,0-5-136 0,0-1-160 16,-4-7-208-16,0-10-120 15,4-6-56-15,-8-9-72 16,4-7-120-16,-4 0-456 0,3-17 32 15,2-11 312-15,-1-4-129 32,-1-10-127-32,-3-2 40 0,0 3 160 15,-4 6 80-15,0 3 200 16,0 7 80-16,0 9 0 16,-4 7 72-16,4 5 104 0,0 1 208 15,0 3 192-15,0 0-184 16,4 16-128-1,9 7 201-15,-2 2-113 16,9 7-24-16,-4-1-16 0,0-2-120 16,0-7-192-16,0-6-48 15,-8-10-712-15,0-6-737 0,0-3-1127 16,-4-14-1777 0,-4-4-1552-16</inkml:trace>
  <inkml:trace contextRef="#ctx0" brushRef="#br0" timeOffset="44774.17">26590 5223 12738 0,'0'0'2193'0,"0"0"-153"16,32 79-263-16,-23-44-177 16,2 3-256-16,-7-6-616 15,4-7-352-15,-8-9-248 0,0-10-128 16,0-6 0-16,0 0-400 31,0-12 72-31,0-14 184 16,0-9 24-16,0 4-16 0,0-4 56 15,0 12 64-15,9 4-40 16,-2 10 56-16,1 2 72 0,5 7 152 16,2 0 96-16,2 7 16 15,-6 2 16 1,6 4 72-1,-6 3 81-15,-3-3-265 0,4 6-8 16,-4 0 120-16,0-4-112 0,0-5-152 16,-4-1-88-16,0-5-24 0,-4-4-504 15,4 0-504 1,-4-4-113 0,4-15 801-16,4 1 136 15,-1-5-48-15,-2 1 120 0,3 6 80 16,4 4 56-16,-5 2 0 0,6 4 40 15,-2-1-32-15,2 5 256 0,2-2 560 32,-2 1-392-32,6 3 161 15,1 3-97-15,-4 13-88 16,8 6 56-16,-8 3 64 0,0 7-328 16,-4 0-104-16,-4-4-48 0,-4-8-48 15,0-8-256-15,0-9-1024 31,0-9-1305-31,-1-13-2448 16,2-3-5129-16</inkml:trace>
  <inkml:trace contextRef="#ctx0" brushRef="#br0" timeOffset="45259.87">27105 4816 16843 0,'0'0'2665'0,"0"0"-1321"0,0 0 168 15,0 0-119-15,112 16-369 16,-77-10-472-16,-3-2-272 0,4-1-184 0,-8-3-96 31,-4 0-784-31,-5 0-112 16,-10-7-273-16,-1 1-1591 15,-8 6 1303-15,0 0-143 0,-17 0-144 16,-2 3-337-16,3 7 1249 16,-4-3 832-16,4-2 896 0,4 2 249 31,8-1 367-31,-4 4 232 15,8 6-239-15,0 6 15 0,0 9 72 16,0 11-263-16,0 21-129 16,0 20-288-16,0 3-184 0,4-13-8 15,4-10-48-15,0-22-167 32,4-3-305-32,4 1-200 15,-1-14-8-15,2-12-344 0,-2-7-729 16,5-6-991-16,16-29-929 15,-4-6-1280-15,-4-6-728 0</inkml:trace>
  <inkml:trace contextRef="#ctx0" brushRef="#br0" timeOffset="45966.98">28097 5000 11722 0,'0'0'1920'16,"0"0"-543"-16,0 0 207 31,0 0 72-31,0 0-375 16,0 0-369-16,0 0 160 0,31-15 208 15,-31 5-279-15,-11 1-233 16,-1-4-24-16,-4 0-144 0,-4 4-112 15,4 2-56-15,-4 4 32 16,1 3 40 0,-2 3-23-16,1 13-241 15,1 12-104-15,-2 11-40 0,1 8-96 16,5 10 16-16,2 0-8 16,6-2 32-16,3-5-40 15,4-8-8-15,0-7-120 16,7-10 112-16,10-9-208 15,-2-7-305-15,2-9 1 16,-2-3 48-16,1-22 136 0,5-13 16 16,-2-10 16-16,1-9-176 15,1 3 64-15,-6 0 152 16,1 3 88 0,-8 16 112-16,4 10 64 15,-8 9 0-15,-4 7 8 0,3 9 8 16,2 0 96-16,-1 2 80 15,8 18 160-15,-1 5 208 16,6 7-120-16,-1 3-152 0,7-7-128 31,-3 0-64-31,8-8-88 16,-3-8-48-16,-2-12-832 0,9-12-832 16,-8-16-2665-16,-4 2-4113 0</inkml:trace>
  <inkml:trace contextRef="#ctx0" brushRef="#br0" timeOffset="46171.43">28407 4692 16427 0,'0'0'3025'0,"0"0"-1713"15,0 0 72-15,0 0-376 16,104 0-271-16,-72-3-441 15,-4-4-296-15,0-2-48 0,-5 3-1641 16,-6 6-1119-16,-9 0-2393 16,-5 0-4345-16</inkml:trace>
  <inkml:trace contextRef="#ctx0" brushRef="#br0" timeOffset="46401.82">28571 4772 14419 0,'0'0'2880'0,"0"0"-1103"0,0 80-17 32,0-40 176-32,0 11-407 15,0 3-465-15,0 1-248 0,0-2-160 16,8-5-208-16,4-4-152 16,0-12-128-16,0-7-168 15,0-12 0-15,0-10-168 0,3-3-560 16,2-13-160-1,-2-18-240 1,18-20-689-16,-1 3-2047 0,-5 3-2714 0</inkml:trace>
  <inkml:trace contextRef="#ctx0" brushRef="#br0" timeOffset="46839.75">28862 4682 13538 0,'0'0'2241'0,"0"0"167"16,0 0-207-16,0 0-57 16,52 99-543-16,-44-45-425 0,-5 7-280 15,-3 5-128 1,0-5-136-1,0-11-160-15,0-5-151 0,-3-13-153 16,3-7-128-16,0-13-40 0,0 1-56 16,0-10-56-16,7-3-545 15,6-9-695-15,19-45-272 16,-4 3-1265 0,0 0-3800-16</inkml:trace>
  <inkml:trace contextRef="#ctx0" brushRef="#br0" timeOffset="47399.25">29176 4480 12858 0,'0'0'4177'15,"0"0"-3489"-15,0 0 713 0,0 0-489 16,0 0-8-16,92 22-168 0,-76-13-256 16,5-2 56-16,-10 2-152 15,1-2 9 1,-4-1 31-16,-4 1 144 16,0-5 128-16,-4 5 40 15,0 3-104-15,0-1-128 0,0 13-24 16,0 10-144-16,0 6-47 0,0 9-17 15,0 5-88-15,4-2 112 0,4 1-64 32,-4-10-152-32,-1-2-32 15,6-11 16-15,-5 0 8 16,0-5 24-16,-4-1 8 0,0-3-16 16,0 0-16-16,0 0 0 0,0-3-40 31,0-3-32-31,0-7-456 15,0-6-776-15,-4-13-1169 16,0-3-4296-16</inkml:trace>
  <inkml:trace contextRef="#ctx0" brushRef="#br0" timeOffset="48006.62">29607 4289 10562 0,'0'0'9738'0,"0"0"-8546"16,0 0-280-1,0 0-72-15,0 0 57 16,0 0-73-16,0 0-280 15,0 0-184-15,0 0-184 0,68 47-80 16,-49-37-80-16,-2-7 32 16,-2 1-40-16,-7-1 0 0,1 0 0 31,-9-3 128-31,0 3 264 16,3 3 192-16,-3 7 56 15,0 9-119-15,4 10-193 0,0 13-72 16,0 2 8-16,0 7-64 15,5-3-104-15,-6 3-56 0,5 0-48 16,4 3 0 0,-4 3 0-16,0 4 8 15,0 0 0-15,-4-7 8 16,-4-13-16-16,0-6 72 0,0-15-72 16,0-8 0-16,-12-15-488 15,-8 0-784-15,-24-28-961 16,5-7-2280-16,2 0-4777 15</inkml:trace>
  <inkml:trace contextRef="#ctx0" brushRef="#br0" timeOffset="57749.55">30145 4356 9762 0,'0'0'9034'15,"0"0"-7698"-15,0 0-704 16,0 0 112-16,0 0 504 0,0 0-255 15,0 0-313-15,88 63-200 32,-56-59-80-32,3 2-152 0,-3-6-128 15,4 0 0-15,0 0-48 16,-8 0 0-16,-8 0-24 16,-5 0 24-16,-6 0 40 0,-5 0 80 15,-4 3 392-15,0 10 112 16,-4 9-119-1,-16 10-265-15,-4 12-144 16,-8 7-24-16,-8 7-24 0,1-2-72 16,-2 4-40-16,2-3-8 15,3-5-48-15,8-11 0 0,8-12-200 16,8-10-296 0,12-13-521-16,0-6-1439 15,4-17-233-15,24-30 161 16,4 3-1281-16,-4 3-1104 0</inkml:trace>
  <inkml:trace contextRef="#ctx0" brushRef="#br0" timeOffset="57961.98">30531 4556 16627 0,'0'0'2665'0,"0"0"-953"0,-40 76-248 16,12-28-359-16,-3 6-201 31,-9 6-328-31,4 1-264 16,4-8-96-16,8-8-120 0,8-13-96 15,8-14-312-15,4-11-736 16,4-7-1601-16,12-31-1536 0,8-8 208 16,0-2-5217-16</inkml:trace>
  <inkml:trace contextRef="#ctx0" brushRef="#br0" timeOffset="58364.91">30787 4143 17011 0,'0'0'2841'16,"0"0"-2105"-16,0 0 304 0,0 0 296 15,0 0-183-15,79 82-249 0,-67-50-304 32,-4 6-240-32,-8 13-144 15,-8 13-120-15,-16 3-48 16,-4-4 40-16,-4 4-88 0,4-17 40 16,0-2-40-16,8-19 0 15,9-10 72-15,3-10 40 0,4-5-64 31,4-4-40-31,0 0-8 16,4-4-80-16,15-5 64 0,5-7 8 16,8-3 8-16,4-7 0 15,4-2-8-15,4-1-40 0,-5-3-272 16,2 1-680-16,-9-1-456 31,15-9-1233-31,-11 6-2600 16,-5 9-1169-16</inkml:trace>
  <inkml:trace contextRef="#ctx0" brushRef="#br0" timeOffset="58770.82">31077 4016 14243 0,'0'0'2576'0,"0"0"-1280"16,0 0 185-16,88 45 151 16,-52-11-40-16,-5 14-207 0,9 16-377 15,-8 18-240-15,-16 23-216 32,-12 6-64-32,-8-3-128 15,-24-10-96-15,-4-12-168 0,1-16-96 16,6-19-192-16,6-16-336 15,7-9-688-15,8-11-976 0,0-6-2409 16,4-5-2857-16</inkml:trace>
  <inkml:trace contextRef="#ctx0" brushRef="#br0" timeOffset="59279.46">31559 4731 19092 0,'0'0'1808'0,"0"0"-1808"0,0 0 0 31,0 0 200-31,44-96 448 16,-20 33-64-16,12-25-200 0,3-30-144 15,2-13-168-15,-5-2-72 16,-12 12-8-16,-9 35-112 0,-2 20 56 16,-6 25 64-16,-7 15 0 31,0 4 0-31,0 6 72 16,0 6 585-16,0 8 311 0,0 2-128 15,0 2-96-15,0 18-264 16,0 21-256-16,0 32-80 15,0 35 144-15,12 16 24 0,4 3 112 16,4-13 41 0,-4-32-57-16,-1-18-248 15,6-23-88-15,-5-9 48 0,3 0-120 16,6-7-104-16,3-3-8 16,0-9 16-16,-1-13-152 15,1 0-304-15,-1-16-145 16,1-6-95-16,-7-6-360 15,-5-7-256-15,3-16-929 16,-2 6-1536-16,-9 6-2320 0</inkml:trace>
  <inkml:trace contextRef="#ctx0" brushRef="#br0" timeOffset="59494.9">32245 4175 21940 0,'0'0'3737'0,"0"0"-3689"31,0 0-48-31,0 0 0 16,108-7 0-16,-73-2 0 0,5-1 0 16,-4-2 0-16,-1-4-400 15,-11 0-904-15,-7-3-977 16,-6 3-1952-16,-11 7-1640 0</inkml:trace>
  <inkml:trace contextRef="#ctx0" brushRef="#br0" timeOffset="59698.37">32332 3991 16795 0,'0'0'5193'15,"0"0"-4601"-15,0 0-424 16,12 70 264-16,0-23 577 15,0 13 87-15,0 1-352 0,-4-1-312 16,8-13-432-16,-4-5-56 16,0-17-1264-16,8-9-1425 15,-8-10-2832 1,-1-6-4497-16</inkml:trace>
  <inkml:trace contextRef="#ctx0" brushRef="#br0" timeOffset="59880.86">32583 4045 21276 0,'0'0'2281'0,"0"0"-1825"16,80-20-440-16,-48 11-8 16,4-4-8-16,-4 4-344 15,-4-4-433-15,0-4-679 0,-9 6-1329 16,-3-2-3112-1</inkml:trace>
  <inkml:trace contextRef="#ctx0" brushRef="#br0" timeOffset="60093.29">32675 3848 21820 0,'0'0'2833'0,"0"73"-2105"0,8-13-496 16,4 23-64-16,-4-7-16 16,0-6 56-1,-5-10-200-15,6-16-8 16,-1 4-456-16,0 15-1216 16,-1-15-2265-16,-3-13-4321 0</inkml:trace>
  <inkml:trace contextRef="#ctx0" brushRef="#br0" timeOffset="61457.64">33233 3680 19484 0,'0'0'2808'16,"0"0"-2184"0,0 0-624-16,0 0-40 15,0 0 32-15,0 0 8 16,0 0-1304-16,76 0-2457 0,-65 0-3272 16</inkml:trace>
  <inkml:trace contextRef="#ctx0" brushRef="#br0" timeOffset="61642.15">33324 4016 21220 0,'0'0'2729'15,"0"0"-2001"-15,0 0-584 16,-15 105-144-16,-17-48-400 0,-44 45-793 15,4-14-1679-15,-8 4-3281 0</inkml:trace>
  <inkml:trace contextRef="#ctx0" brushRef="#br0" timeOffset="64787.76">24805 7556 17411 0,'0'0'2345'0,"0"0"-1905"0,0 0-264 16,0 0 328-16,80-85 168 0,-52 38-176 16,-3-2-264-16,-1 5-136 31,-9 2-80-31,-3 11-8 0,-7 8 56 16,-5 5 16-16,0 8-8 15,-13 7 24-15,-2 3 0 0,-6 6-24 16,-3 17-8-16,-4 8 8 31,9 13-24-31,-1 7 56 16,8 3-96-16,12 4-8 0,0-8 0 15,12 1-8-15,12-10 0 16,4-9-80-16,4-13 80 0,-4-6-48 16,3-13-8-16,-3 0-64 31,-4-16-104-31,-4-16-288 15,4-9-400-15,-9-13-232 0,-2-3-961 16,-2-10-183-16,-3-19-801 0,-4 14 9 16,-4 8-2466-16</inkml:trace>
  <inkml:trace contextRef="#ctx0" brushRef="#br0" timeOffset="64967.28">25112 6928 6921 0,'0'0'2513'15,"0"0"223"-15,0 0-583 0,0 0-529 16,0 0-320-16,0 0-296 0,0 0-135 15,0 0 591-15,32 40-288 0,-4 40-336 32,4 19-304-32,-12-7-239 15,0-19-145-15,-12-26-152 16,0-24-144-16,20-4-977 0,-4-7-1711 16,0-8-2842-16</inkml:trace>
  <inkml:trace contextRef="#ctx0" brushRef="#br0" timeOffset="65242.54">25495 7024 14491 0,'0'0'2592'0,"0"0"-623"31,0 0-345-31,0 0-272 16,0 0-248-16,-60 88-655 0,68-66-297 15,16-3-152-15,0 0 0 16,8-6-48-16,-8-3 48 0,0 2-8 0,-4 1-8 16,-9 0 16-1,-2 2 0 1,-9 8 8-16,0 5-8 16,-5 4-224-16,-6 2-609 0,-5-2-359 15,0-9-72-15,4-19-865 16,0-4-703-16,8-7-5082 0</inkml:trace>
  <inkml:trace contextRef="#ctx0" brushRef="#br0" timeOffset="65539.75">25658 7168 8513 0,'0'0'1801'0,"0"0"511"16,0 0-952-16,56-97-327 0,-40 61 95 31,0 5-320-31,-8 2-576 15,-8 7 96-15,0 3-144 0,-4 6 808 16,-11 7 89-16,-6 6-153 16,1 0-40-16,1 16-320 0,2 16-224 31,6 12-144-31,7 7 16 16,4 6-72-16,0 0 128 15,19-5-159-15,9-18-73 0,4-9-40 16,12-12-64-16,8-13-225 15,20-7-855-15,-5-15 488 0,25-21-1320 16,-17 1-2193-16,-19 10-2961 0</inkml:trace>
  <inkml:trace contextRef="#ctx0" brushRef="#br0" timeOffset="65924.71">26993 6756 13098 0,'0'0'6282'0,"0"0"-5706"0,0 0-392 31,0 0 416-31,0 0 480 16,0 0-240-16,33 67-304 0,-26-49-95 15,-3 5-209-15,-4-1-136 16,0-6-88-16,0-7 56 0,0-5-24 16,-8-4-40-16,5-4-384 31,-6-14-121-31,1-11 193 16,4-9 112-16,4-3 80 0,0-1 112 15,8 5-8-15,16 4 8 16,0 5 0-16,4 9-40 15,4 6 40-15,0 7-56 0,4-1-552 16,11-5-1032 0,-7 2-2385-16,-4-3-2672 15</inkml:trace>
  <inkml:trace contextRef="#ctx0" brushRef="#br0" timeOffset="66125.17">27503 6534 16011 0,'0'0'2496'16,"0"0"-1863"-16,0 0-17 15,0 0-80-15,88-38 80 16,-60 22-344 0,0 0-272-16,-5 0-216 15,-7 7-1152-15,-4 5-2841 0,-12 4 56 16,0 0-2529-16</inkml:trace>
  <inkml:trace contextRef="#ctx0" brushRef="#br0" timeOffset="66301.73">27587 6385 12466 0,'0'0'2849'16,"0"0"-1025"-16,0 0-312 15,8 76-239-15,3-35-337 16,2 7-184-16,2-4-240 0,6-5-272 15,-6-8-240 1,5-9-664-16,4-15-1352 16,1-4-2601-16,-10-3-5137 0</inkml:trace>
  <inkml:trace contextRef="#ctx0" brushRef="#br0" timeOffset="66503.17">27874 6420 18115 0,'0'0'2409'16,"0"0"-1801"-16,0 0-24 15,0 0 40 1,95-29 8-16,-59 13-199 16,4 0-185-16,-4-3-240 15,0 3-8-15,-8 1-1105 0,-8 2-1407 16,-8 6-1537-16,-9 1-2224 0</inkml:trace>
  <inkml:trace contextRef="#ctx0" brushRef="#br0" timeOffset="66670.72">28009 6191 13274 0,'0'0'2633'15,"0"0"-681"-15,0 0-391 0,5 108-265 16,6-51 16-1,6 4-344 1,-2 2-455-16,1-15-513 0,20 5-225 0,-4-17-1855 16,0-8-3889-16</inkml:trace>
  <inkml:trace contextRef="#ctx0" brushRef="#br0" timeOffset="67564.33">27204 7613 14819 0,'0'0'2864'16,"0"0"-2152"-16,0 0-311 0,16 76 183 15,-8-44 80-15,0 0-272 16,1-3-288-16,-2-4-8 0,5-6-88 16,-3-9-8-16,-2-4-136 31,1-6-360-31,0-10-168 15,0-12-97-15,-4-6 265 0,0-11 0 16,0-5 272-16,4 3 160 0,-1 0 64 16,2 6 0-16,3 6 64 15,-5 4 8 1,6 5 264-16,-1 8 48 16,0 5 112-16,3 7-31 15,2 0 127-15,2 4 88 0,1 15-88 0,5 9 24 16,-2 4-280-16,-3 6-192 15,-4-3-32 1,0-3-112-16,-5-7-8 16,-6-12-624-16,-1-13-1336 15,-4-13-3417-15,0-12-3369 16</inkml:trace>
  <inkml:trace contextRef="#ctx0" brushRef="#br0" timeOffset="67938.33">27599 7397 13570 0,'0'0'2697'0,"0"0"-889"15,20 74-447-15,-5-37-281 0,2 2-32 32,2-4-304-32,-3-7-264 15,9-6-256-15,-10-6-160 16,5-12-64-16,1-4-288 0,-6-13-368 15,1-16 32-15,-8-3 136 0,0-6 32 16,-8-3-16-16,0 9 152 16,0 1 176-1,0 5 64-15,-4 7 32 16,-4 6 48-16,4 7 96 16,4 2 48-16,0 4 424 0,0 0-136 15,4 17-264-15,12 5 128 0,0 7 0 16,3-1 136-1,2 1-160-15,-5-7-168 16,0-6-104-16,-5-7-240 16,2-9-1024-16,-6-16-1361 15,-7-12-2600-15,4-4-1896 0</inkml:trace>
  <inkml:trace contextRef="#ctx0" brushRef="#br0" timeOffset="68556.67">27993 7254 12106 0,'0'0'1864'0,"0"0"-167"16,36 80-145-16,-20-42 25 0,4-3-537 31,-8-6-576-31,4-1-272 16,-9-12-192-16,6-7-168 15,-9-9-1064-15,0 0-569 0,-4-15 689 16,0-14 816-16,0-3 168 15,-4 1 80-15,0-4 40 0,0 9 8 16,4 4 0 0,0 9 16-16,0 7 416 15,12 0 56-15,-1 6 24 16,2 0 408-16,-2 0 169 0,6 3-105 16,-10 6-64-16,5 4 24 15,1 0-112-15,-6 3-223 16,1 3-297-16,1-3-32 15,-2-1-152-15,1-5-64 16,0-1-64-16,-3-5-64 16,-1-1-352-16,-4-3-449 0,0 0-175 15,0-7 184-15,0-5 608 16,3-8 232 0,1 2 16-16,0-5 8 15,4-2-8-15,1 6 0 16,-2-3 0-16,1 3 0 0,4 4 8 15,0-5 8-15,4 1-16 16,-4 2 0-16,4 5 48 0,-9 3-32 31,6 2 448-31,-5 3-224 16,4 4 224-16,4 11 392 16,4 7-151-16,-5 12-161 0,9 1 256 15,-3 7-320-15,-6 0-88 16,-2 0-184-16,-2-6-16 0,-7-7-144 15,4-9-48-15,-4-5-168 16,0-9-640 0,0-2-816-16,4-19-1377 15,4-6-1280-15,-4-7-10914 0</inkml:trace>
  <inkml:trace contextRef="#ctx0" brushRef="#br0" timeOffset="68789.05">28691 6883 13594 0,'0'0'6674'0,"0"0"-6082"16,0 0-152-16,0 0-24 15,87-31 216-15,-59 18-352 0,0-6-280 16,0 6-536-16,-8 3-424 15,-5 10-2009-15,-6 0-991 32,-5 0-585-32</inkml:trace>
  <inkml:trace contextRef="#ctx0" brushRef="#br0" timeOffset="69002.48">28822 6861 12602 0,'0'0'2993'0,"0"0"-833"16,0 0-223-1,-12 89-377-15,12-45-192 0,0 3-359 16,4 5-361-16,8 5-8 16,0 0-72-16,4 0-200 0,-1-3-136 15,2 0-80-15,-2-9-88 16,2-10-64 0,-6-10-56-16,6-13-392 15,-6-12-688-15,6 0-553 0,2-41-575 16,-3 0-1681-16,5 2-1408 15</inkml:trace>
  <inkml:trace contextRef="#ctx0" brushRef="#br0" timeOffset="69839.24">29563 6940 12818 0,'0'0'1889'0,"0"0"-641"0,0 0 344 15,0 0 73-15,0 0-185 16,0 0-288-16,0 0-304 16,-20-54-223-16,8 45-217 15,1-4-40-15,-2 7-136 16,5 0-32-16,-4-1 24 0,0 7 96 15,5 0 32-15,-1 0-16 16,-1 0-64-16,5 0-40 16,1 0 16-1,-1 7-112-15,0-1-80 16,0 0-88-16,0 3 0 16,-1 1 0-16,5 3 0 0,-4-3-8 15,1 2 64-15,-1-2-64 31,-4 5-8-31,4 1 8 0,-8 0 0 16,4 3 8-16,0 4-8 16,-4-1 0-16,4 3 8 0,4-3-8 15,0 1 0-15,0-4-8 16,4 0 8-16,0-1 0 16,0-1-72-16,8-2 72 0,4 5-56 31,0-2 56-31,0 1 0 15,-1 1-8-15,2-5 8 0,-5 2 0 0,-1-5-8 16,2 1-80-16,-1-4 80 16,-1-2-152-1,-3 2 112 1,5-2 0-16,-5-5 0 0,0 1 40 16,-1 1 0-16,1-4-88 15,0 0-128-15,0 0-40 0,5 0-24 0,-5-7 88 16,-1-2 32-16,1 0-120 31,0 2 56-31,0 3-8 16,-4 4 0-16,0-2 168 0,0-1-152 15,0-4-504-15,0-2-305 16,0-4-567-16,0-12-1033 0,0 6-2072 16,0 2-2096-16</inkml:trace>
  <inkml:trace contextRef="#ctx0" brushRef="#br0" timeOffset="70948.27">29524 7375 8489 0,'0'0'1857'0,"0"0"-105"15,0 0-240-15,0 0-295 0,0 0-353 16,0 0-56-16,-4 22 408 0,8-18-199 31,3-1-377-31,1-3-280 16,-4 0-184-16,5 0-56 15,-2-16 24-15,5-7 104 0,-4-8-120 16,0-7-80-16,-4-4-48 31,0 1-80-31,0 0-168 0,-4 3 104 16,0 3 72-16,0 3 24 16,0 6 48-16,0 2 0 15,-4 1 48-15,0 7 0 0,0 1 96 16,4 5 80-16,0 4 32 15,0 6 160 1,0 0 416-16,0 0-176 0,0 16-8 16,0 9-159-16,8 7-129 15,0 2 96-15,4 5-48 16,-4-8-40-16,4 1-104 0,8-6-72 16,-5-1-104-1,9-6-80-15,1 0 0 16,-5-6 0-16,-5-7-16 0,2 1 8 15,-6-7-232-15,1 0-392 16,-4-10-112-16,0-6-241 16,0-12-311-16,-4-17-1056 0,-4 4-2537 31,0 3-1945-31</inkml:trace>
  <inkml:trace contextRef="#ctx0" brushRef="#br0" timeOffset="71259.44">29782 6639 16371 0,'0'0'4033'0,"0"0"-3577"16,0 0-320-16,0 0 264 15,0 0 240-15,48 0-304 0,-28 0-240 16,4 0-96 0,-8 0-408-16,0-4-688 15,-5 2-648-15,-6 2-721 16,-5 0-143-16,0 0-505 0,0 6-7361 15</inkml:trace>
  <inkml:trace contextRef="#ctx0" brushRef="#br0" timeOffset="71451.92">29885 6702 4672 0,'0'0'5802'31,"0"0"-3730"-31,0 0-87 16,-15 102-337-16,15-65 216 16,0 2-495-16,0 5-361 0,0 0-104 15,8 8-176-15,8-5-56 0,0 1-128 16,8-7-111-16,0-9-201 31,0-7-176-31,3-9-48 16,-3-10-8-16,-4-6-192 0,1 0-641 15,-10-22-663-15,-3-28-536 16,0 2-2401-16,-8 4-2697 0</inkml:trace>
  <inkml:trace contextRef="#ctx0" brushRef="#br0" timeOffset="71769.08">30085 6775 12634 0,'0'0'3049'0,"0"0"-1481"15,0 0 209 1,64 83-265 0,-49-48-264-16,-2-4-448 15,-2-2-464-15,-7-10-240 0,0-6-96 0,-4-7-104 16,0-6-376-16,0 0-392 15,-8-9-56-15,-3-8 448 0,-6-12 280 32,6-1 152-32,-6-9 40 15,14 5 8-15,-1 2-8 16,4 6 8-16,0 7 8 0,12 9 0 16,4 4 64-16,4 4-64 0,3-5 16 15,1 4-24-15,21-23-1705 31,-6 7-95-31,-3-3-3537 0</inkml:trace>
  <inkml:trace contextRef="#ctx0" brushRef="#br0" timeOffset="72164.03">30296 6407 11322 0,'0'0'5961'0,"0"0"-5393"0,0 0-320 16,0 0 385-1,0 0 111 1,0 0-160-16,80 22-88 16,-60-12-56-16,-5 3 16 0,-6-1 240 15,3 4 112-15,-9 0-39 0,1 3-145 16,1 6-176-16,-1 10-16 0,8 3-72 31,4 13-32-31,3 6-88 16,1 4 8-16,1-2-136 15,-6-1-32-15,2-10-8 0,-6-7 48 16,-7-9-40-16,0-11 8 0,-4-4-32 16,0-8-56-16,-4-5 0 31,-11-4-464-31,-10 0-208 15,-6-7-248-15,-1-12-264 0,0-6-441 16,0-20-855-16,8 4-1793 16,8 3-1696-16</inkml:trace>
  <inkml:trace contextRef="#ctx0" brushRef="#br0" timeOffset="72531.03">30531 6435 14347 0,'0'0'2544'16,"0"0"-1840"-1,0 0 184-15,0 0 113 16,0 0-169-16,100 0-224 0,-77 0-48 16,-6 6-184-16,-2-2-88 15,-2 3 104-15,-5-5 160 0,-8 2-47 0,0-4 55 31,3 0 192-31,-3 3 104 16,0 6-136-16,0 7-176 16,4 9-216-16,0 4-104 0,1 6 112 15,-5 3-31-15,4 1-129 16,0 2-88-16,0 0-80 0,-1 3 0 31,1 4 40-31,4-4-48 16,-3 1 0-16,-1-13-288 0,0-11-473 15,-1-7-927-15,-3-14-2129 16,0-14-2544-16,0-4-2833 0</inkml:trace>
  <inkml:trace contextRef="#ctx0" brushRef="#br0" timeOffset="73266.07">31133 6565 19268 0,'0'0'3016'16,"0"0"-2584"-16,0 0-328 16,0 0-8-16,0 0-8 0,103-6-8 15,-71-10-80-15,-4-3-144 16,0-3-1456-16,-8-7-1313 15,-4 10 9-15,-8 0-5658 0</inkml:trace>
  <inkml:trace contextRef="#ctx0" brushRef="#br0" timeOffset="73443.6">31221 6391 13826 0,'0'0'2353'16,"0"0"-1449"-1,0 0 320-15,11 108-95 16,2-61-161-16,2 4-232 0,6 0-120 16,-6-3-376-16,5-13-240 15,4-13-1096-15,-4-12-1401 16,-8-10-2944-16</inkml:trace>
  <inkml:trace contextRef="#ctx0" brushRef="#br0" timeOffset="73687.94">31448 6426 19828 0,'0'0'2544'16,"0"0"-1928"-16,0 0-143 0,0 0 175 15,0 0-88-15,103 0-280 16,-70 0-128-16,2-9-80 0,-7-4-72 31,-1 0-8-31,-3 0-456 16,-7 3-352-16,-9 5-977 0,-8-5-727 15,0 0-1689-15,0 1-1744 0</inkml:trace>
  <inkml:trace contextRef="#ctx0" brushRef="#br0" timeOffset="73881.42">31619 6194 12522 0,'0'0'3017'0,"0"0"-41"16,0 0-495-16,0 0-865 15,0 0-447-15,8 121-441 16,7-64-256 0,2 6 128-16,-2 1-312 15,2-7-128-15,-1-9-160 0,-4-17-432 0,3-8-1168 16,-2-14-2337-16,-6-6-4025 15</inkml:trace>
  <inkml:trace contextRef="#ctx0" brushRef="#br0" timeOffset="74730.14">32113 6102 16363 0,'0'0'3921'16,"0"0"-3545"-16,0 0-184 15,0 0 96-15,0 0-96 0,0 0-192 16,79 51-352-16,-62-26-1392 0,-2-6-1185 31,-2 4-2832-31</inkml:trace>
  <inkml:trace contextRef="#ctx0" brushRef="#br0" timeOffset="74865.78">32192 6400 11978 0,'0'0'6057'31,"0"0"-5352"-31,0 0-33 16,-28 109 104-16,9-62-280 15,-13 7-496-15,-31 38-96 0,7-12-1400 16,-8-4-5426-16</inkml:trace>
  <inkml:trace contextRef="#ctx0" brushRef="#br0" timeOffset="76509.39">28563 6454 20340 0,'0'0'2456'0,"0"0"-1463"15,0 0-209-15,0 0-96 0,8 80-688 0,-60-46 0 16,0-5-2825-16,-12 0-17427 15</inkml:trace>
  <inkml:trace contextRef="#ctx0" brushRef="#br0" timeOffset="103401.6">24921 9788 14243 0,'0'0'6881'0,"0"0"-5897"0,0 0 192 16,0 0-143-16,-103-3-1 15,71 10-136-15,-4 18-144 0,0 16-128 16,0 19-168-16,8-3-23 31,9 7-25-31,6-4 64 0,13-19-272 16,0 4-184-16,20-10-16 15,8-6-72-15,8-7 24 16,9-10-232-16,2-5-304 0,1-7-209 16,-1-16-143-16,-2-16-56 31,-6-12-256-31,-7-7-225 0,-4-3-367 15,-4-3-704-15,-5 3-601 0,-6 6-1488 16,-5 1-280-16,-4 5-1191 16,-1 8 6104-16,-3 2 3831 0,0 10-622 15,0 5-504 1,0 2 103 0,0 12-655-16,8 3-289 0,1 0 329 15,6 15-433-15,-2 17-232 16,-2 6-328-16,-3 10-295 15,-4 5-169-15,5-1-136 0,-9-5-144 0,0-8-120 32,4-11-128-32,-1-12-136 15,-3-7-72-15,4-9-160 0,0-6-608 16,-4-23 256-16,8-12 88 16,-3-9-72-16,6-8 16 0,-7 1 151 15,4 6 225-15,4 7 40 31,-8 9 64-31,4 6 0 0,4 8 0 16,-4 1 0-16,0 7 96 16,4 4 121-16,-4 6 39 15,8 3 80-15,0 3 128 0,3 19 112 16,5 10-64-16,1 9-40 31,-5 7-184-31,-1-7-32 0,-2 0-16 16,-10-9-144-16,5-10-96 15,-3-9-56-15,-2-4-520 16,5-9-1040-16,-3 0-2513 0,-2-3-4113 0</inkml:trace>
  <inkml:trace contextRef="#ctx0" brushRef="#br0" timeOffset="103652.93">25571 9575 17147 0,'0'0'4633'16,"0"0"-4161"-16,0 0 128 16,0 0-112-16,91-6 185 0,-63-3-369 31,0-4-192-31,4 0-112 0,-8 4 0 15,-4-1-1577-15,-4 5-1167 16,-8 1-2625-16</inkml:trace>
  <inkml:trace contextRef="#ctx0" brushRef="#br0" timeOffset="103896.27">25679 9458 16315 0,'0'0'3913'0,"0"0"-2353"0,0 0-8 0,0 92-295 16,11-29-193 0,9 17-256-1,-4 2-312-15,0-12-64 0,-4-9-120 16,4-23-176-16,-4-3-104 16,4-3-32-16,0-17-264 15,0-8-440-15,0-7-456 0,-4-13-304 16,3-15-153-1,-2-24-599-15,-1 5-2137 16,-5 9-3217-16</inkml:trace>
  <inkml:trace contextRef="#ctx0" brushRef="#br0" timeOffset="105007.3">24380 10624 17179 0,'0'0'1905'15,"0"0"-1465"-15,120-30-240 16,-21 12 360-1,32-14 512-15,17-6 48 16,3-10-175-16,-8-9-273 0,-7-4 8 16,3-5-224-16,5 3-168 15,-9 9-120-15,-3 3-112 0,-8 9-40 16,-29 11-16 0,-24 9 0-16,-18 9 0 15,-14 3-152-15,9-3-680 16,4-5-553-16,-8 5-991 15,-16 3-3401-15</inkml:trace>
  <inkml:trace contextRef="#ctx0" brushRef="#br0" timeOffset="106160.22">24782 10915 13378 0,'-123'-7'1065'0,"-5"-18"-969"0,32 0-24 16,28 3 696-1,21-3 816-15,10 3 152 16,-2-10 441-16,3-7-1489 16,4-24-448-16,8-26 144 15,16-31 200-15,8-21-80 0,21-11-135 16,18 0 55-16,17 6-104 16,8 6 40-16,11 13 8 15,13 20 8 1,0 14-152-16,3 17-40 15,9 19-32-15,-9 6-40 0,5 10-32 16,0 9-32-16,4 11 24 16,7 4-8-16,1 11-8 15,7 6 32-15,1 0-40 0,-1 19-40 32,-4 6-8-32,1 13-8 15,-24-3 0-15,-16-3 0 0,-20-4 8 16,-13 1-8-16,2 9 8 15,6 6 0-15,-4 10 0 0,-2 7 8 16,-13 12 48-16,-9 15-8 16,-19 27 0-1,-4 9 24-15,-27 3-56 16,-17-9-8-16,-4-14 64 0,0-21-72 16,9-26-8-16,3-19 0 15,3-19-40-15,-10-9-304 16,8-7-512-16,-6-3-552 15,21-23-601-15,16-34-831 16,8 6-1681-16,0 4-2689 16</inkml:trace>
  <inkml:trace contextRef="#ctx0" brushRef="#br0" timeOffset="106521.25">26248 9690 12226 0,'0'0'2161'0,"0"0"-1625"0,0 0 520 16,0 0 128 0,0 0 377-16,0 0-361 15,0 0-208-15,0 0-208 0,9-7-416 16,-6 7-48-16,9 0-112 16,-4 0-56-16,0 0-152 15,0 0-144-15,-4 0-784 16,4 0-480-16,-4 10-1001 15,-1 3-1744-15,-3 6-4544 16</inkml:trace>
  <inkml:trace contextRef="#ctx0" brushRef="#br0" timeOffset="106844.4">26300 10023 16131 0,'-8'6'2520'0,"4"7"-1623"15,-8 3 47-15,0 7-384 16,0 4-304-16,-4 12-256 16,-16 19-1232-16,4-11-2817 0,0-6-4593 15</inkml:trace>
  <inkml:trace contextRef="#ctx0" brushRef="#br0" timeOffset="107705.08">26356 9747 9153 0,'0'0'1137'15,"0"0"-697"-15,0 0 288 16,0 0 760 0,0 0 65-16,0 0-249 15,0 0 128-15,0 0 57 0,0 0-337 16,0 0-304-16,0 0-240 15,0 0-16-15,-28 92-200 0,-4-32-200 16,-12 29-192 0,-4-3-8-16,4-7-664 15,4-15-520-15,5-26-280 16,3-10-977-16,8-11-2912 16</inkml:trace>
  <inkml:trace contextRef="#ctx0" brushRef="#br0" timeOffset="109252.94">27200 8395 16779 0,'0'0'2305'0,"0"0"-1481"16,0 0-568-16,0 0-88 31,0 0 120-31,68-3 400 0,28-17 568 16,51-12-303-16,28-2-281 16,5-5-232-16,3-2-64 0,-12-7-152 15,5-3-64-15,-1-5 88 16,-4-8-16-16,1 4-136 15,-5 2 32 1,-8 1-64-16,-8 7-8 0,-7 2 0 16,-13 3-56-16,-15 4-48 15,-24 10 48-15,-28 9 8 0,-12 5 8 16,-13 4 32-16,6-2 0 16,6 1 0-1,-3 6-48-15,-5-1 16 16,2 2 56-16,-6 7-24 15,1 0-48-15,-1 0 48 0,2 0-48 16,2 0 0-16,-3 0 8 0,0 0-16 16,-4 0 8-16,0 0-48 15,-4-4 0-15,-4 2-64 16,-8-5-176 0,-8 4-464-16,-12-4-400 15,0 4-105-15,-4 0-47 0,-28 3-928 16,0 0-2241-16,-4 0-2297 0</inkml:trace>
  <inkml:trace contextRef="#ctx0" brushRef="#br0" timeOffset="110203.41">28622 8401 17379 0,'0'0'2465'15,"0"0"-793"-15,0 0-432 0,-31 79-223 16,27-47-17-16,4 6-232 16,0 4-320-16,7-2-128 15,14-1-16-15,3-4-120 0,4-14-96 31,0-4-88-31,0-14-8 0,0-3-48 16,-5-16-88-16,-3-12-104 16,-4-8-32-16,-8-2 104 15,-4 1 32-15,-4 1 72 0,-4 5 72 16,-16 2 0-16,-4 4 192 31,-8 8 200-31,0 5 120 0,0 2 112 16,4 7-80-16,5 0 33 15,11 3-305-15,0 0-128 0,8 0-144 16,4-4-40-16,0 4-448 16,0-2-585-16,0-4-711 0,16-7-288 15,16-13-313-15,-1 4-2808 16,1 0-4465 0</inkml:trace>
  <inkml:trace contextRef="#ctx0" brushRef="#br0" timeOffset="110549.48">29093 8382 20636 0,'0'0'3025'0,"0"0"-2129"16,0 0-344-16,0 0-264 16,0 0 128-16,0 0 160 0,0 0-184 15,96 6-32-15,-57-6-168 32,1-3 88-32,0-3-80 0,-4-1-40 15,0 4-39-15,-4 0-113 16,-4 3 40-16,-4 0-40 15,-9 0-8-15,-2 3-289 0,-13 3-567 0,0-6-984 16,-5 0-2961 0,-7 0-5705-1</inkml:trace>
  <inkml:trace contextRef="#ctx0" brushRef="#br0" timeOffset="110864.65">29336 8195 16179 0,'0'0'6489'0,"0"0"-5592"16,0 0-129-16,0 0 32 15,0 0 184-15,0 0-272 16,0 0-376-16,108 31-192 0,-73-31-80 31,6 0-56-31,2 0 56 0,-7-2-64 16,-8-2 0-16,-8 4 48 15,-8 0 16-15,-5 0 16 16,-7 12 128-16,0 10 129 0,0 7-97 16,-15 9 24-16,-5 7-208 31,-4-4-40-31,0 3 24 16,4-5-40-16,4-8-504 0,4-9-353 15,12-15-647-15,8-7-2833 16,4 0-4025-16</inkml:trace>
  <inkml:trace contextRef="#ctx0" brushRef="#br0" timeOffset="111335.4">30061 8024 16659 0,'0'0'2729'16,"0"0"-2025"-16,0 0 224 15,0 0 360-15,0 0 169 0,0 0-441 32,-15-4-368-32,18 23-192 15,9 13-48-15,1 5 48 0,-2 5-40 16,-3-4-40-16,0-2-256 15,-4-9-16-15,0-7-104 0,0-11-56 16,-4-2-248-16,0-7-232 31,0 0 48-31,-4-10 176 16,-8-9 24-16,-4-3 192 0,0-4 88 16,-3-2-32-16,2-1 40 15,2 3 16-15,-2 5 104 0,10 1 176 16,-1 11 64-16,3 6 80 31,5 3 40-15,0 3-72-16,5 19-152 15,3 10-55-15,3 12-73 0,-3 10-128 16,-3 32-729-16,-1-13-1431 16,-4-3-3953-16</inkml:trace>
  <inkml:trace contextRef="#ctx0" brushRef="#br0" timeOffset="112132.26">28746 9922 16107 0,'0'0'2721'0,"0"0"-1665"16,0 0 64-16,0 0 168 15,-83-23 73 1,59 23-377-16,7 16-328 16,-2 9-56-16,7 8-216 0,8 7 48 15,0 2-232-15,4 2-64 0,0-3-40 16,11-2-88 0,10-5 32-16,3-5-40 15,4-10-72 1,0-2 16-16,4-12-16 0,-1-5-216 0,-3-2-368 15,0-21-536-15,-8-6-337 16,0-8-559-16,-5-8-849 0,2-3-111 31,-6-2-33-31,2 2 681 16,-5 4-1-16,3 5 913 16,-7 4 1488-16,5 10 1656 0,-5 9 553 15,3 10 223-15,6 6-151 0,-2 0 439 16,5 19-239-16,0 9-657 31,0 7-280-31,-4 0-503 16,-4 4-281-16,0-8-304 0,-3-8-264 15,-2-11-144-15,-3-6-48 16,0-6-120-16,0 0-384 0,0-18 200 16,0-11 184-16,0-9-160 31,0-7 40-31,0-2 48 15,0 2 104-15,4 8 32 0,4 7 48 16,4 8 8-16,-4 9-8 16,4 7 8-16,-4 6 72 0,8 3 336 0,-1 13 176 15,2 6-104 1,3 4-24 0,-4 2-160-16,-5 1-128 15,5-4-80-15,-4-2-80 0,1-7-8 16,-10-7-672-16,5-6-1112 15,-4-3-4218-15</inkml:trace>
  <inkml:trace contextRef="#ctx0" brushRef="#br0" timeOffset="112345.69">29368 9690 15739 0,'0'0'2368'16,"0"0"-1407"-16,0 0-273 0,83-48 320 16,-55 26-160-16,0 3-608 15,0-3-240-15,-8 3-1040 16,0-4-648-16,-8 11-2721 0,-8-1-6290 0</inkml:trace>
  <inkml:trace contextRef="#ctx0" brushRef="#br0" timeOffset="112559.12">29496 9506 15347 0,'0'0'3128'0,"0"0"-1071"15,-4 69-449 1,4-24-207-16,0 9-137 16,4 0-360-16,7 3-320 0,2-6-192 15,2-6-184-15,5-14-160 16,0-6-48-16,0-9-48 15,0-9-320-15,3-7-472 0,5 0-720 0,0-13-449 32,8-6-55-32,20-22-305 15,-8 6-3992-15,-4 0-4217 0</inkml:trace>
  <inkml:trace contextRef="#ctx0" brushRef="#br0" timeOffset="112827.4">30181 9410 17395 0,'0'0'2809'0,"0"0"-2073"15,0 0-416-15,84-9 232 0,-49 2 152 16,-3 1-368-16,0-3-336 0,-4 2-160 16,-9 1-1064-1,-2 0-1088 1,-13 6-2569-16,-4-3-7730 0</inkml:trace>
  <inkml:trace contextRef="#ctx0" brushRef="#br0" timeOffset="113000.93">30293 9258 15187 0,'0'0'3841'0,"0"0"-2705"0,0 0-24 15,0 0-264-15,-5 105 272 16,17-58-231-16,4 7-233 16,4 0-336-1,-4-6-320-15,4-9-264 16,4-15-1233-16,-4-11-2807 0,-4-10-3738 15</inkml:trace>
  <inkml:trace contextRef="#ctx0" brushRef="#br0" timeOffset="113221.35">30607 9303 18724 0,'0'0'2888'0,"0"0"-2360"16,0 0-272 0,0 0 192-16,111-32 161 15,-74 16-289-15,2 0-200 0,5-1-120 16,-9 9-617-16,-7 1-1319 16,-3 1-2289-16,-18 2-2896 15</inkml:trace>
  <inkml:trace contextRef="#ctx0" brushRef="#br0" timeOffset="113392.89">30707 9004 16643 0,'0'0'2529'15,"11"89"-1793"-15,9-32 192 0,1 10 280 16,3 6-32-16,8 0-1176 15,-1-10-56-15,-4-11-3752 0</inkml:trace>
  <inkml:trace contextRef="#ctx0" brushRef="#br0" timeOffset="114294.47">31528 8731 20068 0,'0'0'2456'15,"0"0"-1808"-15,0 0-648 16,-80 86-384-16,64-58-120 0,11 14-1376 0,5-11-2697 16,0-5-2153-16</inkml:trace>
  <inkml:trace contextRef="#ctx0" brushRef="#br0" timeOffset="114435.11">31627 9147 18403 0,'0'0'2761'16,"-127"156"-2761"-16,47-65-672 15,-8 8-4089-15</inkml:trace>
  <inkml:trace contextRef="#ctx0" brushRef="#br0" timeOffset="117405.15">12626 5850 13498 0,'0'0'5898'0,"-96"4"-4330"16,36-10-384-16,-7-20-344 0,-5-11-319 31,-8-24-65-31,13 1 128 0,7-6-112 15,0-14 80-15,20-9-184 16,13-22-224-16,14-10-96 16,13 3 0-16,24 5-32 0,20 8-8 15,19 6 104-15,17 7 8 16,20 19-40-16,23 16 72 0,5 16-16 31,0 19 16-31,3 12-40 16,-11 10-40-16,-5 3-16 15,1 23-8-15,-5 9-32 0,-3 15 88 16,-21-2-64-16,-19 3-40 16,-24-10 0-1,-8 13 72-15,-12 23 104 0,-20 20 353 16,-4 21 167-16,-40-10-224 16,-28-6-256-16,-4-20-136 15,-15-6-80-15,-1-9-104 0,-4-13-248 16,17-10-560-1,11-15-529-15,-3-8-855 16,22-10-2577-16,6-2-4449 0</inkml:trace>
  <inkml:trace contextRef="#ctx0" brushRef="#br0" timeOffset="118329.68">24670 12065 18940 0,'0'0'2728'0,"0"0"-1848"16,0 0 105-16,-84 0 39 16,61 19 24-16,-1 6-440 0,8 10-296 15,4 3-48-15,8 10-88 32,4 0-16-32,0-4-8 0,0 0-80 15,16-6-56-15,0-9-16 16,8-7-8-16,-5-6 0 0,9-7-80 15,0-5-56-15,4-4-120 32,4-4-160-32,0-21-368 15,4-13-488-15,-4-10-865 0,3-28-2152 16,-7 10-544-16,-11 8-704 0</inkml:trace>
  <inkml:trace contextRef="#ctx0" brushRef="#br0" timeOffset="118668.77">24929 11994 4568 0,'0'0'4321'16,"0"0"-2560"-1,0 0 575 1,0 0 273-16,0 0-849 0,0 0-400 16,24 73-287-16,-8-21-25 0,-4-5-160 15,1 4 96-15,-6-9-175 0,5-8-305 16,-4-8-264 0,-4-13-152-1,0-7-88-15,0-6-176 16,-4-16-392-16,4-26 183 0,0-8 17 15,-4-7-160-15,4-1 80 0,0 14 264 16,-4 3 144-16,3 12 40 0,2 13 8 31,-5 7 88-31,8 2 160 16,-4 4 144-16,7 3 176 16,6 0 49-16,3 0-65 0,7 19 24 15,1 10-56-15,4 9-24 0,-4 3-192 16,0 7-144-16,-4-7-168 31,-9-9-216-31,2-25-1208 16,-6-7-2497-16,-2-4-4353 0</inkml:trace>
  <inkml:trace contextRef="#ctx0" brushRef="#br0" timeOffset="118854.29">25460 11887 9482 0,'0'0'9962'0,"0"0"-8810"0,79-7-560 0,-39-2-360 15,-4-7 40 1,0 0-272 0,-5 0-264-16,-6 1-1080 15,-10 1-1585-15,-11 5-3488 0</inkml:trace>
  <inkml:trace contextRef="#ctx0" brushRef="#br0" timeOffset="119039.78">25559 11652 14163 0,'0'0'3952'0,"0"0"-1719"16,0 0-1049-16,-4 105 208 0,4-48-111 16,0 9-177-16,8 1-312 15,3-13-264-15,2-3-208 0,6-6-200 31,1-7-120-31,8-7-112 16,4-3-544-16,20-8-1072 0,-8-11-921 16,-5-2-5593-16</inkml:trace>
  <inkml:trace contextRef="#ctx0" brushRef="#br0" timeOffset="119245.23">26320 11525 21828 0,'0'0'2737'0,"0"0"-2049"15,0 0-592 1,0 0 48-16,0 0 320 16,111 29-208-16,-63-33-256 0,-4-11-616 15,4-8-1601-15,-16 7-2704 16,-17 4-3288-16</inkml:trace>
  <inkml:trace contextRef="#ctx0" brushRef="#br0" timeOffset="119421.75">26276 11760 20764 0,'0'0'2737'15,"0"0"-2129"1,0 0-368-16,0 0 120 15,123-19 24-15,-67-7-184 0,8-5-200 16,0-7-784-16,12-14-1345 16,-21 12-2848-16,-7 5-2344 0</inkml:trace>
  <inkml:trace contextRef="#ctx0" brushRef="#br0" timeOffset="119956.33">27200 11396 18748 0,'0'0'4833'0,"0"0"-4089"0,0 0-504 16,0 0-240 0,0 0 152-16,0 0 176 15,0 0-328-15,116-14-192 0,-73 4-992 16,-11 2-1873-16,-8 1-4161 16</inkml:trace>
  <inkml:trace contextRef="#ctx0" brushRef="#br0" timeOffset="120134.85">27228 11576 18579 0,'0'0'2521'0,"0"0"-1889"16,0 0-488-16,0 0 112 0,96 22 352 31,-48-26-312-31,8-18-296 0,-1-6-8 16,21-20-1592-16,-8 11-2753 15,-20 4-3497-15</inkml:trace>
  <inkml:trace contextRef="#ctx0" brushRef="#br0" timeOffset="120663.43">27850 11265 17555 0,'0'0'4569'15,"0"0"-4065"-15,0 89-16 16,0-47 193 0,3-8 215-16,-3-3-472 15,9-5-232-15,-5-7-120 0,-4-13-72 16,0-6-640-16,0 0-312 16,0-22 455-16,0-9 273 15,4-11-72-15,0-6 16 16,0 7 136-1,-1 6 96-15,6 10 40 0,7 9 0 16,0 6 8-16,3 7 144 0,1 3 208 16,1 7 112-16,-2 12-23 15,-3-1-89 1,-8 5-80-16,4-4-8 16,-7-3-64-16,-2-7-112 15,1-5-88-15,-4-4-80 0,0 0-224 16,0-13-112-16,0-9 72 15,-4-10 128-15,-4-3 55 0,0-6 153 32,8 2 0-32,0 8 8 15,0 15 8-15,13 6 233 16,6 10 263-16,9 4 80 0,4 14-160 16,-4 11-56-16,3 3 8 15,-6 6-88-15,-10 0-64 0,1 3-40 31,-8 1-128-31,-4-3-56 16,-4 1-472-16,-12 17-1072 16,-12-9-2113-16,-4-7-5737 0</inkml:trace>
  <inkml:trace contextRef="#ctx0" brushRef="#br0" timeOffset="121222.94">24128 13116 18035 0,'0'0'2217'0,"0"0"-1201"15,179-61-8-15,-11 14 297 16,39-4 47-16,21-3-416 0,2-3-296 16,-11 3-104-16,9-13-80 0,11-3-120 15,0-3 9-15,-4-3-185 16,4 0 8 0,1 0 96-16,-6-4 296 15,1 0-176-15,-12 8-296 16,-8 2-80-16,-16 3 64 0,-11 4-64 15,-17 6 48-15,-15 6-56 0,-41 16-64 16,-36 13-184 0,-26 9 32-16,-22 6-88 15,-7 5-136-15,-12 2-305 16,-7 0-207-16,-10 2 272 16,-66 18-952-16,3-4-2329 0,-3 0-3849 15</inkml:trace>
  <inkml:trace contextRef="#ctx0" brushRef="#br0" timeOffset="126078.95">24966 14008 3512 0,'0'0'3945'0,"0"0"-3377"16,0 0-560 0,0 0 2865-16,0 0 215 15,0 0-1287-15,0 0-393 16,0 0-224-16,0-13-151 0,0 13-273 16,0 0-216-16,0 0 8 15,0 0-64-15,0 0 32 0,0 0 104 31,0 0 33-31,0 0-129 16,0 0-40-16,0 0-176 0,0 0-72 16,0 0-80-16,0 0-80 15,0 0 16-15,0 0-24 16,7 10 240-16,-3 6 112 0,4 6 64 31,1 12-32-31,-2 5-168 16,1 9-48-16,-4-1-48 0,4-3-15 15,-4-9-105-15,0-12-64 16,-4-7-8-16,0-13-121 0,0-3-455 16,0 0-8-16,0-19 72 0,-8-14 184 15,-8-11 160 1,0-6 112 0,8 0 48-16,4 4 0 0,4 8 8 15,0 9-8-15,8 4 8 16,12 0 0-16,0-3 0 0,7-4 56 15,1-1-56 1,4-1 0-16,0 6-8 16,-4 2 8-16,-4 7-8 15,0 6-384-15,0 4-1096 0,-8 3-2161 16,0-1-3313-16</inkml:trace>
  <inkml:trace contextRef="#ctx0" brushRef="#br0" timeOffset="126331.26">25527 13875 19868 0,'0'0'2992'0,"0"0"-2191"16,0 0-441-16,0 0 40 0,88-7 392 16,-52-6-272-1,3-2-320-15,6-2-200 16,6-11-680-16,-11 3-1593 0,-4 0-3832 16</inkml:trace>
  <inkml:trace contextRef="#ctx0" brushRef="#br0" timeOffset="126891.76">25918 14116 15171 0,'0'0'3136'0,"0"0"-1719"31,0 0 271-31,0 0-256 16,92-41-231-16,-65 6-321 0,4-23-352 15,1-18-272-15,5-22-176 16,-14-10-64-16,-3 3 64 15,-12 13-80-15,-8 19-120 0,0 19-184 16,-4 19 32 0,-7 10 136-16,-6 2 136 15,-2 5 8-15,-1 1 136 0,3 9 312 16,6 8 72-16,7 0 232 16,4 5-136-16,0 30-320 15,8 39-128-15,12 33 33 16,8 20 103-16,0-3 72 15,-9-25 72-15,-3-40 56 16,0-17-16-16,-4-13-160 0,8-1-40 16,0-6-200-16,8 0-96 15,0-9-8-15,4-6-56 16,-4-7-296 0,-4-7-320-16,-1-15-248 15,-3-13-201-15,1-25-279 0,2-23-1040 16,13-21-1929-16,12-1 2048 15,-4 29-1864-15,-8 25-8209 0</inkml:trace>
  <inkml:trace contextRef="#ctx0" brushRef="#br0" timeOffset="127321.65">26734 13658 17843 0,'0'0'4601'0,"0"0"-4073"0,0 0 209 16,0 0-33-16,0 0 248 15,112-37-416-15,-76 8-352 0,3-6-112 16,-3 0-72-16,5 3-976 31,2-6-1001-31,-7 9-2648 16,-4 7-4144-16</inkml:trace>
  <inkml:trace contextRef="#ctx0" brushRef="#br0" timeOffset="128065.62">26949 13312 14307 0,'0'0'4721'0,"0"0"-2401"16,0 0-103-16,0 0-393 0,0 0-440 15,0 0-552-15,0 77-295 0,12-26-41 31,0 9-64-31,0 6-160 16,1-2-272-16,-2-4 0 16,6-12-728-16,-2-10-713 0,17-16-1135 15,-4-12-2617-15,0-10-4281 0</inkml:trace>
  <inkml:trace contextRef="#ctx0" brushRef="#br0" timeOffset="128287.03">27419 13189 20956 0,'0'0'3009'15,"0"0"-2193"-15,41 111 24 0,-22-32-112 16,1 19-24-16,-4-9-704 0,-8-15-72 15,-8 2-1264 1,0-28-2953-16,0 2-6169 16</inkml:trace>
  <inkml:trace contextRef="#ctx0" brushRef="#br0" timeOffset="128774.73">24264 15113 21580 0,'0'0'3001'0,"0"0"-2337"16,0 0-664-1,0 0 0-15,199-19 416 16,-3-20 376-16,42-18-48 0,37-22-160 16,4-13-151-16,-4 3-225 15,12-6-32-15,8 0-32 0,-8-1-24 16,-8 14 0-16,-16 12 32 31,-20 22-152-31,-24 20-16 0,-40 18 16 16,-35 10-8-16,-45 0-128 15,-39 0-528-15,-28 0-873 0,-28 0-1311 16,-4 0-4170-16</inkml:trace>
  <inkml:trace contextRef="#ctx0" brushRef="#br0" timeOffset="129329.24">26128 14843 13298 0,'-163'28'6474'16,"-36"1"-6186"-16,4-7-288 0,-8-3-152 16,-1-6 152-16,-3-4 64 15,16-9 72 1,15-2 232-16,17-18 144 15,44-5 304-15,35-1 32 0,28 1 321 16,12-26-649 0,9-25-288-16,10-48 0 0,21-28 104 0,36-13 192 15,52-3 0-15,28 21 8 32,35 8-152-32,29 12-184 0,22 12-128 15,30 11 16-15,11 8 112 16,8 7 40-16,16 17-7 0,-1 11 183 15,5 14-152-15,1 15 16 16,-5 12-104-16,-9 15 40 31,-22 5-120-31,-26 3-48 0,-30 19 16 16,-33 3 8-16,-35 7 8 16,-44-4 64-16,-29 5-80 0,-11 11 32 15,-16 32 216-15,-12 41-16 16,-36 36-40-16,-35 18-152 15,-29 14-32 1,-15-4 0-16,-17 3-64 0,-4-16-8 16,5-25-376-16,4-32-256 15,31-42-440-15,24-37-473 0,13-36-695 16,26-24-1745-16,6-13-4697 16</inkml:trace>
  <inkml:trace contextRef="#ctx0" brushRef="#br0" timeOffset="131736.79">9574 7106 8569 0,'-108'6'6250'0,"-20"-6"-5530"0,9 0-8 16,4-19 144-16,7-3 1185 15,24-4-1097-15,29-2-272 0,14-1 56 16,14-6-280-16,7-19-280 31,8-32-72-31,12-28 0 16,40-17 96-16,24 2-16 0,24 11 136 16,15 10 193-16,24 4 7 15,32 2-48-15,33 6 32 0,28 7 40 16,22 14-208-16,13 17-176 15,-4 14-104 1,-15 15 0-16,-10 13-32 16,1 16 32-16,-8 10-48 0,-11 19-56 15,-9 12 56-15,-28 10 8 16,-19 3 88-16,-25 6-80 0,-39-6-8 16,-25-3 96-1,-27-13 128-15,-16 16 72 16,-20 25 72-16,-39 35 296 15,-45 26 169-15,-47 3-209 0,-29 0-184 16,-19-16-152-16,-13-9-160 16,-18-23-136-16,-5-22-16 0,-5-29 8 31,1-28-112-31,27-16-280 16,29-32-488-16,36-12-753 0,23-17-719 15,36 11-1897-15,16 9-5993 0</inkml:trace>
  <inkml:trace contextRef="#ctx0" brushRef="#br0" timeOffset="167011.82">2107 10223 15667 0,'0'0'7169'16,"0"0"-6192"-16,20 73-89 0,12 16 32 16,12 44-88-16,0 20 120 15,-5-7-183-15,-11-26-193 16,-11-40-192-16,-6-23-200 0,-7-23-152 31,4-7-32-31,0-2-480 0,0-3-889 16,-4-3-1015-16,0-6-1697 15,0-10-3713-15</inkml:trace>
  <inkml:trace contextRef="#ctx0" brushRef="#br0" timeOffset="169608.87">4578 9887 11306 0,'0'0'7834'16,"0"0"-6602"-16,0 0-728 0,0 0 328 16,0 0 232-16,0 0 9 15,0 0-257-15,0 0-376 0,0 0-112 16,0 0-112-1,0 0-64-15,0 0-80 16,0 0-8-16,0 0 8 16,0 0-72-16,0 0 8 0,0 0 0 15,0 0 0-15,0 0 0 16,0 0 0-16,0 0 40 16,0 0-48-1,0 0 8-15,0 0 0 16,0 0 8-16,0 0-8 0,0 0 0 15,0 0 72-15,0 0-80 16,4 0 0-16,3 0 0 16,5 0-16-16,8 0 8 0,4 0 8 31,12 6 8-31,0 7 120 16,3 3-8-16,-2 6 0 0,-1 9 176 15,-8 5-104-15,-5 8 136 16,-11 9-112-16,-8 8-48 15,-4 19 8-15,-20 21 17 0,-23 23-57 16,-10 3-88 0,6-20 0-16,7-30 8 15,12-38 112-15,8-8-24 0,-4-6-8 16,4-5-80-16,1-2-56 16,2-8 48-16,10-7-48 15,3-3 0-15,4 0-8 16,0 0-112-16,0 0 16 15,0-6 40-15,7-11 56 16,14-4 0-16,7-11 8 0,15-6 56 16,5 0-48-16,7-4-16 15,5 1-88-15,9 3-240 16,14-7-737 0,12-2-183-16,13-1-696 15,-20 13-2209-15,-20 13-3761 0</inkml:trace>
  <inkml:trace contextRef="#ctx0" brushRef="#br0" timeOffset="170260.13">7645 9763 13418 0,'0'0'8882'0,"0"0"-7361"0,-8 76-361 0,1-19-64 16,7 29-248-16,-4 31 96 15,4 10-255-15,0-3-257 16,0-32-168-16,0-31-176 16,0-27-88-1,8-18-464-15,7-6-881 16,9-10-1007-16,16-38-1769 0,-4-16-1584 15,-4-4-5970-15</inkml:trace>
  <inkml:trace contextRef="#ctx0" brushRef="#br0" timeOffset="170572.29">7920 9937 16723 0,'0'0'3153'16,"0"0"-929"-16,28 92-439 0,-16-57-545 31,8-6-304-31,0-7-432 16,-1-9-352-16,9-13-152 0,0 0-72 15,0-20-88-15,0-14-288 16,-3-11-136-16,-6-2-112 16,-10-1 48-16,-9 4 232 0,0 3 256 31,-13 9 160-31,-10 13 8 15,-5 6 128-15,-4 7 40 0,4 6 80 16,0 6-40-16,4 10-120 0,4 0-96 16,8-4-528-16,12-8-737 15,0-4-3200-15,0 0-2112 0</inkml:trace>
  <inkml:trace contextRef="#ctx0" brushRef="#br0" timeOffset="170849.55">8395 9805 9073 0,'0'0'8594'16,"0"0"-6553"-16,64 91 183 15,-33-53-343-15,-3-9-497 16,-1-4-640-16,1-12-416 16,0-3-208-16,-7-10-120 0,3-10-160 15,-9-12-208-15,-6-13-224 0,-5-3 200 31,-4-7 224-31,-17-3 168 16,-18 4 48-16,-9-3 8 16,-16 8 56-16,-3 7-8 0,-6 14 32 15,5 11-128-15,5 7-8 16,8 23-136-16,-2 18-936 0,18-3-1561 31,7-3-4456-31</inkml:trace>
  <inkml:trace contextRef="#ctx0" brushRef="#br0" timeOffset="172074.27">10311 9690 17803 0,'0'0'3873'31,"0"0"-2985"-31,0 0 17 16,0 0-41-16,0 0 168 0,19 115-96 31,-6-30-104-31,-5 23-48 15,-1 9-103-15,-3-9-129 16,-4-23-144-16,0-33-192 0,5-18-144 0,-1-8-72 16,0-7-224-16,3 0-640 15,6-9-785-15,-1-17-1175 0,3-18-2705 16,-2-7-4018-16</inkml:trace>
  <inkml:trace contextRef="#ctx0" brushRef="#br0" timeOffset="172605.85">10745 9944 19588 0,'0'0'2584'0,"0"0"-1712"16,0 0 121-16,0 0-129 0,0 0-120 16,96 13-280-16,-72-42-184 15,0-16-112-15,3-9-96 31,1-2-72-31,-4-7 0 0,-4-2-8 16,-12 8-64-16,-8 6-64 0,0 13 80 16,-20 7 56-16,-12 12 72 0,-4 12-16 15,1 7 32-15,-5 13 48 16,8 19 104 0,-8 28-144-1,8 15 16-15,4 28-40 0,9-2 24 16,15-15 0-16,4-23 8 0,0-18 8 15,11-10 16-15,10 3-40 0,3 0-88 16,8-3-16-16,3-13-32 31,5-9 0-31,3-13-128 16,2 0-352-16,2-16-224 0,5-9-728 16,4-7-409-16,28-18-791 0,-13 5-369 15,-7 6-4040-15</inkml:trace>
  <inkml:trace contextRef="#ctx0" brushRef="#br0" timeOffset="173137.43">11694 9278 15547 0,'0'0'2400'16,"0"0"-415"-16,-60-93 15 31,28 55-536-31,-8 3-47 0,4 10-361 15,-4 12-200-15,5 10 48 16,-1 3-183-16,4 22-193 0,-5 25-352 0,6 27-16 16,7-1 40-16,8-3-112 15,16-10-40 1,0-19-8 0,4 0-40-16,16-6-48 0,8-12-96 15,4-14-240-15,0-9-56 16,3 0-129-16,-3-22-7 0,0-7 16 0,-8-5-24 15,-3-5 104-15,-6 1 96 32,-3 3 240-32,-8 4 136 15,0 5 8-15,-4 10 8 0,0 7 96 16,0 5 560-16,0 4 232 16,4 0-96-16,0 23-151 0,4 15-81 15,8 25-8-15,0 33 80 16,-4 37-8-16,0 23-88 0,-1 12-40 31,-6 3-120-31,-1-15-40 16,0-1-143-16,-4-9-201 0,4-6 0 15,-4-10 0-15,0 1 0 16,0-12 0-16,-12-7 0 31,7-29 0-31,-3-26 0 0,5-21 0 16,3-25-561-16,0-1-663 15,0-20-1088-15,0-8-2633 0,0-14-4721 0</inkml:trace>
  <inkml:trace contextRef="#ctx0" brushRef="#br0" timeOffset="176060.61">1996 12594 4689 0,'0'0'11242'0,"107"17"-8994"0,1 8-799 15,27-2-665-15,17-8-224 32,7-11-264-32,-4-4-32 15,13-23 80-15,11-5 40 0,0-8-96 16,8-8-136-16,13-6-8 16,-5-4-96-16,5-3-40 0,-2 3-8 31,-2 2 0-31,3 5 8 15,1 3 88-15,-2-1-80 0,-10 7-16 16,-9-3 0-16,-3-1 0 16,-9 4 8-16,-1 3 0 0,-1 0 96 15,-6 7 16-15,-8 2-120 32,-3 1 48-32,-5 3 81 15,-7-3 15-15,3 3 48 0,-3-8-56 16,-1 5-16-16,5 0-16 15,-1-3 56-15,-4 5 96 0,-7-2-48 16,-1 3 80-16,-3 5 48 16,-1 5 48-1,1 6-40-15,-8-1-8 16,2 7-88-16,6 0-64 0,-5 7-40 16,5 6-24-16,-4 2-72 15,-5 1-40-15,1 0 8 0,-1 0 80 16,-3-3-48-1,-13-4-40-15,-3-2 8 16,-1-5 32-16,-3 5-40 16,0-4-8-16,4 6-8 0,-4 2 8 15,-5-3 0-15,-11 5 0 16,-16-3 72-16,-17-4-72 16,2 1 0-1,-2 2 72-15,9-6-32 16,-5 7-40-16,-2-7-312 0,-13 1-32 15,-8 1-168-15,-5-1-280 16,-11-1-120-16,-8 6 96 16,-4-2-425-16,-15-1-1463 0,-6-6-3426 15</inkml:trace>
  <inkml:trace contextRef="#ctx0" brushRef="#br0" timeOffset="176827.55">6646 11404 12458 0,'0'0'8362'0,"0"0"-6858"0,0 0-239 0,0 0 15 16,0 0-248-16,0 0-96 16,-36 3-72-16,31 7-143 15,-3 12-193 1,4 4-168-16,1 12-64 16,3 9-40-16,-4 7 64 0,4 7-160 15,0-1-104-15,0-6-48 16,4 0 8-16,3-7 8 15,6-2-24-15,-9 3-64 0,-4-7-392 32,4 0-432-32,-4-6-505 15,0-3-447-15,0-10-617 0,-21-6-1799 16,10-10-1026-16,-6-6-5360 0</inkml:trace>
  <inkml:trace contextRef="#ctx0" brushRef="#br0" timeOffset="177155.68">6318 12011 5657 0,'0'0'12986'0,"0"0"-10921"16,0 0-665-16,0 0-408 16,0 0-375-1,0 0 183-15,60 101-128 16,-24-66-120-16,0 3-216 0,0-6-152 0,-4-6-16 15,-4-4 0-15,-9-7-32 16,2-8-72-16,-10-1 32 16,2-2-96-1,-9-4 0-15,3 0 0 16,-3-4-56-16,4-5 48 16,1-13 8-16,2-7 56 0,1-10-56 15,4-1-8-15,5-11-408 16,-6 3-384-16,5-3-392 0,12-12-649 15,-8 13-2055-15,-1 8-4202 0</inkml:trace>
  <inkml:trace contextRef="#ctx0" brushRef="#br0" timeOffset="179689.9">2960 13446 20084 0,'0'0'5033'0,"0"0"-4201"15,0 0 472-15,0 0-167 0,-4 136-473 16,4-18-136-16,0 18-192 0,4 7-112 15,3-9-8-15,2-27-216 16,-1-8-128 0,3-17-1336-16,-2-31-2721 15,-1-22-4953-15</inkml:trace>
  <inkml:trace contextRef="#ctx0" brushRef="#br0" timeOffset="180333.18">5338 13195 18740 0,'0'0'4336'16,"0"0"-3919"-16,0 0-265 16,0 0 40-16,96 28 208 0,-72-8 184 31,-4 2-152-31,0 6-144 15,-4 13-72-15,-9 17-96 0,-7 2-40 16,0 7-32-16,-15-1-32 16,-9-8-8-16,-8 2 0 15,0-6 40-15,4-10-40 0,0-9 8 32,4-6 152-32,9-14 272 15,7-5 48-15,3-6 56 0,5-4-328 16,0 0-216-16,0 0 0 15,17-14 0-15,3-1 48 16,16-7-48-16,7-3 97 0,13-1-97 16,19-6 0-1,26-12-81-15,22-10-887 16,8-3-1096-16,-31 9-2033 16,-20 13-2616-16</inkml:trace>
  <inkml:trace contextRef="#ctx0" brushRef="#br0" timeOffset="181079.18">8427 12433 19772 0,'0'0'3064'15,"0"0"-2335"-15,0 0-393 16,0 0 32-16,0 0 576 15,0 0-152-15,87 51-312 16,-71-23-112-16,-5 10-160 16,-7 10-88-16,1 6-64 0,-5 6-48 15,-5 1 8-15,-10-4 32 16,-9-7-40 0,0-8 0-16,1-7-8 15,-2-13-8-15,5-9 0 16,1-4 8-16,10-6-72 0,1-3 64 15,8 0-72-15,0 0-40 16,8-6 56-16,12-7 64 0,8-3 0 31,8-2-8-31,8-1 0 16,0-1 0-16,3 8 8 16,-6 2-16-16,-6 10-32 0,-7 0 40 15,-8 10 0-15,-15 9 8 16,-5 9 96-16,-13 7 32 0,-27 6-32 15,-19 23-32 1,-22 22 32-16,-14 28-88 16,-1 4 40-16,17-4-48 15,23-32 0-15,25-33-184 0,18-37-496 16,5-12-1240-16,8-12-3129 16</inkml:trace>
  <inkml:trace contextRef="#ctx0" brushRef="#br0" timeOffset="181756.37">10921 12065 21748 0,'0'0'2641'0,"0"0"-1145"15,0 0-608-15,-104 117-376 0,60-66-88 16,0 13-208-16,-3-1-96 16,11-6 25-1,-1 0-25-15,5-9-16 16,9-10 64-16,7-7-8 16,4-8-80-16,8-10-72 0,4-4-8 15,0 1-16-15,4-4-32 16,16 1 48-16,8-1-16 0,3-6 8 31,14 0 8-31,6 0 8 16,1-13-8-16,12-3 16 15,-1-6 16-15,10-3-32 0,-6-4-48 16,-3 4 48-16,-4 5-16 16,-13 5-544-16,-6 8-417 31,-13 7-543-31,-9 0-704 0,-7 0-1937 15,-4 0-2521-15</inkml:trace>
  <inkml:trace contextRef="#ctx0" brushRef="#br0" timeOffset="181959.82">10849 12182 15723 0,'0'0'2544'0,"0"0"-583"16,0 0-33-16,0 0-736 0,16 73-151 0,20-3-129 15,12 28-8-15,3 14-344 32,-3-1-248-32,-4 0-184 15,-5-6-112-15,-7 6-16 0,1 0-272 16,-10-16-960-16,-3-28-1833 16,-12-26-4640-16</inkml:trace>
  <inkml:trace contextRef="#ctx0" brushRef="#br0" timeOffset="204442.67">3186 15011 17419 0,'0'0'2729'0,"0"0"-1793"15,0 0-608-15,0 0-328 0,0 0 104 16,0 0-104-16,161 32 896 15,-10-57 32-15,40-10-71 0,20-16-433 32,12-6-168-32,4-7-32 15,12-6-8-15,20-3 0 16,16-3 16-16,4-3-104 0,0 9 112 16,0 10 24-16,-5 9 8 31,1 13-32-31,0 15-120 0,-3 11 160 15,3 8-16-15,-4 4 72 16,-9 0-111-16,-2 0-17 16,-6 0-136-16,-7-7 32 0,-3-8 32 15,-22-4-128-15,-10 0 0 16,-21 3 88 0,-19 1 80-16,-21 4-32 15,-24 5-80-15,-31 4-64 0,-25-2 0 16,-26 4-8-16,-17 0 8 15,-5 6-16-15,-7 4-248 0,-4 9-24 16,-12 0-265 0,0 6-367-16,-19-2-816 15,-41 2-873-15,0-6-2640 16,4-3-1880-16</inkml:trace>
  <inkml:trace contextRef="#ctx0" brushRef="#br0" timeOffset="207925.35">28452 3270 12226 0,'0'0'4457'16,"0"0"-3217"-16,0 0 649 16,0 0 287-16,0 0-527 0,0 0-329 15,-4 23-232-15,4 5-240 16,0 13-112 0,7 10 81-16,-3 9-217 15,0 7-288-15,-4-1-160 16,0-2-152-16,-11-7-192 0,-6-13-648 15,6-5-457-15,-1-17-343 16,-8-9-569-16,3-7-2367 0,2-6-2378 16</inkml:trace>
  <inkml:trace contextRef="#ctx0" brushRef="#br0" timeOffset="208191.63">28188 3775 14211 0,'0'0'4705'0,"0"0"-3721"0,0 0 216 31,0 0 496-31,0 0-231 16,96 86-177-16,-60-58-360 0,-4-5-144 15,0-1-232-15,-4-7-247 0,-1-2-9 16,-7 0-152-16,-3-7 16 16,-6-3-152-16,-3 1 40 15,1-4-40-15,-2 0 48 16,5 0-56-16,1-10-48 15,-2-9-72-15,1-13 0 16,0-11-409-16,0-12-239 0,-4-8-448 16,12-23-880-16,-4 16-1889 15,-4 13-3673-15</inkml:trace>
  <inkml:trace contextRef="#ctx0" brushRef="#br0" timeOffset="-194100.06">13431 13189 18283 0,'0'0'3897'0,"0"0"-2881"0,0 0 457 15,0 0-457-15,-12 76-104 16,24-29 0-16,-1 5-71 0,5 7-289 16,-4-2-232-16,4 4-272 15,0-4-48-15,4 0-152 31,-3-6-824-31,6-4-1129 0,-3-11-3216 16,-8-14-6970-16</inkml:trace>
  <inkml:trace contextRef="#ctx0" brushRef="#br0" timeOffset="-193917.55">13730 13677 18900 0,'0'0'3752'0,"0"0"-2463"0,0 0-393 0,0 0-472 16,0 0-112-16,0 0-168 16,84 74-144-16,-65-74-712 15,-3-6-1529 1,-8-10-4016-16</inkml:trace>
  <inkml:trace contextRef="#ctx0" brushRef="#br0" timeOffset="-193689.16">13917 13154 19196 0,'0'0'4136'16,"0"0"-2479"-16,0 0-233 31,24 104-272-31,-12-65-95 0,4 9-329 15,-1-1-200-15,2 7-344 16,-2 0-88-16,-2-1-96 16,-2-8-72-16,-3-7-560 0,5-12-857 0,-2-11-1247 15,-3-8-3657-15</inkml:trace>
  <inkml:trace contextRef="#ctx0" brushRef="#br0" timeOffset="-193274.27">14881 12766 18515 0,'0'0'4049'0,"0"0"-2112"16,0 0-497-16,0 0-280 15,39 86 17-15,-18-48-385 16,-5 10-224-16,3 15-152 0,1 20-200 16,-8-7-152-16,1-3-64 15,-10-13-232 1,1-19-552-16,0-2-761 0,13-7-815 16,-10-10-3633-16,5-13-9139 15</inkml:trace>
  <inkml:trace contextRef="#ctx0" brushRef="#br0" timeOffset="-193094.75">15200 13116 19148 0,'0'0'2976'16,"0"0"-1191"-1,0 0-785-15,0 0-264 16,0 0-128-16,32 76-272 0,-20-50-336 15,-1 2-648-15,2-6-2153 16,-10-10-5728-16</inkml:trace>
  <inkml:trace contextRef="#ctx0" brushRef="#br0" timeOffset="-192729.73">15442 12725 16435 0,'0'0'7010'0,"0"0"-6242"0,0 0 152 0,0 0-368 16,88 7 56-16,-68 2-120 16,-4 4-248-16,-8 6-104 15,-4 6-80-15,-4 7-56 0,-7 9-120 16,-10 4 48-1,-7-1 64-15,1 0-8 16,3-8-32-16,-1-8 48 0,6-9-8 16,6-6 8-16,9-4 0 15,0-6-96-15,9 1-8 16,10-1 96-16,9-3-40 0,4 0 32 31,4-16-112-31,0-7-408 0,-4-7-544 16,-4-6-649-16,4-21-2007 15,-13 9-5874-15,-2 7 968 0</inkml:trace>
  <inkml:trace contextRef="#ctx0" brushRef="#br0" timeOffset="-192262.97">16443 12471 13554 0,'0'0'8546'16,"0"0"-6993"-16,0 0-9 15,0 0-696-15,0 0-48 0,15 102-112 16,13-25 233-16,0 27-321 31,0 13-264-31,-4-22-144 16,-8-25-144-16,-8-31-48 0,0-14-256 16,4 0-728-16,-4-5-1033 15,0-18-1824-15,-4-2-2216 0,4-2-7002 0</inkml:trace>
  <inkml:trace contextRef="#ctx0" brushRef="#br0" timeOffset="-192087.43">16761 12785 8193 0,'0'0'12091'0,"0"0"-10339"16,0 0-488-1,0 0-903-15,0 0-361 0,0 0-1529 0,0 0-4552 16,45 54-8978-16</inkml:trace>
  <inkml:trace contextRef="#ctx0" brushRef="#br0" timeOffset="-191829.14">16952 12408 19244 0,'0'0'2896'0,"0"0"-863"0,13 85-433 32,-2-50-560-32,2-1-80 15,2-2-343-15,6-5-281 0,-2-2-160 16,5-6-104-16,-4 0-8 16,1-3-56-16,-6-1 8 0,1-2 32 15,-12 3-40-15,-4 0-8 31,0 6-168-31,-12 10-680 16,-16 0-521-16,-12 0-583 0,-20-17-641 16,8-5-3392-16,5-10-6210 0</inkml:trace>
  <inkml:trace contextRef="#ctx0" brushRef="#br0" timeOffset="-191684.52">16853 12417 14107 0,'0'0'2600'0,"0"0"-592"0,0 0-975 16,112-63-1033-16,-65 31-96 0,-6 7-2001 31,-10 2-999-31</inkml:trace>
  <inkml:trace contextRef="#ctx0" brushRef="#br0" timeOffset="-191324.49">17917 11836 11362 0,'0'0'8418'0,"0"0"-6746"0,16 96 321 0,-8-49-657 15,0 10-112 1,0 13-144 0,-1-3-47-16,-3 3-289 15,5-7-232-15,-5-9-344 0,0 3-152 16,0-12-16-16,-1-10-504 15,1-13-713-15,0-9-743 0,-4-13-1889 0,0 0-3776 32,0-7-5106-32</inkml:trace>
  <inkml:trace contextRef="#ctx0" brushRef="#br0" timeOffset="-191149.95">18188 12239 18091 0,'0'0'2505'16,"0"0"-1433"-16,0 0-784 15,0 0-288-15,0 0-1136 16,32 32-1969-16,-28-41-3152 0,0-7-1737 0</inkml:trace>
  <inkml:trace contextRef="#ctx0" brushRef="#br0" timeOffset="-190792.91">18288 11594 12282 0,'0'0'7258'0,"0"0"-5346"0,0 0 81 15,0 0-857-15,19 141-160 16,-6-33-80-16,6 9-72 15,1-3-128-15,-4-31-175 16,4-29-153-16,-8-19-88 16,4-16-272-16,4-4-8 15,8-2-488-15,0-3-345 0,4-10 41 16,-4 0 176-16,-5-13-408 16,-7-6-208-16,-8-6-25 15,-4 0 257-15,-4-2 488 0,-4-1 376 31,-11 9 136-31,-9 0 96 0,-1 6 328 32,-3 7 88-32,-3 6-176 15,3 0-192-15,-4 10-144 16,-8 25-584-16,8-7-3521 0,8-2-8937 0</inkml:trace>
  <inkml:trace contextRef="#ctx0" brushRef="#br0" timeOffset="-189371.71">13036 14736 16843 0,'0'0'2937'0,"0"0"-2201"0,0 0-520 16,159 0 608-16,-11-27 128 0,48-27 105 15,30-25-129-15,10-20-120 0,2-8-176 16,9-11-256 0,16-9-184-1,0 0 32-15,4 0-56 16,0 3 152-16,-4 10-8 0,0 10 88 15,0 5-15-15,-8 10-209 0,-8 10 80 16,-8 12-80-16,-15 6-56 0,-22 7-72 31,-18 4-48-31,-25 2 0 16,-19 0 0-16,-41 14 8 16,-27 9 0-16,-32 8-8 0,-21 11-248 15,-6 4-464-15,-30 2-417 16,-14 8-615-16,-17 9-3177 0</inkml:trace>
  <inkml:trace contextRef="#ctx0" brushRef="#br0" timeOffset="-189051.56">16291 13789 20100 0,'0'0'2792'0,"0"0"-1967"0,-4 117-145 16,4-50 24 0,12 0 208-1,1 2-96-15,2-2-232 0,1-13-128 16,-4-4-167-16,0-11-169 15,-4-10-104-15,-4-13-16 0,-4-7-329 16,-12-3-1007 0,-15-2-992-16,-14-4-633 15,-34 0-1432-15,11 0-240 16,4-10-5241-16</inkml:trace>
  <inkml:trace contextRef="#ctx0" brushRef="#br0" timeOffset="-188839.14">16005 14353 14051 0,'0'0'4745'0,"0"0"-3489"16,60 78 328-16,-32-54-128 15,-1 2-79-15,1-13-457 16,0-10-352-16,3-6-344 0,1-39-136 16,0-34-40-16,-8-32-48 31,-11 6-112-31,-13 13-592 0,0 35-520 15,-9 20-369-15,-34-8-471 16,-2 8-2217-16,-2 5-2480 0</inkml:trace>
  <inkml:trace contextRef="#ctx0" brushRef="#br0" timeOffset="-188347.45">14200 15148 10898 0,'0'0'10658'16,"0"0"-8521"-16,0 0-449 0,16 85-520 16,-1-5 96-1,-3 15-143-15,0 1-329 16,0-21-208-16,-3-23-208 0,-5-18-248 16,-1 1-128-16,1-1-48 15,0 2-296 1,4-11-488-16,4-12-632 15,20-13-1137-15,-4-9-1800 0,-5-11-3465 16</inkml:trace>
  <inkml:trace contextRef="#ctx0" brushRef="#br0" timeOffset="-187860.75">15483 15132 13754 0,'0'0'7178'15,"0"0"-5914"-15,0 0-608 0,0 0-168 16,0 0 601 0,0 0 111-16,95-19-336 15,-47 15-264-15,0 4-160 0,-1 0-160 16,-10 10-136-16,-9 12-88 16,-13 7-48-16,-11 12 121 15,-4 19-33-15,-36 20 16 16,-12 19 8-16,1-11 200 15,11-21-40-15,12-22-56 16,12-30-56-16,4-2 136 0,4 0-136 16,4-10-80-16,0-3-88 15,12 0-136-15,20-16 136 16,8-12 0 0,16-7 0-16,4-7-312 15,3-5-408-15,1-1-433 16,4-6-583-16,19-13-865 0,-15 7-3680 15,-9 12-4681-15</inkml:trace>
  <inkml:trace contextRef="#ctx0" brushRef="#br0" timeOffset="-187306.24">16948 14598 10850 0,'0'0'4497'16,"0"0"-2857"-16,81-9 145 15,-34 9-121-15,1 0 648 16,4 0-495-1,-1 0-1169-15,-2 6 64 0,-10 4-248 16,-7 5-272-16,-12 5 216 0,-8 5 192 16,-12 7-216-16,-4 12-135 15,-15 7-57 1,-13 5-48-16,-9 3-32 16,6-9-16-16,3-5-16 15,4-14-64-15,7-9-8 0,10-9-8 16,7-10-56-16,4-3 48 15,0 0-152-15,20-3 152 0,12-10-48 32,12-5 48-32,4-8 8 15,3 1-72-15,-3-4-192 16,-1 8-49-16,-2-2 193 0,-9 17 120 16,-12 3 8-16,-5 3 56 15,-6 18 32-15,-10 14 145 0,-3 12 95 31,-20 17-96-31,-23 24-112 16,-6-9 8-16,-2-6-88 16,7-12-48-16,12-27-8 0,0-5-600 0,0-26-857 15,8-13-2832-15,17-18-6201 16</inkml:trace>
  <inkml:trace contextRef="#ctx0" brushRef="#br0" timeOffset="-186780.65">18531 13979 14659 0,'0'0'7977'0,"0"0"-6312"31,11 83 39-31,-11-36-728 15,0 10-120-15,-7 1-271 16,-17 5-137-16,-1-6-256 0,-6-3-48 16,6-9-64-16,2-17-64 0,7-5-8 15,8-10-8-15,4-11 0 0,4-2-80 16,0 0-88 0,16-2 104-1,12-11 64-15,7-10 48 16,14 0-48-16,-2-1 0 0,9-5 0 15,0 0 0-15,0 4-8 0,0 3 8 16,-9 0-8 0,-2 5 8-16,-10 8-480 15,-7 6-425-15,-4 3 33 16,-4 7-360-16,4 31-624 16,-9 0-2057-16,2 0-3537 0</inkml:trace>
  <inkml:trace contextRef="#ctx0" brushRef="#br0" timeOffset="-186553.24">18702 14001 16035 0,'0'0'2881'0,"0"0"-649"16,0 0-400-16,0 0 9 15,-8 83-825-15,19 9-232 0,6 35-8 16,3 13-224-16,-4-7-239 16,-5-34-169-16,2-33-144 0,-6-24-1169 15,1-24-3304 1</inkml:trace>
  <inkml:trace contextRef="#ctx0" brushRef="#br0" timeOffset="-186058.58">19304 12309 17395 0,'0'0'2881'0,"0"0"-1513"16,0 0-416-16,0 0-400 0,0 0-215 16,0 0-337-16,0 0-40 15,71 6-1777-15,-71-6-4136 0</inkml:trace>
  <inkml:trace contextRef="#ctx0" brushRef="#br0" timeOffset="-185534.98">19459 11474 800 0,'0'0'15299'15,"0"0"-12723"-15,0 0-783 0,0 0-601 16,0 0-176-16,0 0-223 16,0 0-505-16,0 0-192 0,0 0-96 15,0 0 0-15,0 0-112 32,0 0-32-32,0 0 48 0,0 0 88 15,0 0 0-15,0 0 8 16,0 0-8-16,0 0 8 0,0 0 0 15,0 0 0-15,0 0-81 16,4 0-279-16,0 0-224 31,0 0-392-31,-1 0-216 0,-3 0-200 16,0 0-465-16,0 0-831 16,-3 6-6674-16</inkml:trace>
  <inkml:trace contextRef="#ctx0" brushRef="#br0" timeOffset="-184882.72">19590 11499 9153 0,'0'0'5490'0,"0"0"-3906"16,0 0-96 0,0 0-7-1,0 0-9-15,0 0 184 0,0 0-271 16,13 13-177-16,2 10-88 15,6 6-200-15,2 11-96 0,1 5-135 16,-4 9-161-16,-1 3-144 0,-2-3-144 31,-1-3-112-31,-4-7-16 16,-1-9-112-16,-2-13-104 0,-5-6-544 16,0-7-569-16,3-6-671 15,-7-3-2057-15,4-5-1848 0,-4-5-8250 16</inkml:trace>
  <inkml:trace contextRef="#ctx0" brushRef="#br0" timeOffset="-184704.2">20045 11706 14147 0,'0'0'4504'31,"0"0"-2671"-31,0 0-137 0,0 0-544 15,0 0-199-15,84 73-529 16,-80-70-424-16,-1-3-640 16,-3-32-1753-16,0 1-2440 0,0-8-3129 0</inkml:trace>
  <inkml:trace contextRef="#ctx0" brushRef="#br0" timeOffset="-184431.84">20092 11230 7817 0,'0'0'9730'0,"0"0"-7257"0,0 0-417 32,28 79-503-32,-12-47-313 15,4-1-120-15,4 1-320 0,0-6-336 16,8-1-152-16,0-6-120 16,-4-3-32-16,0 0-112 15,-4-3 32-15,-1 3 153 0,-11-1 15 31,4 7 160-31,-11 4 24 0,-5 6-72 16,0 3-224-16,-21 3-136 16,-7 0-24-16,-11-3-640 15,-37-10-929-15,12-6-1199 0,0-13-4322 16</inkml:trace>
  <inkml:trace contextRef="#ctx0" brushRef="#br0" timeOffset="-184259.31">20045 11341 10178 0,'0'0'10810'0,"0"0"-8698"15,99 0-279 1,-47 0-889-16,-1 0-344 0,5 0-360 16,-7 3-240-16,18 10-456 15,-11-1-1640-15,-13 11-5170 16</inkml:trace>
  <inkml:trace contextRef="#ctx0" brushRef="#br0" timeOffset="-183549.21">19925 13487 6617 0,'0'0'10202'0,"0"0"-7705"16,0 0 95-1,88-7-711-15,-45 7-401 16,2 4-336-16,2 5-200 16,-3 7-215-16,-4 4-161 0,-8 2-208 15,-8 6 120-15,-5 11-160 16,-10 11 56-16,-9 4-184 0,0 9-64 31,-20 0-80-31,-1-5 0 16,2-7 24-16,-5-13 8 0,4-12-80 15,4-14-16-15,7-5-56 16,2-4 72-16,7-3 0 0,0 0-56 16,12 0-56-16,16-7 80 31,8-6 32-31,4 1 0 16,-1 2 88-16,2 1-88 0,-9 6 16 15,-9 3-16-15,-3 0 112 16,-9 16-8-16,-6 12 152 0,-5 10 80 15,0 13-168-15,-20 3-16 32,-12 3-152-32,-12-3-8 15,-7-5-544-15,-9-12-720 0,-24-12-1201 0,13-12-2536 16,7-10-7673-16</inkml:trace>
  <inkml:trace contextRef="#ctx0" brushRef="#br0" timeOffset="-182566.84">13869 16820 16795 0,'0'0'2529'0,"0"0"-1601"15,0 0-736-15,87 0 144 31,18-5 400-31,54-24-56 16,36-19 88-16,24-12 65 0,12-10-129 16,-8-6-224-16,16-4-192 0,5-9-56 15,10 1 16-15,1 3-32 16,0 8-8-16,-8 10-152 16,-4 13 80-1,-4 13 56-15,1 3 128 16,-6 6 16-16,-6-3 32 0,-5 4-128 15,-4-5-48-15,-4 5-31 0,-8-4-9 16,-8-3-40-16,-16 2-56 0,-11-1 16 31,-17 8-24-31,-11 0 40 16,-20 11-40-16,-17 1-40 16,-19 8 48-16,-25 3 8 0,-15 3-56 15,-12-1 136-15,-4 1-144 0,-4-3 8 16,-5 6 0-16,-14 0-8 31,-5-3 0-31,-4 3-168 16,0-7-568-16,-36-15-665 0,0-4-1367 15,-8 1-3826-15</inkml:trace>
  <inkml:trace contextRef="#ctx0" brushRef="#br0" timeOffset="-181882.67">17244 13395 9738 0,'0'0'5769'0,"0"0"-3553"16,0 0-751-16,0 0 143 15,0 0 152-15,0 0-103 16,32 85-417-16,-12-27-240 16,-1 18-192-16,1-3-264 15,1-7-223-15,-10-8-161 0,1-14-160 16,-4-2-152-16,4-1-673 16,-12-13-903-16,0-15-2089 15,0-3-3016-15</inkml:trace>
  <inkml:trace contextRef="#ctx0" brushRef="#br0" timeOffset="-181317.17">16809 13703 8529 0,'0'0'8418'31,"0"0"-6113"-31,0 0-585 16,0 0-496-16,0 0 25 0,0 0-121 15,0 0-88-15,40 92-248 16,-20-41-312-16,-4 3-208 15,-4-3-176-15,0-4-96 0,-4-9-72 16,4-12-792-16,-8-4-1096 16,0-9-2681-1,-4-4-4289-15</inkml:trace>
  <inkml:trace contextRef="#ctx0" brushRef="#br0" timeOffset="-180912.26">16527 14087 18403 0,'0'0'3721'0,"0"0"-2673"15,0 0-471-15,0 0 551 16,83 58-136-16,-35-24-216 0,8 7-128 15,0 1-176-15,-5-1-63 16,1-3-137-16,-12-13-88 0,-5 1-64 31,-7-13-24-31,-7-7 8 16,-6-6-56-16,-2 0 40 16,-2-10-80-16,6-12 128 0,-2-13-40 15,9-6-48-15,4-14 8 16,8-14-40-16,12-20 32 0,16-15-48 15,-1-7-8 1,-7 18 8 0,-12 27-8-16,-16 21-64 0,-4 10-264 15,4-3-432-15,-1-3-217 0,1 3-351 16,0-6-400-16,-8 12-2353 16,-8 7-2233-16</inkml:trace>
</inkml:ink>
</file>

<file path=ppt/ink/ink2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32767" units="deg"/>
          <inkml:channel name="T" type="integer" max="2.14748E9" units="dev"/>
        </inkml:traceFormat>
        <inkml:channelProperties>
          <inkml:channelProperty channel="X" name="resolution" value="3854.94116" units="1/cm"/>
          <inkml:channelProperty channel="Y" name="resolution" value="5461.1665" units="1/cm"/>
          <inkml:channelProperty channel="F" name="resolution" value="91.01945" units="1/deg"/>
          <inkml:channelProperty channel="T" name="resolution" value="1" units="1/dev"/>
        </inkml:channelProperties>
      </inkml:inkSource>
      <inkml:timestamp xml:id="ts0" timeString="2020-07-27T09:11:22.211"/>
    </inkml:context>
    <inkml:brush xml:id="br0">
      <inkml:brushProperty name="width" value="0.05292" units="cm"/>
      <inkml:brushProperty name="height" value="0.05292" units="cm"/>
      <inkml:brushProperty name="color" value="#FF0000"/>
    </inkml:brush>
  </inkml:definitions>
  <inkml:trace contextRef="#ctx0" brushRef="#br0">14809 5147 16579 0,'0'0'3945'0,"0"0"-2681"15,0 0-16-15,0 101-255 16,0-25-113-16,0 29-72 0,0 13-152 15,8 2-104-15,8-12-40 16,-4-19-88-16,0-15-111 16,-4-21-209-1,0-15-40-15,-4-3-64 0,4 3-8 16,-5 0-273-16,2 3-247 16,3-6-496-16,0-3-696 0,3-3-1233 15,-2-10-2880-15,-1-4-7298 16</inkml:trace>
  <inkml:trace contextRef="#ctx0" brushRef="#br0" timeOffset="1157.9">14877 5168 7721 0,'0'0'4753'0,"0"0"-3072"0,0 0 119 16,0 0-464-16,0 0 64 0,0 0-103 15,88-31-97-15,-53 25-280 32,5 2-40-32,12 1-135 0,0 3-113 15,8 0-48-15,15 0-104 16,21 10-128-16,20 3 16 0,11-1 56 15,0 1-48-15,1-4-184 16,-13-3-32-16,13 1-64 31,-5-1 48-31,5-3 0 0,-5-3 56 16,5 4 81-16,0-1-113 16,3 3 24-16,-4 1 24 0,9 5 0 15,-8 1-112-15,-1-4-88 16,-7 4 104-16,-9-1-48 15,-11 5 48-15,-4-5-72 0,-21-2 24 16,-15-4-64 0,-12 1 0-16,-8-1 88 15,7-3-48-15,5 1-40 0,4-1-8 16,-8 0-8-16,-4-3 0 16,-13 2 0-1,-3-2-8 1,-4 0 16-16,-8 0 0 0,-4 0 0 15,4 0-8-15,-8 0-8 16,4 0 16-16,-4-2 0 0,0-1 0 16,-1 0 0-16,2-1 0 0,-1 4 0 31,-4-3 8-31,-1 3-8 16,1 0 0-16,-4 0-16 0,5-3-64 15,-5 3-136-15,4 0-184 0,-4 0-160 16,4-3-57-16,-4 3-7 15,4 0-112-15,0 0-104 16,-1 0-216-16,5 0-201 0,1 0-47 31,-1 0-80-31,-5 0 328 16,9 0 432-16,-3-3 415 0,-5-1 209 16,3-2 537-16,1 3 767 15,-3-4-72-15,-5 7 232 31,0 0 1-31,0 0-265 0,0 0-80 16,0 16 49-16,-13 10-369 16,-2 31-304-16,-13 32-40 0,-13 32-112 15,6 15-8-15,7-10 0 0,12-30-144 16,16-35 40 0,0-23-88-1,0-10-144-15,0 1-40 0,8 0-608 16,-4 2-608-16,-4-9-689 15,-24-9-751-15,-3-7-2265 0,-10-6-4649 16</inkml:trace>
  <inkml:trace contextRef="#ctx0" brushRef="#br0" timeOffset="1971.81">14857 6207 14387 0,'0'0'5385'16,"0"0"-3241"-16,0 0-151 15,123 28-449-15,-23-11-520 0,39-2-288 31,29-9-168-31,7-6-159 0,4 0-113 16,-7 0-8-16,3 0 144 16,0 0-248-16,1 7-64 15,-5 6-16-15,-7 5 8 0,-9 5 176 16,-8-1-40-16,-11 0 56 31,-13 0-176-31,-3 0 16 0,-17 1-56 16,-11-4 8-16,-16 0-48 15,-16-6 0-15,-17-7 32 16,-3 3-32-16,4-5 0 0,4-4-32 16,0 0-8-16,-5 0 40 15,-7 0 16 1,-4 0-64-16,-8-4 0 0,-8-1 72 16,0 1-72-16,-9 1 0 15,-2 3 0-15,-5 0 64 16,0 0-16-16,0 0-48 0,0-3 16 15,0 0-8 1,0-1-8-16,-5 1 0 16,-6 0-152-16,-1-3-256 0,4-1-320 15,0 1-472-15,0 0-745 16,0-19-679-16,0 2-2913 16,4-2-5610-16</inkml:trace>
  <inkml:trace contextRef="#ctx0" brushRef="#br0" timeOffset="12857.68">25821 2263 12226 0,'0'0'7786'0,"0"0"-6642"15,0 0-304-15,0 0 232 16,13 61 241-16,11 13-73 0,4 36-328 15,-1 17-152-15,-7 0-40 0,-8-16-223 16,-7-35-233 0,-1-15-184-16,-4-20-80 15,0-3-600-15,0 0-473 16,0 6-527-16,-21 1-1057 16,6-13-1167-16,-2-13-2194 0</inkml:trace>
  <inkml:trace contextRef="#ctx0" brushRef="#br0" timeOffset="13159.88">25606 3099 17595 0,'0'0'4121'0,"0"0"-3497"31,0 0 441-31,0 0 175 16,69 101-64-16,-37-69-256 15,-1 0-320-15,5-3-56 0,-4-8-135 16,8-1-161-16,-9-11-136 16,1-6-112-16,-4-3 0 0,-4-3-56 15,0-23 8 1,1-24-32-16,-6-39 72 16,-11-35-192-16,-4-9-553 15,-4 6-191-15,0 34-512 0,-4 33-72 16,-8-10-377-16,4 20-719 15,1-1-2626-15</inkml:trace>
  <inkml:trace contextRef="#ctx0" brushRef="#br0" timeOffset="13450.1">25909 1076 14819 0,'0'0'4273'0,"0"0"-3393"0,0 0 64 15,0 0 832-15,56 89-391 16,-28-45-593-16,0 7-360 0,-4-3-280 15,-4-7-152-15,0-12-408 16,-9-7-736-16,2-13-1153 16,-2-15-1648-1,-7-16 745-15,0-7-4946 0</inkml:trace>
  <inkml:trace contextRef="#ctx0" brushRef="#br0" timeOffset="13634.62">26113 984 10938 0,'0'0'3881'0,"0"0"-2777"0,0 0 1240 0,0 0-279 16,24 73-305-16,-16-38-383 15,-5 6-377-15,-3 0-264 0,0 0-256 16,-3-2-352-16,-18-1-128 31,-3-10-1024-31,-31 1-1769 0,7-10-3144 16,1-6-6386-16</inkml:trace>
  <inkml:trace contextRef="#ctx0" brushRef="#br0" timeOffset="13831.09">25763 1235 13690 0,'0'0'2177'16,"0"0"-1097"-16,0 0 1001 15,0 0-177-15,86-20-360 0,-41 14-527 16,6-3-369-16,1 3-408 15,-4-4-216-15,-8 4-24 16,-5-1-704 0,-10 4-689-16,-14 0-871 0,-11 6-1513 15,-8 13 616-15,-16 7-4896 16</inkml:trace>
  <inkml:trace contextRef="#ctx0" brushRef="#br0" timeOffset="14205.08">25881 1368 10186 0,'0'0'2848'0,"0"0"-847"16,0 0-281-16,0 0-512 16,0 0-183-16,0 0-33 0,0 0-512 0,41 83-296 15,-22-61-184-15,-6 3-48 32,-2 4-408-32,-7-1 64 0,-4 8 64 15,0 1 208-15,-12 2 120 16,-4-1 8-16,-7-4 224 15,6-5 288-15,-3-3-48 0,9-7-112 16,3-10-48-16,4 1-144 31,4-7-168-31,0-3-160 0,0 3 48 16,8-3 56-16,-1 3-16 16,10-3 0-16,-6 3 72 0,-3 1 0 15,1 5 56-15,-1 4 24 16,-5 2 280-16,1 8 8 15,0 2-8-15,-4 1-88 0,0-7-16 16,0-6-104 0,0-6-136-16,0-7-16 15,0-23-1184-15,0-6-2881 16,4-9-3216-16</inkml:trace>
  <inkml:trace contextRef="#ctx0" brushRef="#br0" timeOffset="14392.58">26081 1457 13178 0,'0'0'2505'0,"0"0"71"31,0 0-863-31,92-29-345 16,-64 23-320-16,3-1-472 0,-3 1-304 15,-8 0-272-15,-8-1-240 0,-12 5-1264 16,0-2-1409-16,0 4-4128 0</inkml:trace>
  <inkml:trace contextRef="#ctx0" brushRef="#br0" timeOffset="14569.11">26065 1517 568 0,'0'0'14131'0,"0"0"-11779"31,0 0-207-31,12 109-441 0,0-68-392 16,-1 0-576-16,-2-3-464 16,2-3-272-16,-7-3-640 0,5-13-1672 15,-5-3-3745-15</inkml:trace>
  <inkml:trace contextRef="#ctx0" brushRef="#br0" timeOffset="14820.43">26120 1647 8953 0,'0'0'3129'16,"0"0"-1072"-16,0 0-417 0,0 0-904 0,81-76 96 31,-42 57-88-31,1 4-79 16,4 2-81-16,0 3 152 0,4 4-128 16,-9 6-208-16,1 0 400 15,-8 0-432-15,-8 9-16 0,-4 1-152 16,-12 2 232-16,-4 4-191 31,-4 0-233-31,-4 7-8 0,-16-2-921 16,-16 5-559-16,4-4-1177 15,0-9-2656-15</inkml:trace>
  <inkml:trace contextRef="#ctx0" brushRef="#br0" timeOffset="14984.99">26240 1438 12338 0,'0'0'3225'0,"0"0"-1361"16,0 0-143-16,0 86-201 0,0-35-320 0,0 6-360 15,0-4-480 1,0-1-360 0,0-5-1152-16,0-16-3065 0,0-5-4545 15</inkml:trace>
  <inkml:trace contextRef="#ctx0" brushRef="#br0" timeOffset="15157.53">26240 1622 13170 0,'0'0'2433'0,"0"0"-1209"15,0 0 184-15,0 0-639 0,0 0-601 31,96 38-168-31,-84-38-1609 0,-8 0-3040 16</inkml:trace>
  <inkml:trace contextRef="#ctx0" brushRef="#br0" timeOffset="15336.05">26352 1422 7881 0,'0'0'9170'0,"0"0"-7321"16,-4 83 135-16,-1-42-376 0,2 0-615 16,-1-2-593-1,-4-8-400-15,4-8-937 16,-5-8-3752-16,9-8-9322 0</inkml:trace>
  <inkml:trace contextRef="#ctx0" brushRef="#br0" timeOffset="15501.61">26427 1533 14875 0,'0'0'3088'15,"0"0"-1463"-15,0 0-473 16,112 63-504-16,-72-50-648 16,8-3-88-16,-5-3-1544 0,-11-5-3137 15</inkml:trace>
  <inkml:trace contextRef="#ctx0" brushRef="#br0" timeOffset="41271.75">8590 13265 11570 0,'0'0'7786'0,"0"0"-6634"16,0 0-632-16,0 0 88 0,0 0 304 16,107 54-31-16,-23-54 47 15,32 0-48 1,15-7-208-16,5-8-248 15,-13-2-104-15,-8 2 48 16,1 0 8-16,-4 1-104 0,-5 1-32 16,5 8 25-16,-5-5-25 15,1 3-8-15,-1 4 16 0,-6-3 32 16,-6 3-56-16,1 3-56 16,-9 0-32-1,5 0-8-15,-5 0 64 16,-11 0-80-16,-12 0-40 0,-17 0 48 15,1 0-40-15,8-4 8 16,8 1-8-16,11 0-16 31,-6 0-8-31,-6 3 40 0,-3 0-32 16,0 0-56-16,-5 3 8 16,-3 7 112-16,0 2-16 0,-1-2-64 15,-6 2-40-15,-2 5 40 16,2-5-40-16,-6 1 8 15,-7-3-16 1,-4-1 0-16,0-3 8 16,-4 4 40-16,-1-4-48 15,-3 0 8-15,1 4 0 0,-2-4 0 0,-3 4 8 16,-8-7-8-16,0 1-8 16,-4-2-80-16,-4-2-560 15,-16 0-944-15,-55-9-897 16,2-7-2616-16,-10-3-5817 15</inkml:trace>
  <inkml:trace contextRef="#ctx0" brushRef="#br0" timeOffset="51735.58">5299 15534 17299 0,'0'0'3881'0,"0"0"-3041"16,0 0 224-16,0 0-399 15,0 0-161-15,0 0-136 0,0 0 64 16,56 4 40-16,-21-33 16 15,13-25-112-15,12-25-104 16,4-29-128-16,-4-6-72 16,-21 15-16-16,-14 27-48 15,-18 27 0-15,-3 11-8 16,-4-5 16-16,0-6-16 0,-11-5 72 16,-10 2 8-16,-3-3 8 15,0 7-80 1,5 3 88-16,2 8-80 15,10 12 152-15,-1 8 144 16,8 13 121-16,0 0 79 0,0 0 16 16,0 10-216-16,8 27-48 15,16 40-56-15,8 31 16 0,3 19-40 32,-3-3-40-32,-4-19 48 15,-8-33 0-15,0-18-96 16,-8-16-88-16,4-12 56 0,-5-4-64 15,6 0-8-15,-6-6 0 16,-2-10-96-16,2-6-56 0,-3 0-184 16,5-15-112-1,-6-11 32 1,9-12-16-16,0-13-424 0,1 1-713 16,6-14-495-16,-7 10-1873 0,0 13-3385 15</inkml:trace>
  <inkml:trace contextRef="#ctx0" brushRef="#br0" timeOffset="52170.42">6187 14779 5697 0,'0'0'13099'0,"0"0"-10883"0,0 0-592 16,0 0-111-16,-84-3-201 16,52 10-376-16,1 8-168 15,6 1-40-15,2-3-183 0,11 3-225 32,8 0-176-32,4-4-144 15,0 7-240-15,16 0 72 0,11 8 88 16,5-6-112-16,9 1-305 15,-6-3 17-15,1-3 24 16,-4-3 152 0,-8-3 160-16,-9-1 80 15,-6 0 64-15,-5 4 112 0,-4 6 208 16,-4 1 80-16,-8 5-128 0,-8 0-88 16,0-3-88-16,-4-6-96 15,5-3-64 1,-2-1-432-16,5-5-192 15,4-7-416-15,1 0-1161 16,2-7-3344-16,9-5-5697 0</inkml:trace>
  <inkml:trace contextRef="#ctx0" brushRef="#br0" timeOffset="52533.45">6363 14852 17163 0,'0'0'4209'0,"0"0"-3121"31,19 96 345-31,-6-55-369 0,2-6-152 16,2-4-312-16,-2-8-256 16,5-7-232-16,-1-3-112 0,2-11-48 15,-5-2-40-15,0 0 8 16,0-5-304-16,-4-15-216 31,-1-9 16-31,-6-6 200 0,-1-6 80 16,-4-2 200-16,-4-3 104 15,-16 8 0-15,-8 6 80 0,-8 7 88 0,-3 9 120 16,2 3 208-16,1 13-64 16,8 0-112-1,5 4-104 1,3 12-216-16,3-1-24 0,13 2-864 15,4-8-1064-15,0-3-3850 16,4-2-8881-16</inkml:trace>
  <inkml:trace contextRef="#ctx0" brushRef="#br0" timeOffset="52972.27">6689 14687 11258 0,'0'0'8970'0,"0"0"-7650"0,0 0-512 15,36 102 401-15,-24-58-177 16,0 1-232-16,0-4-208 0,-8-6-232 16,4-10-216-16,-4-12-88 15,-4-7-56-15,0-2-64 16,0-4-184-16,0-4-272 0,0-11 80 31,0-7 184-31,-12-3 128 16,8-4 8-16,-1-3 56 0,5 3 64 15,0 1 0-15,0 5 0 0,5 4 8 16,7 3-8 0,-1 4 8-1,6 2 8-15,-2 4 112 0,6 6 256 16,3 0 64-16,0 9 32 15,3 14 80-15,1 5 16 0,-8 4 0 16,0 3-23-16,-4 0-289 0,-9-4-144 31,-2-2-120-31,-5-7-272 16,0-9-1417-16,-8-7-2416 0,-4-6-11914 16</inkml:trace>
  <inkml:trace contextRef="#ctx0" brushRef="#br0" timeOffset="53600.59">8044 14564 17883 0,'0'0'5489'0,"0"0"-4424"15,0 0 423-15,0 0-480 0,0 0-88 31,-51 82-487-31,18-44-201 0,1 3-16 16,0-6 8-16,0-3 104 16,4-6-8-16,9-7-128 15,-1-8-72-15,8-4-24 0,-1 3-8 16,10-10 40-16,-1 3 64 31,4 0-56-31,0-3-88 0,0 0-40 16,0 0-8-16,0 4-80 15,20-1 0-15,4 3 80 16,8 0 8-16,4 1 64 0,3 3-24 16,-3-4-48-16,0-3-8 15,0-3-320 1,0 0-1040-16,7 0-769 0,-3-3-623 16,-8-1-4578-16</inkml:trace>
  <inkml:trace contextRef="#ctx0" brushRef="#br0" timeOffset="54179.05">8661 14448 17683 0,'0'0'2593'15,"0"0"-1665"-15,0 0-160 0,0 0-16 16,0 0-47-16,100-34-217 16,-69 25-176-1,10-1-96-15,-5 1-88 0,-5-1-32 16,-3 4-24-16,-7 0-56 16,-6 2 56-16,-11 4 168 15,0 0 344-15,-4 0 256 0,0 0 104 16,0 0-63-1,4 6-161-15,-4 11-160 16,8 8-224-16,4 13 16 0,1 6-40 16,2 2-24-16,-3 1-96 15,12-6-48-15,-4 0-72 16,4-2-16-16,4-5-48 0,-5-6-8 31,-3-2-8-31,5-7 0 0,-10-3-112 16,-2-6-240-16,-6-4-336 15,-3-3-328-15,0-3-369 16,-4 0-183-16,-4-15-704 0,-7-8-4586 16,-2-2-6777-16</inkml:trace>
  <inkml:trace contextRef="#ctx0" brushRef="#br0" timeOffset="54397.46">9191 14364 10354 0,'0'0'10066'16,"0"0"-7850"0,0 0-311-16,0 0-177 15,0 0 209-15,0 0-673 0,0 0-520 16,-51 107-312-16,23-53-232 16,0 10-184-16,-4 2-16 0,4 1-40 15,-4-6-832-15,0-7-968 16,8-13-1825-16,13-19-4121 0</inkml:trace>
  <inkml:trace contextRef="#ctx0" brushRef="#br0" timeOffset="55017.8">10375 14408 20100 0,'0'0'3977'0,"0"0"-2337"15,0 0-160-15,0 0-287 0,-40 76-225 16,16-47-400-16,-4-1-224 0,0 1-104 16,-4-7-48-16,0-6-80 0,1 0 136 15,3-7-112-15,7-2-40 32,2-4-40-32,3 2 40 0,8-5-32 15,4 0-24-15,4 4-40 16,0-4-48-16,0 3-8 0,0 4 40 15,4-4 8-15,11 7-8 16,9-1 16-16,4 4 0 31,8-1 8-31,5-2 8 0,2 0-8 16,-3-3-8-16,0-2-8 16,0-5-160-16,-1 0-952 0,1-5-896 15,12-31-1017-15,-12 4-3336 31,0 0-10923-31</inkml:trace>
  <inkml:trace contextRef="#ctx0" brushRef="#br0" timeOffset="55484.55">11052 14262 7273 0,'0'0'11354'16,"0"0"-9073"-16,40 74-313 0,-24-31-615 15,-4 9-265-15,-1-6-520 16,2-4-352-16,-9-8-184 0,3-8-32 16,-3-13-384-16,-4-10-296 15,0-3-280-15,0-9 352 31,0-13 503-31,-11-10 105 0,7-6 49 16,-4-4-33-16,8 1 32 16,0 3 0-16,12 3 8 0,12 4 8 15,8 1 8-15,3 5-72 16,14-3-144 0,-6 5-1697-16,-7 8-3960 15</inkml:trace>
  <inkml:trace contextRef="#ctx0" brushRef="#br0" timeOffset="55964.27">11920 14166 14979 0,'0'0'4529'0,"0"0"-2721"0,0 0-64 16,0 0-383-16,-95-30-41 15,67 30-288-15,0 2-48 0,0 13-159 16,4 8-201-16,5-1-224 31,2 7-88-31,13-1-232 16,0 7-80-16,4 4-8 0,8-2 0 15,16-2-64-15,0-3-200 16,8-3-104-16,0-10-104 0,4-6-8 16,-4-7 31-16,-4-6 33 15,0 0 112 1,-13 0 160-16,-2 0 80 16,-6 0-16-16,-7 7 88 0,0 5 200 15,-7 5 88-15,-14 4-96 16,-3 8-96-16,-8-7-8 15,-3 3-80-15,-1-3 8 16,4-2-16-16,0-5-80 16,4-5-376-16,8-3-280 15,5-7-1200-15,11-17-2881 0,-4-5-3809 16,8-6-520-16</inkml:trace>
  <inkml:trace contextRef="#ctx0" brushRef="#br0" timeOffset="56389.13">12115 14214 6385 0,'0'0'11434'16,"0"0"-9073"-16,0 0-433 15,21 93-503-15,-10-52-281 16,2 0-312-16,2 1-208 0,2-8-328 16,3-9-160-1,-1-12-136-15,1-7-8 16,5-6-48-16,-6 0-8 0,1-12-32 16,0-10-96-16,-4-7-120 15,0-6 0-15,-8-3 64 16,-8 1 32-16,0-2 104 15,0 1 112-15,-13 6 0 16,-6 6 48-16,-5 8 48 16,-4 8 208-16,0 7 160 0,4 3 16 15,-3 13-136-15,-1 9-224 16,8 3-112-16,-1 0-8 16,10-5-296-16,7-5-624 0,4-15-792 31,4 0-3458-31,11-10-4240 0</inkml:trace>
  <inkml:trace contextRef="#ctx0" brushRef="#br0" timeOffset="56813.99">12514 14090 15715 0,'0'0'3041'16,"0"0"-537"-16,52 89-840 15,-32-50-375-15,-4 2-249 0,-4 3-280 16,0-6-256 0,-4 0-112-1,-1-6-216-15,-2-10 80 0,-5-7-120 0,0-8-136 16,0-7-8-16,0 0-160 16,-9-12 32-16,-6-11-152 15,-1-11 112-15,0-4 8 0,4-3 0 16,4-4 0-1,4 3 72-15,4 5 88 16,0 1 0-16,4 5 8 0,12 5-16 16,0 7 16-16,0 3 0 15,3 7 0-15,6 6 64 16,2 3 176 0,1 5 176-16,4 18 256 15,0 0-112-15,0 2-15 16,-4 1 63-16,-4-5-344 0,-1 5-152 15,-2 0-112-15,-5 2 0 32,-12 1-624-32,0-7-1153 0,-4-6-3232 15</inkml:trace>
  <inkml:trace contextRef="#ctx0" brushRef="#br0" timeOffset="156425">4486 15754 6649 0,'0'0'13091'0,"0"0"-11635"16,0 0-512-16,0 0-144 15,0 0-376-15,79 76-375 0,-62-69-49 16,-2-1-1297-16,-2-3-2576 16,-13 3-3248-16</inkml:trace>
  <inkml:trace contextRef="#ctx0" brushRef="#br0" timeOffset="156651.39">4367 16224 9329 0,'0'0'11211'0,"0"0"-10115"16,0 0-816-16,0 0 424 15,0 0 169-15,119-38-265 0,-68 9-8 16,1-6-208-16,1-3-184 16,-2 4-200-16,-11-1-8 0,-8 9-512 31,-13 7-800-31,-2 19-1065 15,-10 0-2632-15,-7 0-2753 0</inkml:trace>
  <inkml:trace contextRef="#ctx0" brushRef="#br0" timeOffset="156873.79">4629 16222 14107 0,'0'0'7657'0,"0"0"-6353"0,-4 154 161 15,8-30-337-15,12 19-192 16,4 4-120-16,-4-12-192 16,-1-26-255-16,2-11-129 15,-1-22-152-15,-8-22-80 16,4-16-8-16,-5-6-200 16,2-6-617-16,-5-11-471 0,0-2-1208 15,-4-13-3610-15</inkml:trace>
  <inkml:trace contextRef="#ctx0" brushRef="#br0" timeOffset="157508.1">4705 16351 14643 0,'0'0'2200'0,"0"0"-319"0,0 0-505 16,100-10-456-16,-72 7-416 16,-4 3-320-16,-9 0-88 0,2 0-24 15,-10 0-24 1,-7 10 184-16,0 9 16 16,-7 9-144-16,-10 10-16 15,-2 1-80-15,-1-5 112 0,-1-6 120 16,10-8 321-16,3-7-161 15,8-10-400 1,0-3-64-16,4 0-160 16,11-7 128-16,6-5 96 0,7-5-8 15,0 2 0-15,-4-7-145 16,-1 3-375-16,-3 6-400 0,-8 7-504 16,-9 6-729-16,-3 3 297 31,0 19-561-31,-7 13-799 0,-13 7 1679 15,0 5 1169-15,-8 4 376 16,4-4 2121-16,-4-2 1104 0,9-13-481 16,2-10-39-16,6-12-641 15,7-7-904-15,-1-3-1016 16,5-7-144-16,0-11-8 0,20-12 8 31,5-4 8-31,6-8 88 16,5 1 96-16,8 3 49 0,-4 6-25 15,-4 7-88-15,-1 8 16 16,-7 8 48-16,0 9 128 16,-3 0-16-1,-6 7 160-15,-3 12-224 16,-8 10-32-16,-4 6-40 16,-4 6-144-16,0 0-24 0,-19-6-664 0,-9-4-832 15,-17-14-753-15,6-7-2704 16,3-10-1800-16</inkml:trace>
  <inkml:trace contextRef="#ctx0" brushRef="#br0" timeOffset="157747.46">4885 16646 10762 0,'0'0'4345'0,"0"0"-1625"31,0 0-175-31,83 64-305 0,-52-26-375 16,1 7-513-16,0-1-360 15,-8 0-160-15,0-2-175 0,-8-7-81 16,-4-3-80-16,-12-7 32 16,0-3-96-16,-3-3-112 31,-22 0-248-31,-3-7-72 0,-15-2-368 16,-1-10-736-16,-20-12-929 15,12-14-2328-15,12-3-7025 0</inkml:trace>
  <inkml:trace contextRef="#ctx0" brushRef="#br0" timeOffset="158242.17">5960 16437 18227 0,'0'0'2913'0,"0"0"-2185"15,0 0 32-15,0 0-208 0,0 0-336 16,0 0-216-16,100 28-192 0,-85-21-1704 16,2 2-3249-16</inkml:trace>
  <inkml:trace contextRef="#ctx0" brushRef="#br0" timeOffset="158422.65">6047 16697 18804 0,'0'0'5601'0,"0"0"-4713"15,0 0-40-15,0 0-472 16,0 0-376-16,0 0-40 0,0 0-896 31,64 0-1625-31,-40-6-4280 0</inkml:trace>
  <inkml:trace contextRef="#ctx0" brushRef="#br0" timeOffset="159492.79">6865 15941 10922 0,'0'0'2056'16,"0"0"-743"-16,0 0 335 15,0 0 128-15,0 0-47 0,0 0-457 16,0 0-304 0,87-19-24-16,-67 10-111 15,-4 2-65-15,-1-2-72 16,2-1-112-16,-2 4-128 0,2-3-104 15,-6 5-112 1,6-2-8-16,-6 0-112 16,6 2-72-16,-6-5-32 0,6 3-16 15,-2-4-120-15,2 1-424 16,-10-1-656-16,1 7-368 16,-8 6-729-16,0 9-408 0,-8 11-4232 15</inkml:trace>
  <inkml:trace contextRef="#ctx0" brushRef="#br0" timeOffset="159989.46">6872 16427 17003 0,'0'0'4193'0,"0"0"-2465"0,0 0-687 15,0 0-713-15,0 0-240 16,0 0 176-16,0 0 144 15,116-44-48-15,-69 15-120 0,9-12 136 16,0 3 112-16,4-4-48 16,-8 1-184-1,4 6 32-15,-9 4-96 16,-7 2-64-16,-3 10-32 0,-14 3-80 16,-3 4-8-16,-8 5 32 15,-9 1-40-15,-3 2-16 0,0-2-424 16,0 1-456-16,-11-6-304 15,-13 2-608 1,-4 2-761-16,-8 4-1336 16,-3 3 792-16,-1 0-1103 0,-4 7 3535 15,4 5 681-15,4 1 1089 16,5 0 1383-16,6-7 177 0,14 1-201 31,-2-1-743-31,9-3-273 16,1-3-216-16,3 6-408 15,0 7-135-15,3 6-161 0,14 10 96 16,-2 15 16-16,6 8-96 0,-2 10-224 16,-3-1-176-16,5-4-48 31,-6-7-80-31,1-15-168 16,-4-12-888-16,-1-23-1313 0,-2-10-2768 15,-1-16-384-15</inkml:trace>
  <inkml:trace contextRef="#ctx0" brushRef="#br0" timeOffset="160266.72">7187 15573 14363 0,'0'0'5993'0,"0"0"-4473"15,0 0-40 1,0 0-207-1,0 0-281-15,44 92-184 16,0-19-96-16,12 35 72 0,3 16-103 16,-6 6-209-16,-10-6-56 0,-7-14-32 15,-8-1-240-15,0-11-56 0,0-2-16 32,-4-4-72-32,-5-10 0 15,-6-18-520-15,-2-22-800 16,-7-30-1169-16,0-12-1784 0,1-4-6929 15</inkml:trace>
  <inkml:trace contextRef="#ctx0" brushRef="#br0" timeOffset="160598.82">7952 15370 18916 0,'0'0'3864'0,"0"0"-2607"16,0 0-305-16,88 38-424 16,-56-38-248-16,-4 0-224 0,3 0-56 0,-3-16-1160 31,-3 0-1113-31,-14 6-5688 16</inkml:trace>
  <inkml:trace contextRef="#ctx0" brushRef="#br0" timeOffset="160800.29">7940 15681 17107 0,'0'0'4641'16,"0"0"-4105"-16,0 0 408 16,84-29 65-16,-36 1 79 0,4-7-464 15,-5 0-352-15,1 0-160 31,-12 3-112-31,-4 10-128 16,-12 9-880-16,-12 7-929 0,-4 3-1151 16,-4 3-1697-16</inkml:trace>
  <inkml:trace contextRef="#ctx0" brushRef="#br0" timeOffset="161011.72">8044 15643 18940 0,'0'0'3800'16,"0"0"-2119"-16,3 114-409 0,18-28-232 16,3 32-248-1,0 12 25-15,-1 1-241 16,-3-8-240-16,-8-19-96 16,1-21-128-16,-6-20-56 0,1-24-56 15,5-11-224-15,-2 1-1064 16,1-10-1313-16,-4-7-4849 0</inkml:trace>
  <inkml:trace contextRef="#ctx0" brushRef="#br0" timeOffset="161954.2">8279 15700 15051 0,'0'0'2608'16,"0"0"-823"-16,0 0-609 15,0 0-552-15,0 0-256 0,0 0-200 16,71 0 80 0,-71 22 0-16,0 10-168 15,-11 6-80-15,-6 0-192 0,-2 4 120 16,3-8 72-16,0-8 200 15,8-10 16-15,4-10 160 16,4-3-304-16,0-3-72 16,4 0-64-16,16-9 56 15,0-7 8-15,3 0 0 16,5-3 0-16,-4 3 8 0,4 0-8 16,-7 7 0-16,-6-1-224 15,-7 10-528-15,-3 0-24 16,-5 16-192-1,0 9-1417-15,-13 14 249 16,-19 15 800-16,-11 25-329 0,-5 0-607 16,4-6 2272-16,4-12 376 15,13-20 3929-15,3-6-1769 16,-1-7-535-16,9-11-537 0,8-15-352 31,8-2-936-31,4-15-168 16,28-31-8-16,20-26 272 0,16-27 88 15,4 4-64-15,-17 16-63 16,-11 28-33-16,-12 19-104 16,4 1 48-16,3-1 384 0,2 0-48 31,-5 13 0-31,-1 3-136 0,-3 6 136 16,-4 7-168-16,-4 3 104 0,-4 0-40 15,-8 0-224-15,-8 13-56 16,-4 13-96-16,-9 9-72 15,-14 6-752-15,-12 3-384 16,-2-3 32-16,1-9-81 16,-3-16-631-16,7-9-1793 15,-4-7-112-15,8-7-231 0,4-5 2031 16,4-4 433-16,8 3 1560 16,4 0 912-16,1 4 856 15,2 5 865 1,5 1 320-16,0 3-457 15,0 0-287-15,0 0-865 0,20 10 112 16,4 9 33-16,4 3-385 16,8 8-168-16,-4 4-232 15,0 4-120-15,-1 2-104 0,-6 6 16 32,-1 1-15-32,-5 4 23 15,-6 0-88-15,-2-4 160 0,-7 1-24 16,-4-10-224-16,0-6-136 15,-8-7-88-15,-12-3-104 16,-4-9-88-16,-8 0-424 0,-11-7-688 16,-13-6-697-1,4 0-1087 1,8-3-7763-16</inkml:trace>
  <inkml:trace contextRef="#ctx0" brushRef="#br0" timeOffset="207573.29">20101 12004 14779 0,'0'0'2016'0,"0"0"-1248"15,0 0-688 1,0 0-72 0,0 0-8-16,0 0 416 0,95 10 393 15,-27-10 127-15,20 0-200 0,19 0-216 16,8-13 56-1,1 1-96-15,-5-8 8 16,-3 1-96-16,12 1 17 16,3-2-65-16,1 4-32 15,-1 0 72-15,-7 7-120 0,3 3-48 16,-3 6-64-16,3 0 32 0,-3 0-40 31,4 2 8-31,3 5-88 0,-3-1 8 16,-5-2-64-16,0-4 128 15,1 0-56-15,0 0-80 16,8 0 72-16,3-4-64 0,0-2 64 16,1-1-56-16,3 5 24 15,-4-4-40-15,-2-1-8 0,-3 4 8 32,-6-3 0-32,0-1 40 15,0-6-32-15,-9 4 0 16,1 3 136-16,-9-4-24 0,0 1 24 15,1 5 16-15,-4 1-64 32,0 3 64-32,-8 0-8 0,-1 0 40 15,4 10-72-15,10-1 40 0,6 4-88 16,8-4 264-16,1 1 57 16,-1 0-201-16,9-1-104 0,-1 0-80 15,1 4-8 1,-1 0 136-1,-7-4 8-15,-4 1-136 0,-9-4 104 16,-7 4-104-16,-16-7 112 16,-24 0-112-16,-13 1 56 15,-7-4-64-15,-1 3-8 0,-3-3-40 0,-4 2 48 32,-8-2-8-32,-8 0 8 15,-8 0 8-15,-4 0-8 0,0 0-88 16,0 0-184-16,0 0-304 15,-4 0-313-15,-11 0-151 16,-6 0-224-16,-3-2-521 0,-23-8-943 31,11 0-2617-31,1 4-5274 0</inkml:trace>
  <inkml:trace contextRef="#ctx0" brushRef="#br0" timeOffset="208506.79">24380 11448 18075 0,'0'0'2625'0,"0"0"-1089"0,0 0-119 16,0 0-353 0,0 0-360-16,0 23-488 15,0-68-32 1,-5-37 280-16,-7-36 72 0,-3-28-80 15,-1-9-104-15,-5 6-88 16,6 9-120-16,2 7-47 0,10 12-89 16,3 29 0-16,-4 25 40 15,4 23-32 1,-4 12-8-16,0 0 40 16,-4 0-32-16,0-2 32 0,-4-4-48 15,0 2 0-15,0-2 0 16,8 7 0-16,0 3-8 0,0 11 0 31,4 8 8-31,0 2 0 16,0 7-8-16,0 0 8 0,0 0 8 15,0 0 48-15,0 0 40 16,0 0 24-16,0 0-32 0,0 0-16 16,0 0-24-16,0 0 96 15,0 4 224-15,-4 2 160 31,-8 10-32-31,0 9-232 0,-8 13-88 16,-3 3-64-16,-5 7-112 16,4 3 40-16,0 0-40 0,8-7-72 15,0-8-32-15,4-15-256 16,8-8-472 0,0-13-496-16,4 0-1049 15,0-19-1328-15,8-25 905 0,4 3-1225 16,-1 2-1728-16</inkml:trace>
  <inkml:trace contextRef="#ctx0" brushRef="#br0" timeOffset="208674.35">24148 9893 3328 0,'0'0'8482'16,"0"0"-5689"-16,0 0-769 0,0 0-80 16,108 0-167-16,-76 0-289 15,4 0-344-15,0 3-367 0,-1 4-393 16,-7-4-288-16,4 3-96 31,4-6-416-31,-8 0-1577 0,-8 0-3632 16</inkml:trace>
  <inkml:trace contextRef="#ctx0" brushRef="#br0" timeOffset="209033.39">25057 8690 11826 0,'0'0'5177'15,"0"0"-3681"-15,0 0-23 16,0 0 55-16,0 0-240 0,0 0-527 16,0 0-377-16,55 73-200 0,-42-48-88 15,-2 1-96-15,2-8-432 31,2-1-921-31,2-12-1575 0,-10-5-3026 16</inkml:trace>
  <inkml:trace contextRef="#ctx0" brushRef="#br0" timeOffset="209229.86">25232 8483 14307 0,'0'0'3064'0,"0"0"-1383"0,0 0 79 16,0 0-192-16,16 112-271 16,-16-68-569-16,0 7-336 15,-16-3-392 1,-3-1-72-16,-22 0-1409 16,5-11-3184-16,-3-8-5481 0</inkml:trace>
  <inkml:trace contextRef="#ctx0" brushRef="#br0" timeOffset="209484.18">24822 8877 15483 0,'0'0'2424'0,"0"0"-303"31,103-26-529-31,-51 11-456 0,4-4-239 15,-4 3-297-15,3-3-184 16,-7 3-176-16,-8 0-144 16,-4 6-80-16,-12 4-16 0,-8-1-528 31,-12 7-689-31,-4 4-671 16,-12 12-1849-16,-8 0-4432 0</inkml:trace>
  <inkml:trace contextRef="#ctx0" brushRef="#br0" timeOffset="209887.1">24889 9042 14371 0,'0'0'2496'0,"0"0"-1032"16,0 0-23-16,0 0-313 0,0 0-136 15,80 48-432-15,-60-39-296 0,-4 2-88 16,-8 0 64-1,-4 8-120 1,-4 10-24-16,0 3-96 0,-12 3 0 16,-4 0-144-16,0-13-8 15,0 0-64-15,8-9-16 0,4-7-16 16,0-2 152 0,4-4 88-16,0 2-96 15,0-2-56-15,0 4 112 16,8-1 48-16,0-3 0 0,4 3 8 15,-4 0 40-15,-4 4 232 16,4 5 176-16,-3 4 72 0,-2 6-71 31,-3 4-1-31,0 2-56 16,0-2-136-16,0-6-80 0,0-8-176 16,0-6-8-16,-8-6-280 15,4-3-1129-15,0-32-1479 16,-4 0-2089-16,8-3-2017 0</inkml:trace>
  <inkml:trace contextRef="#ctx0" brushRef="#br0" timeOffset="210065.62">25132 8988 13754 0,'0'0'2305'0,"0"0"111"15,0 0-967 1,100-41-369-16,-56 21-168 15,-8-1-440-15,3 2-256 0,-7 0-144 16,-4 2-72-16,-15 2-736 16,-13 11-1160-16,0 4-2433 15,-13 0-10306-15</inkml:trace>
  <inkml:trace contextRef="#ctx0" brushRef="#br0" timeOffset="210244.15">25112 9029 16547 0,'0'0'2617'0,"0"0"-1209"15,0 0-144-15,5 86-536 0,3-48-152 16,-1 1-183-16,1-5-305 16,1-5-88-16,-5-16-985 15,3-10-3192-15,-7-3-7425 0</inkml:trace>
  <inkml:trace contextRef="#ctx0" brushRef="#br0" timeOffset="210514.42">25117 9061 13354 0,'0'0'2033'16,"0"0"-329"-1,0 0 1-15,103-57-281 16,-51 35-368-16,3 0-264 0,5 2-352 15,0 5-200-15,-4 5-120 16,-4 5-48-16,-9 5 72 16,-7 0 128-16,-4 0-7 15,-8 11 31-15,-7 8 8 16,-6 7-32-16,-11 9-176 16,0 3-96-16,-4 0-96 0,-16-3-672 15,-23-3-977-15,-2-13-2624 16,10-10-3536-16</inkml:trace>
  <inkml:trace contextRef="#ctx0" brushRef="#br0" timeOffset="210689.95">25308 8950 336 0,'0'0'16603'0,"0"0"-13730"31,0 0-641-31,0 0-984 15,-16 76-383-15,0-31-265 0,4 2-336 16,-4 1-264-16,0-13-264 16,8-14-992-16,0-14-1609 15,1-7-3969-15</inkml:trace>
  <inkml:trace contextRef="#ctx0" brushRef="#br0" timeOffset="210848.53">25209 9121 12882 0,'0'0'2929'15,"0"0"-937"-15,0 0-167 16,0 0-417-16,95 13-144 16,-67-7-472-16,-1-6-399 15,-3 4-361-15,-3-4-32 16,-6 0-1361-16,1 0-1695 16,-12 0-3586-16</inkml:trace>
  <inkml:trace contextRef="#ctx0" brushRef="#br0" timeOffset="211049.99">25400 8861 16187 0,'0'0'2889'0,"0"0"-433"31,0 0-752-31,28 89-303 16,-21-51-393-16,-7 10-360 15,0 3-256-15,-3 0-248 0,-14-1-144 16,-11-5-616-16,0-10-1624 16,5-20-3978-16</inkml:trace>
  <inkml:trace contextRef="#ctx0" brushRef="#br0" timeOffset="211263.42">25471 9064 16955 0,'0'0'2393'0,"0"0"-1137"0,80 26-344 16,-44-20-328-16,0 1-192 0,-5-4-240 16,1 1-152-16,0 1-768 15,-8-2-1376 1,-8 6-4634-16</inkml:trace>
  <inkml:trace contextRef="#ctx0" brushRef="#br0" timeOffset="-210796.22">25499 11589 17939 0,'0'0'3825'0,"0"0"-2689"15,0 0 129-15,0 19-153 0,-8-1-184 16,-4 15-128-16,-7 7-128 16,-2 15-23-16,-11 14-113 0,-3 17-184 0,3-6-80 15,4-4-80 1,4-3-96-1,8 6-96-15,-12 23 0 16,0 15-312-16,4-9-352 0,8-29-305 16,8-34-311-16,4-23-256 15,4-22-689-15,0-3-4480 0,0-6-6242 0</inkml:trace>
  <inkml:trace contextRef="#ctx0" brushRef="#br0" timeOffset="-209597.42">25176 12684 8329 0,'0'0'6250'0,"0"0"-4330"16,0 0-80-16,0 0-279 0,0 0-121 15,-107 57-144-15,71-32-255 16,0 3-129-16,-4 8-72 0,0 2-280 16,-3 6 64-1,-2 4-64-15,2 9-232 16,4 1-64-16,2 1 0 16,9 5-39-16,5 0-57 0,6 8-8 15,17 15-56-15,0-11-40 16,8-7-8-16,20-8 32 0,4-13-40 31,8 2-48-31,12 4 0 16,-4-6 0-16,4-7-8 0,-1-9 8 15,-3-3-8-15,0-11-32 16,0-5 40-16,4-9 0 0,-9-4-112 16,1 0-80-16,-4-17-88 31,0-8 31-31,-5-7 113 15,1-10 64-15,1-11 24 0,-1-29 40 16,-1-23-104-16,-7-6-80 16,-4-1-80-16,-16 11 80 0,-8 18 56 15,0 14 56-15,-8 15 32 16,-8 9 40 0,-4 7-80-16,-3-10 88 15,-14-2 0-15,1-4-8 0,-7 5 8 16,3 12 8-16,-4 5 80 15,0 7 176-15,0 5 24 16,-3 8-16-16,-9 9-88 16,8 3-88-16,-4 0 24 15,8 0 73-15,1 6-65 16,7 7-40-16,-1 6-88 0,10 0-88 16,3 3-88-16,12 0-321 15,4-3-447-15,8 7-808 16,4-4-2489-1,12-5-3329-15</inkml:trace>
  <inkml:trace contextRef="#ctx0" brushRef="#br0" timeOffset="-206832.82">26113 11376 13482 0,'0'0'5378'15,"0"0"-4282"-15,0 0-408 16,88 83 408-16,-21 2 120 0,33 45-55 16,15 32-265-16,-3 13-176 15,-12-4-48-15,-25-25 8 32,-15-15-152-32,-8-24-224 0,-17-27-232 15,-7-26-72-15,-12-22-80 16,-4-10-456-16,0-7-424 0,-4 1-600 15,-8-7-713-15,0-5-2544 16,-8-4-2784-16</inkml:trace>
  <inkml:trace contextRef="#ctx0" brushRef="#br0" timeOffset="-206386.02">26667 12693 20100 0,'0'0'2672'0,"0"92"-1751"16,0-12-25-16,11 24 112 31,17 11-136-31,12-7-72 16,16-10-112-16,0-22-87 0,-4-15-233 15,-9-20-128-15,2-9-168 16,6-3-16-16,1-11-56 0,11-1-56 16,-7-17-64-16,-8-19-136 15,0-33-176-15,-5-27 47 0,-15-32 17 32,-15-10-152-32,-13 4-24 15,-20 14 72-15,-20 31 232 0,0 18 232 16,-4 12 8-16,1 10 0 15,-13 2 192-15,-8 1 144 32,-3 4 152-32,-2 9 0 0,5 13-80 15,5 3-144-15,-1 6-127 16,9 13-137-16,6 3-257 0,9-6-559 16,12-16-704-16,13 0-3121 0,11-19-6377 15</inkml:trace>
  <inkml:trace contextRef="#ctx0" brushRef="#br0" timeOffset="-205882.36">28519 11350 19028 0,'0'0'3888'0,"0"0"-2239"16,-32 96-217-16,-7 2-240 15,-17 45 1 1,-8 35-249-16,4 12-296 0,0-6-168 15,17-29 24-15,-1-8-104 16,4-17-152-16,8-12-200 0,4-29-48 16,8-22-120-16,8-27-216 15,0-17-240 1,4-4-552-16,0-13-673 16,-8-12-1815-16,4-23-2098 0,1-7-2175 15</inkml:trace>
  <inkml:trace contextRef="#ctx0" brushRef="#br0" timeOffset="-205497">27826 12878 19604 0,'0'0'2944'15,"0"107"-1463"-15,20-17-329 31,15 20-312-31,10 5-16 0,2-23-80 16,-6-26 57-16,-10-24-209 16,9-13-352-16,3 2-120 31,13-2-120-31,0-10-112 0,4-19-104 0,-4-3-432 16,0-38-201-16,-5-33 113 15,-19-31 264-15,-16-12 96 16,-19 6 152-16,-29 25-40 0,-5 32 144 15,-2 16 120-15,-5 6 0 16,-12 1 144-16,-11-1-16 0,-6 6 176 16,6 18 40-1,-1 8-40-15,8 2-120 16,8 17-72-16,13 7-112 0,7-1-8 16,12-9-584-16,20-16-584 15,0-13-3537-15,16-15-1833 16</inkml:trace>
  <inkml:trace contextRef="#ctx0" brushRef="#br0" timeOffset="-205006.32">29479 11131 17803 0,'0'0'3873'0,"24"73"-2817"15,4 6 369-15,16 45-185 0,8 26-112 31,-4 15-192-31,-4 4-95 0,-17-21-337 16,1-11-72-16,-8-23-88 16,-4-28-160-16,-4-29-184 15,-8-19-400-15,4-12-632 0,0-4-393 16,7 0-767-16,-2-9-2145 31,-1-7-2425-31</inkml:trace>
  <inkml:trace contextRef="#ctx0" brushRef="#br0" timeOffset="-204633.32">29715 12468 16427 0,'0'0'4073'0,"0"0"-3041"15,-4 86 432-15,12-29-287 16,16 22-9-16,0-3-192 0,3-3-248 15,5-12-152 1,-1-14 25-16,6-2-265 16,7-1-208-16,4-15-128 0,-5-10 0 15,5-13-8-15,0-6-128 16,-9-12-16-16,2-16-257 16,-9-27-47-16,-17-21 8 0,-15-22 0 31,-19-4 48-31,-22 19 200 0,-2 20 144 15,3 22 56-15,-4 9 16 16,0 0 64-16,-8 7 56 16,0 5 128-16,9 18 88 0,3 2-72 15,8 15-280-15,4 11-16 16,4 12-576-16,4 12-696 0,5-6-1513 31,2-8-4344-31</inkml:trace>
  <inkml:trace contextRef="#ctx0" brushRef="#br0" timeOffset="-171982.2">3585 16713 19660 0,'0'0'2832'0,"0"0"-1511"15,0 0-129-15,0 0-576 16,13 77-320-16,2-37-128 0,5 2-104 16,0-1-64-16,4-13-360 15,-4-8-1640-15,-4-14-3282 0,-12-6-4936 0</inkml:trace>
  <inkml:trace contextRef="#ctx0" brushRef="#br0" timeOffset="-171498.5">3525 16622 8905 0,'0'0'9859'0,"0"0"-8955"15,0 0 96-15,97-11 144 0,-58 2-272 16,8-3-376-16,6-8-255 16,3 1-9-16,3-3-88 15,1-3-88-15,-4 5 8 16,-9 5-56-16,-7 8 40 16,-16 1 32-16,-4 6 64 15,-8 0 168-15,0 13 408 0,-8 9-24 16,0 6-256-16,-4 10 88 15,0 7-360 1,-11 2-168-16,-10 4-104 16,1-3-264-16,-8-1 32 15,-4-2-120-15,0-7-104 0,1-6-40 16,-1-4 112-16,4-5 16 16,5-8 224-16,6-1 151 0,1-9 97 31,8-1 217-31,4-4 71 15,0 0-96-15,4 0-152 16,0 0-40-16,4-9-64 0,13-11 64 16,6-5 160-16,5-3 32 15,7-2-104-15,2 2-40 0,-9-1-48 16,-1 7-440 0,-3-10-1217-16,-11 7-3144 15,-5 6-4265-15</inkml:trace>
  <inkml:trace contextRef="#ctx0" brushRef="#br0" timeOffset="-171280.08">3749 16186 18996 0,'0'0'4064'0,"0"0"-3191"15,0 0 319-15,0 0-304 16,56 159-120-1,-1-23 8-15,9 26-79 16,-5 6-193-16,-6-9-96 16,-14-16-296-16,-2 0-112 0,-10-4-184 15,5-11-945-15,-4-24-951 16,-8-34-2049-16,-5-29-3681 0</inkml:trace>
  <inkml:trace contextRef="#ctx0" brushRef="#br0" timeOffset="-128295.3">8562 6299 704 0,'0'0'13363'0,"0"0"-11075"16,0 0-1776-16,0 0 200 31,0 0 312-31,0 0 57 16,43-3 207-16,22-7-144 0,26-3-208 15,37-3-231-15,7-2-129 16,-4-5-136-16,-11 1-144 0,-12 0-112 16,-5 0-32-16,-15 6 16 15,-24 0-56 1,-17 9-16-16,-10 1-96 15,2 0 0-15,-3 3 48 0,-1-1-40 16,-7 4-8-16,-11 0 16 16,-6-3-16-16,-3 3 8 0,-4 0 0 15,-4 0 64 1,0 0 64-16,0-3 40 16,0 3-32-16,0 0-32 15,0 0-40-15,0 0 32 0,0 0-104 16,0 0 0-16,0 0 8 15,0 0-8-15,0 0 0 0,0 0 0 32,0 0-8-32,0 0 0 15,0 0-40-15,5 0 40 0,-1 0 8 16,0 0-8-16,3 0 0 16,1 0 8-16,-3 0 0 0,3 0 0 15,-5 0-8-15,1 0 0 31,0 3-72-31,0-3 80 16,-4 0 0-16,0 0 0 0,0 0 0 16,0 0 48-16,0 0-48 15,0 0 0-15,4 0 48 0,5 0-48 16,6 3-8-16,5-3 0 16,4 4 8-1,12-4 0-15,0 3 0 16,11-3 16-16,9 0 72 0,0 0-40 15,4 0 64-15,20 0-8 16,15 6-8-16,20-6 24 0,-7 0 48 16,-24 0 0-1,-28 0-72-15,-9 0-24 16,6 0-56-16,10 0 248 16,9 0 25-16,-5 0-145 0,-7 0-144 15,-8 0 64-15,-12 0 112 16,-5 0 32-16,-3 0-80 0,-8 0-8 31,-7 0-32-31,-6 0-8 16,2 0 56-16,-5 0-16 0,-1 0 0 15,1 0-72-15,5 0 32 16,-2 0-64-16,9 0 32 0,5 0-40 16,6 0 152-16,5 0-88 31,11 0-16-31,9-3 184 15,21 0-56-15,22 0-64 0,21 3-16 16,15 0 8-16,0 0-16 16,1 0-16-16,-9 0-64 15,1 0-16-15,-5 0 0 0,-3 3 0 16,-8 0 8 0,-5 0 88-16,-12 3-8 15,-15 1 40-15,-16-1-80 0,-21-2 8 16,-2 2-48-16,-2 0-8 15,1 4 48-15,-4-1-32 16,-12 4-16-16,-8-4 72 16,-8 1-24-16,-8 3 16 15,0 3-16 1,-8 6 0-16,-16 6-16 0,-15 8-32 0,-30 8-8 16,-38 6-48-16,-52 2-32 15,-28-8-88-15,-21-19-136 16,-11-25-24-1,12-12 24-15,-1-45 216 16,9-27 96-16,24-14 8 16,32-19-8-16,27-3-136 0,28 2-32 15,25 7 56-15,23 9 104 16,20 13-48-16,16 19 48 0,4 16-64 31,19 10-24-31,13-1 88 16,33-15-112-16,34-13 104 0,68-7 8 15,41 14-72-15,35 24 80 16,15 30 72-16,-7 12-56 16,1 32-16-16,-10 22-8 0,-14 13 8 15,-17 5 112 1,-32-5-80 0,-32-3-16-16,-51-10 112 0,-40-7 56 0,-28 17 80 15,-28 30 80 1,-44 37-32-1,-40 34-96-15,-47 23-168 16,-28 5-48-16,-37 16 0 0,-11 8-72 16,-4-8-200-16,-4-15-112 15,-9-29-672-15,61-47-1049 0,20-42-3112 16</inkml:trace>
</inkml:ink>
</file>

<file path=ppt/ink/ink2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32767" units="deg"/>
          <inkml:channel name="T" type="integer" max="2.14748E9" units="dev"/>
        </inkml:traceFormat>
        <inkml:channelProperties>
          <inkml:channelProperty channel="X" name="resolution" value="3854.94116" units="1/cm"/>
          <inkml:channelProperty channel="Y" name="resolution" value="5461.1665" units="1/cm"/>
          <inkml:channelProperty channel="F" name="resolution" value="91.01945" units="1/deg"/>
          <inkml:channelProperty channel="T" name="resolution" value="1" units="1/dev"/>
        </inkml:channelProperties>
      </inkml:inkSource>
      <inkml:timestamp xml:id="ts0" timeString="2020-07-27T09:16:05.996"/>
    </inkml:context>
    <inkml:brush xml:id="br0">
      <inkml:brushProperty name="width" value="0.05292" units="cm"/>
      <inkml:brushProperty name="height" value="0.05292" units="cm"/>
      <inkml:brushProperty name="color" value="#FF0000"/>
    </inkml:brush>
  </inkml:definitions>
  <inkml:trace contextRef="#ctx0" brushRef="#br0">11239 14839 13114 0,'0'0'7426'0,"0"0"-5122"15,0 0-207-15,0 0-633 0,0 0-104 16,0 0-239-16,0 0-449 16,0 0-120-16,0 0-112 0,0 9-64 31,0 5-64-31,0 5-120 16,0 13 72-16,0 9 0 0,4 16-40 15,0 26 40-15,-4 31 57 0,0 10-321 16,0 9 0-16,0-6 0 15,-15-10 0-15,2-6 0 16,5-9 0 0,1-19 0-16,7-23 0 15,0-16 0-15,0-12 0 0,0 7 0 16,0-4 0-16,0-4 0 0,0-8 0 16,0-5 0-16,3-5 0 15,-3 3 0 1,0 0 0-16,0 3 0 15,0-3 0-15,0 3 0 16,0-3 0-16,0-7 0 0,0-2 0 16,0-3 0-16,-3-4 0 15,3 0 0-15,0 0 0 0,0 0 0 32,0 0-137-32,0 0 25 15,0 0-40-15,0 0 32 16,0 0 104-16,0 0 8 0,0 0 8 15,0 0-8-15,0 0 8 16,0 0-16-16,0 0-64 0,0 0 64 31,0 0 8-31,0 0 0 16,0 0-8-16,0 0 16 16,0 0 0-16,0 0 0 0,0 0 48 0,0 0-40 15,0 0 0-15,0 0-8 16,0 0 0-16,0 0-8 15,0 0-104 1,0 0 16-16,0 0 16 16,0 0-32-16,0 0 40 15,0 0-8-15,0 0-32 0,0 0-56 0,0 0 48 16,0 2 0-16,0 1-56 16,-4 0-136-1,0 4 128-15,4-1 40 16,-5-6-80-16,5 3-136 15,-4 0 72-15,4-3-16 16,0 0-40-16,0 0 8 0,0 3 80 16,0-3 87-16,0 4 89 0,-4 2-128 31,0-3-184-31,1 4-8 16,-1-1-64-16,4-3-64 15,-4 0 16-15,4 0 8 0,0 1-104 16,0-4-176-16,-5 0-353 15,1 0-711-15,-7-4-1257 0,-6-5-3288 16,2-4-2465-16</inkml:trace>
  <inkml:trace contextRef="#ctx0" brushRef="#br0" timeOffset="1320.46">11183 16446 10442 0,'0'0'6881'0,"0"0"-4416"16,0 0-297-16,0 0-375 15,0 0-441-15,-103-3-160 31,79 3-224-31,-8-3-192 0,4 0-159 16,-4 3-65-16,-3 0-136 16,-1 0 16-16,0 6-56 0,-8 10-56 15,-3 9-152-15,2 10-56 16,-2 7 40-16,-5 8-88 16,7 4 56-1,-6 16-112-15,12-3-8 16,2 0 8-16,1 2-8 0,17-12 16 15,-1 10 64-15,7 9 8 0,13 16-80 16,13 23-16-16,22 9-40 16,9-5 48-1,4-22 48-15,-12-34-40 16,-4-16 56-16,-4-8-64 0,7 3-8 16,10 1-64-16,6-4 72 15,1-5-8-15,8-11-8 0,3-8-56 16,5-5 16-16,4-7 8 31,15-3 40-31,10-3 8 0,-10-10 0 31,-7-3 16-31,-13 0-8 16,-15-6 0-16,4-3-8 0,12-10 0 16,-8-6 48-16,-4-4 24 15,-9-5-64-15,-3-17 0 16,-12-19-8-16,-9-25-8 0,-6-16-8 15,-10-3-40-15,-7 6-40 16,0 16 24-16,-7 7 56 0,-14 5 8 16,2 23-96-16,-9 19 56 15,4 16 40-15,-4 6 0 16,-12-3 0 0,-8 1-72-16,-8-2 80 0,-7 5 8 15,-1 9 64-15,-8 6-64 16,1 6 56-16,-5 7-16 0,1 3 0 15,-2 6 8-15,2 10-48 16,3 6 0 0,8 4-8-16,4-1-48 15,13-2-184-15,3-4-520 0,17-4-920 16,6-5-625-16,10 0-1360 16,6-7-2528-16,5 3-8442 0</inkml:trace>
  <inkml:trace contextRef="#ctx0" brushRef="#br0" timeOffset="26121.21">11028 16929 13178 0,'0'0'2905'15,"0"0"-849"1,0 0-559-16,0 0-489 16,0 0-104-16,0 0-80 15,0 0 217-15,0 0-129 0,92-44-88 16,-57 44-320-16,1 2-240 16,-4 11 48-16,-4 6-24 0,-8 3 56 15,-3 10 40-15,-14 6-80 31,-3 0-104-31,0 6-104 32,-8 1-32-32,-8-7-56 0,-4-3 8 15,-4-6-8-15,1-7 0 16,-1-6 56-16,7-3-56 0,2-4 65 16,7-5-65-1,8-4-8-15,0 0-65 16,8 0-103-16,16 0 16 15,8 0 144-15,11-4 8 0,5-5-16 16,4-4 16-16,0 7-8 16,-9 3 8-16,-2 3 0 0,-13 0 16 15,-5 9-8-15,-11 17 128 0,-12 2 345 16,0 13 7-16,-7 3-128 16,-18 1-128-16,-10 3-80 0,-6-10-128 15,-6 2-24-15,-5-4-512 16,-28-1-857-16,12-13-1199 0,8-12-4330 15</inkml:trace>
  <inkml:trace contextRef="#ctx0" brushRef="#br0" timeOffset="35091.21">9287 10782 18363 0,'0'0'2345'0,"0"0"-257"0,0 0-1063 16,0 0-345-16,0 0-160 15,0 0 304-15,96-6-24 0,-8-1 32 16,19 4-207 0,9 0-137-16,-2 3-160 15,-13 0-128-15,-6 3-40 16,-19 10-56-16,-13-3 8 0,-15-1-40 15,-12 0 0-15,0 4-16 16,0-3 32-16,0 2 16 0,-13-2-32 16,-10-4 0-1,-2-6-24-15,-11 3-32 16,0-3 40-16,0 0-56 16,0 0-448-16,-7-12-944 0,-17-17-945 15,0 3-2224-15,4-2-4025 16</inkml:trace>
  <inkml:trace contextRef="#ctx0" brushRef="#br0" timeOffset="35679.64">9108 9274 13242 0,'0'0'2849'0,"0"0"-889"15,0 0-663-15,0 0-225 16,0 0 352-16,0 0-112 0,67 0-407 0,-35 0-337 16,0 0-160-16,-4 0-120 31,0 0-120-31,-4 6-72 0,-12 7 16 15,-1 12-104-15,-11 14 112 16,0 17-112-16,-15 5 0 16,-9 5 0-16,-8 1-8 0,4-16 8 15,0 1-8-15,0-15 48 16,9-9-40-16,2-9 32 0,10-8-24 31,3-5-16-31,4-4 0 16,0-2-96-16,0 0-40 0,11 0 80 15,10-15 48-15,10-8-72 16,5-8-376-16,4-10-536 31,8-11-457-31,-1-1-559 0,9-23-1801 16,-11 12-688-16,-14 13-216 0</inkml:trace>
  <inkml:trace contextRef="#ctx0" brushRef="#br0" timeOffset="36011.75">9538 9261 9009 0,'0'0'4209'0,"0"0"-1984"15,0 0-489-15,0 0-376 16,0 0-367-16,0 0-185 16,0 0-8-1,0 0 440-15,56 60-336 0,-29-24-263 0,-3-1-257 16,0-5 16-16,1-3-216 31,-6-5-80-31,5-10-88 16,0-8-16-16,-4-4 0 0,0 0 0 15,4-16 0-15,-4-6 0 16,-5-10 0-16,-7 0 0 0,-3-3 0 16,-5 3 48-16,-13-3-40 31,-11 1 40-31,-7 2-40 0,-5 3 0 16,0 7-8-16,-3 6-72 15,7 10-128-15,0 6-184 0,8 6-216 16,3 13-585-16,18 26-951 15,3-8-3209-15,0 5-8554 0</inkml:trace>
  <inkml:trace contextRef="#ctx0" brushRef="#br0" timeOffset="36663.01">11945 13547 12962 0,'0'0'2409'0,"0"0"167"16,0 0-583-16,0 0-537 0,0 0-112 16,0 0-159-16,7-28-49 15,1 31-104 1,5 13-144-16,-2 6 144 16,-3 13-143-16,4 6-265 0,-8 26-136 15,0 19-280-15,0-4-136 16,-4-8-64-16,4-18-8 0,-4-21-120 15,4-6-464-15,4-7-736 32,0-19-841-32,8-28-1992 0,-4-13-1064 15,0-3-6185-15</inkml:trace>
  <inkml:trace contextRef="#ctx0" brushRef="#br0" timeOffset="37298.31">12482 13300 7161 0,'0'0'9914'0,"0"0"-8330"0,0 0-383 16,0 0-513-16,0 0-16 15,0 0-200-15,13-89-24 16,-13 76 112-16,0 4 0 0,0 2 145 16,-9-2 231-1,-7-2-280-15,0 0-104 16,-12 1-120-16,1 1-48 0,-5 2-40 16,0 7 152-16,-4 7 17 15,0 15-105-15,0 13-120 16,4 6-56-16,4 7-56 0,8-1-112 31,5 1-64-31,11-7 0 0,4-3-48 16,0-10-40-16,15 1 16 15,6-6 16-15,3-4-32 16,0-4-40-16,-1-5-248 0,1-10-32 16,0 0-9-16,0-10 129 31,0-15 56-31,0-7 40 0,-4-2-56 15,-1-5 0-15,1 4 32 16,-3 0 56-16,-9 10 152 16,-1 0-40-16,-7 9 48 0,0 6 8 15,0 7 256-15,0 3 312 32,0 0 120-32,8 13 73 0,5 25-313 0,2 32-192 15,9 31 32-15,4 17 64 16,-8-16 48-16,-4-30-144 15,-4-25 0-15,0-8-56 0,3 6-56 16,6 5-56 0,-1 4-96-16,-5 0 0 15,2 16-712-15,-10-16-1745 16,-3-13-4392-16</inkml:trace>
  <inkml:trace contextRef="#ctx0" brushRef="#br0" timeOffset="46274.29">20737 3596 17587 0,'0'0'3049'16,"0"0"-1881"-16,0 0-192 16,0 0-183-16,0 84 15 15,0-40-48-15,0 7-280 16,0 3-96-16,0-3-112 16,0 3-32-16,0-4-40 15,0-2-40-15,0 0-80 0,0-10-64 16,0-7 56-16,0-9-72 15,0-9-16 1,4-10-104-16,-4-3-248 16,5-6-208-16,-1-19 328 15,0-17 136-15,0-11-40 0,3-12-64 16,2-1-64-16,-1 0 128 31,0 5 104-31,3 1 40 0,2 6 8 16,2 6 0-16,-2 7 8 15,6 9-8-15,-6 7 0 16,6 6 0-16,-3 9 8 0,5 4 136 16,-2 6 216-16,9 0 0 15,4 13 40-15,-1 9-80 0,9 6 24 16,-3 7 16 0,-5 10 24-1,-1-4-48-15,-8 7-152 0,-2-4-55 16,-9-3-17-16,0-5-112 0,-4-5-8 15,-5-9-281-15,1-2-671 16,5-14-744-16,-5-6-841 16,0 0-3560-16</inkml:trace>
  <inkml:trace contextRef="#ctx0" brushRef="#br0" timeOffset="46531.6">21639 3203 18651 0,'0'0'4601'0,"0"0"-3656"16,0 0 335-16,0 0-368 0,-28 108 32 31,4-63-272-31,-4 2-407 16,-4-2-265-16,4-7-537 15,4-10-863-15,8-8-688 0,-4-11-1945 16,5-6-3737-16,11-3-1552 0</inkml:trace>
  <inkml:trace contextRef="#ctx0" brushRef="#br0" timeOffset="46667.25">21643 3321 4945 0,'0'0'8593'0,"0"0"-6800"0,0 0 295 16,110-20-239-16,-69 14-281 15,-9 0-648-15,0-1-432 16,-4 5-360 0,-5-5-128-16,-3 7-1288 15,-16 0-3097-15,0 0-2961 16</inkml:trace>
  <inkml:trace contextRef="#ctx0" brushRef="#br0" timeOffset="46846.76">21830 3378 13714 0,'0'0'4345'16,"0"0"-2704"-16,-4 102 335 16,4-48-247-16,0 12-185 0,0 23-368 15,0 25-352-15,0 13-320 0,0-5-272 32,0-28-232-32,-4-40-376 15,4-31-1480-15,12-23-3369 16,3 0-12707-16</inkml:trace>
  <inkml:trace contextRef="#ctx0" brushRef="#br0" timeOffset="47469.1">22522 2832 8769 0,'0'0'8706'16,"0"0"-6617"-16,0 0 47 0,13 101-472 15,-9-47-423-15,0 0-473 16,-4-2-408-16,7-12-360 0,-3-11-528 16,5-20-1481-1,-1-9-3560-15,-1 0-4057 16</inkml:trace>
  <inkml:trace contextRef="#ctx0" brushRef="#br0" timeOffset="47632.65">22591 3000 3896 0,'0'0'10387'0,"0"0"-8219"0,0 0 689 31,0 0-833-31,0 0-640 16,0 0-463-16,79-16-297 0,-55 13-144 15,-3 0-264-15,2 0-136 16,-3 3-80-16,-9 0-904 15,-11 0-1409-15,0 12-2368 0,-15 4-2280 0</inkml:trace>
  <inkml:trace contextRef="#ctx0" brushRef="#br0" timeOffset="48122.34">22371 3270 14931 0,'0'0'2544'0,"0"0"-671"0,0 0-305 15,0 0 232-15,16 92-423 16,0-60-441-16,-4 6-384 0,0-3-208 16,1-1-208-16,-6-5-136 15,-3-6-432 1,0-8-1104-16,-4-8-1089 16,0-7-1880-16,0 0-1208 0,0-4-3601 15,0-11 9210-15,0-4-1727 16,-4-6 1831-16,4-1 2215 0,0-9-167 15,4 3-1527-15,4-3 4928 16,8 7-3729-16,8 2 473 16,-1 4-569-1,14 13 24-15,-1 3-79 16,7 6-281-16,-2 0-160 0,-2 12-112 16,-7 4-304-16,-8 3-135 15,-8 3-313-15,-13 4-152 16,-3 2-112-16,-15 7-64 0,-17 3-304 31,-12 3-57-31,-3 0 9 16,2-9 200-16,6-7 216 0,7-8 24 15,11-14 512-15,18-3-271 16,3 0-265-16,3-13 0 16,22-3 0-16,3 0 8 0,3-3 80 15,1 6-40 1,0 1-40-16,-8-1-8 15,-16 1-385-15,-4 2-1823 0,-4 7-4097 16</inkml:trace>
  <inkml:trace contextRef="#ctx0" brushRef="#br0" timeOffset="48523.27">22324 3791 11570 0,'0'0'4561'15,"0"0"-2689"-15,0 0-71 16,79 51-705 0,-51-39-608-16,-4-2-360 15,0-4-128-15,-4-3-384 16,-4 1-400-16,0-4-120 0,0 0-177 16,-5-7-247-16,6 1 56 31,-6-4-104-31,6-2 335 0,3-1 569 15,-1-3 472-15,9-3 80 16,4-4 272-16,0 1 136 16,7 0 73-16,2 7 71 0,-2 2-32 15,5 3 144-15,-4 7 480 16,0 3-144 0,-4 0 105-16,-1 0-313 15,-7 6-96-15,0 3-8 0,-7 8-8 16,-10 2-127-16,-7 6-121 15,-4-3-216-15,0 0-296 0,-8-12-496 16,-3-10-1505 0,2 0-4712-16</inkml:trace>
  <inkml:trace contextRef="#ctx0" brushRef="#br0" timeOffset="49009.97">23946 2854 12754 0,'0'0'6546'0,"0"0"-4282"15,0 0 17-15,0 0-1025 0,0 0-800 16,-120 83-344 0,64-45-112-1,-4 3-72-15,8-6-264 0,5-10-200 16,19-6-504-16,8-9-1 0,12-4-79 15,4-3-528 1,4-3 143-16,0 0 961 16,4 0 544-16,7 10 176 15,6 6 1201-15,2 10 223 16,5 4-264-16,-3 12-183 16,3 2-137-16,-5 8-216 0,-3-2-208 0,-8 1-224 15,0-4-152-15,-4-8-216 16,1-7-176-1,-5-14-1304-15,-9-11-2505 16,1-7-4425 0</inkml:trace>
  <inkml:trace contextRef="#ctx0" brushRef="#br0" timeOffset="49935.49">23690 3140 2512 0,'0'0'11891'0,"0"0"-9939"0,0 0-384 16,0 0-872-16,99-16-231 16,-67 3-33-16,-4 7-40 0,0 2-40 31,-4 4 104-31,-3 4 376 16,-6 12 88-16,1 6 0 15,-4 4-47-15,1 8-73 0,-2 4-152 0,-3 10-32 16,8 19-72-16,-8-4-112 15,0 4 160-15,-1-4-159 16,-2-12-185 0,-1 0-184-16,0-20-64 15,0-12-168-15,-4-6-641 16,0-13-311-16,0-2-272 0,-8-21-96 0,-8-2-25 31,-8-14-175-31,0-2 136 16,-4 0 111-16,0-3 401 0,0-1 528 15,8 4 360-15,1 3 88 16,6 9 64-16,2 10 8 16,3 3 536-16,3 4 352 0,5 6-152 15,0 6-232-15,0 0-167 0,5 0 567 32,7 15 352-32,-1 14-264 15,-2 9-144-15,-5 3-280 16,0 0-263-16,-4 1-25 0,0-11 48 15,0-12 80-15,0-2-200 32,-4-8-40-32,4-9-80 0,0 0-96 15,0-13-360-15,0-25-304 16,24-29 168-16,-5 1 63 16,5-4-87-16,0 10 136 0,-4 12 232 15,-4-3 136-15,4 0 8 16,-4 7 8-1,-8 9 0-15,0 9 0 0,-8 11 168 16,0 11 224-16,0 4 192 16,4 0-183-16,0 16-89 15,0 4-88-15,0 5-56 0,3-6-88 16,6-4-80 0,2-4-128-16,2-11-160 15,2 0 48-15,9-7 104 16,4-9 88-16,0 3 40 0,8 7 8 15,0 6-16-15,3 0-40 16,-6 6 48-16,2 13 8 0,-11 4 64 16,0 2 56-16,-8 7 224 31,-8 3 216-31,-8 2-16 0,-4 2-128 16,-4 5-176-16,-16-6-80 15,-4-6-88-15,-4-3-64 0,1-16-8 16,-6-4-72-16,1-9-144 31,0-7-88-31,4-12-40 16,9-6 32-16,11-7 96 0,8 0-48 15,0 1 72-15,24-4-32 16,7 0-561-16,29-22-1287 0,-4 9-3329 16,-4 4-1025-16</inkml:trace>
  <inkml:trace contextRef="#ctx0" brushRef="#br0" timeOffset="50255.63">24981 2378 864 0,'0'0'15283'16,"0"0"-12482"-16,0 0-505 0,0 0-888 15,84 35-495-15,-60-22-569 16,-5-4-344-16,-6 10-745 31,-9-6-2015-31,-4 6-6994 0</inkml:trace>
  <inkml:trace contextRef="#ctx0" brushRef="#br0" timeOffset="50435.15">24747 2727 13514 0,'0'0'3905'0,"0"79"-2448"0,0-31-57 16,0 6-800-1,0-6-600-15,0 2-16 16,3-15-1872-16,1-12-4466 16</inkml:trace>
  <inkml:trace contextRef="#ctx0" brushRef="#br0" timeOffset="50647.58">24889 2769 8545 0,'0'0'8114'15,"0"0"-5977"-15,0 0-225 16,84 0-792-16,-44-3-184 0,8-1-151 16,3-2-217-16,5 2-192 31,-4 4-216-31,-8 0-80 15,-4 0-80-15,-12 0-208 0,-9 0-448 16,-11 0-609-16,-12 10-207 16,-11-1-608-16,-9 4-4306 0</inkml:trace>
  <inkml:trace contextRef="#ctx0" brushRef="#br0" timeOffset="51328.76">24973 2949 12586 0,'0'0'3217'0,"0"0"-2401"15,0 0 168-15,0 0-280 0,0 0 321 16,103-22-281-16,-62 5-120 16,2 0-256-1,-7 0-216-15,0 4-96 16,-8 4-56-16,-8 3-488 0,-12 3-776 16,-8 3-729-16,0 3 849 15,-24 16-1393-15,-12 3-1367 0,-11 13 607 31,-5 0-2424-31,-4 6 5721 16,4-6 3584-16,4-3 3722 16,16-6-4057-16,12-11-753 0,12-6-895 15,8-2-1009-15,0-4-328 0,21-3 160 16,2 0-120-16,14 0-200 31,-2-6-88-31,5-10-8 16,3 0 56-16,-2-3-48 0,-6 0 32 15,-3 3-40-15,-11 6-8 16,-10 4 8-16,-3 6 112 16,-8 0 784-16,0 0 216 0,0 6-215 15,-12 17-481 1,-12 9-232 0,-4 5 48-16,0 12 160 0,-8 4 104 15,8-2 24-15,0 0 8 0,9-10-248 16,7-9-192-16,0-10-96 15,12-6-64-15,-4-13-488 16,4-3-888-16,0 0-665 16,12-19 97-1,4-9-304-15,3-8-33 0,2-5 169 16,7-3 615-16,-4 2 929 0,-1 5 480 16,1 5 152-16,-4 6 256 15,-4 17 808 1,0 9 793-16,-4 19 1215 15,4 16-855-15,-4 9-449 16,4 4-159-16,0-4-257 0,0-6-416 16,7-16-528-16,1-9-336 15,4-13-72-15,8-15-168 0,5-37-776 16,6-30-960-16,-8 6-2025 31,-7 6-2713-31</inkml:trace>
  <inkml:trace contextRef="#ctx0" brushRef="#br0" timeOffset="51647.91">25890 2213 17003 0,'0'0'3137'0,"0"0"-1801"16,0 0 376-1,-4 139-191-15,-24-43-345 16,-4-5-352-16,0-14-320 15,4-23-280-15,12-26-224 0,1-2-560 16,-2-20-616-16,9-6-1441 16,5-3-4728-16</inkml:trace>
  <inkml:trace contextRef="#ctx0" brushRef="#br0" timeOffset="51829.43">25969 2178 384 0,'0'0'16899'0,"0"0"-13098"32,80 82-1537-32,-44-37-559 15,3 2-337-15,6-8-520 0,-2-4-440 16,5-10-336-16,-8-6-72 16,0-9-696-16,-20-4-1440 15,-9-3-2377-15,-11 1-2329 0</inkml:trace>
  <inkml:trace contextRef="#ctx0" brushRef="#br0" timeOffset="52459.74">25886 2581 3512 0,'0'0'13723'0,"0"0"-11762"16,0 0-1153-16,0 0 416 15,0 0 64-15,83 47-544 16,-39-43-447-16,8-1-153 0,-4 0-96 15,-9 0-48-15,-11 1-344 16,-11 8-369-16,-17 11 313 16,-5 5 344-1,-27 13 40-15,-15 8 8 16,-5 1 8-16,-8 3 0 0,4-8 192 16,9-7 480-16,15-9 161 15,15-19-65-15,14-5-616 16,3-5-152-16,7-3-56 0,13-16 56 31,12-3 0-31,4-10-56 16,5 1-272-16,-2-4 0 0,-3 3-56 15,-8 6-1-15,-8 8 49 16,-8 6 88-16,-5 1 248 16,-7 8 0-16,0 0 80 0,0 3-32 15,0 0 72 1,4 0 72-16,-4 17 48 15,5 4 193-15,-5 14 183 0,0 10-24 16,0 2-88-16,0 7-160 16,0-6-208-16,-9-3-136 15,-2-1-40-15,-6-10-256 16,-11-2-248-16,1-3-792 16,-13-4 543-16,-4-9 593 15,-4-3 144-15,5-6 56 16,7-5 160-16,8-2 208 0,12 0 193 15,16-2-233-15,8-11-200 16,24-6 120 0,28-4 88-16,4 1-24 15,11 0-72-15,13-1-80 16,11 8-56-16,21-14-32 0,7 3-72 16,-3-8-536-16,-12-8-144 15,-37 8-2273-15,-11 5-5729 0</inkml:trace>
  <inkml:trace contextRef="#ctx0" brushRef="#br0" timeOffset="53313.45">27137 2349 11106 0,'0'0'10658'0,"0"0"-8865"15,0 0-1241-15,0 0 280 0,52 77 56 16,-28-52-408-16,8 0-288 16,3-3-192-16,1-6-72 0,-4-3-848 15,-8-3-904 1,-12-8-2305 0,-12 5-5161-16</inkml:trace>
  <inkml:trace contextRef="#ctx0" brushRef="#br0" timeOffset="53475.02">26966 2857 11642 0,'0'0'7290'0,"0"0"-6354"15,0 0-272 1,131 0-16-16,-47 0 272 0,-1 0-48 0,-3 0-135 16,-9-6-377-16,17-17-360 15,-16-2-1137 1,-4-3-4128-16</inkml:trace>
  <inkml:trace contextRef="#ctx0" brushRef="#br0" timeOffset="53866.97">27894 2127 17363 0,'0'0'2705'0,"0"0"-1673"0,92 0-96 31,-49-6-560-31,9-7 328 16,-5-6-231-16,5 0-329 16,-12 0-136-16,-8 3-8 0,-12 3 0 15,-8 10-72-15,-7-1 72 0,-5 4 296 16,0 0 592-1,-5 11-64 1,-7 14-368-16,1 9-176 0,-10 27 0 16,-3 21 48-16,-12 29 104 15,1 4 24-15,-1-7 25 0,8-22-25 16,12-29-112-16,0-16-152 0,4-9-104 16,4-4-88-16,-4 1-384 15,4-10-576 1,-8-19-849-16,-4-6-2032 15,5-14-7537-15</inkml:trace>
  <inkml:trace contextRef="#ctx0" brushRef="#br0" timeOffset="54667.83">27810 2273 12522 0,'0'0'6218'0,"0"0"-5202"16,0 0 168-16,0 0 304 0,32 41 17 16,0-12-377-16,7 6-376 15,9 6-152 1,8 3-88-16,4 3-152 16,4-1-72-16,0-2-48 0,-1-3-144 15,5-6-32-15,-4-3-64 16,-5-3 16-16,-3-7-16 0,-4-6-64 15,-12-7-136-15,-8 1-184 32,-12-10-336-32,-12 0-320 0,-12-16-528 15,-16-6-1161-15,-8-7-3864 0</inkml:trace>
  <inkml:trace contextRef="#ctx0" brushRef="#br0" timeOffset="54867.29">27969 2215 11626 0,'0'0'9122'15,"0"0"-7930"-15,0 0-664 0,0 0-216 16,76 77-312-16,-24-48 0 15,-4-11-2064-15,-9 2-5026 0</inkml:trace>
  <inkml:trace contextRef="#ctx0" brushRef="#br0" timeOffset="57002.58">28790 2282 18451 0,'0'0'2681'0,"0"0"-2153"16,0 0-336-16,0 0 440 0,124-19 264 16,-64 7-47-16,7-1-225 15,5-3-184 1,-4 0-256-16,-13-3-176 15,-7 0-8-15,-20 3-272 0,-12-3-688 16,-12 3-225-16,-4-3-399 16,-20-3-880-16,-8-3 63 0,-4 0 481 15,-3-3 503 1,-1-2 1105-16,3 1 312 16,10 4 1097-16,7 6 223 15,4 7 368-15,4 5 209 0,4 7 15 16,4 0-496-16,0 16-576 15,0 25-215-15,12 35 391 0,4 39 24 16,-4 28-152-16,0 18 32 31,-12 5-87-31,0-23-57 0,0-20-176 16,0-34-176-16,7-32-208 16,2-25-144-16,-1-13-72 0,0-6-400 15,-5-7-544-15,6-6-945 31,-9-44-1079-31,0-7-1241 16,-5-9-3561-16</inkml:trace>
  <inkml:trace contextRef="#ctx0" brushRef="#br0" timeOffset="57169.14">29081 2343 11602 0,'0'0'3921'16,"0"0"-1937"-1,0 0 337-15,0 0-665 16,-36 137-56-16,8-61-327 0,4-10-401 15,-3-8-408-15,11-28-464 16,-1 3-72-16,6-14-912 0,11-19-905 16,0-3-2520-1,0-19-2128-15</inkml:trace>
  <inkml:trace contextRef="#ctx0" brushRef="#br0" timeOffset="57300.78">29025 2482 6729 0,'0'0'4729'0,"0"0"-2120"16,0 0 263-16,0 0-367 0,88 11-801 15,-68 4-456-15,-5 4-239 32,2 0-457-32,-6-3-552 0,-2-7-504 15,-1-9-1561-15,-1 0-2248 16,-3-2-1832-16</inkml:trace>
  <inkml:trace contextRef="#ctx0" brushRef="#br0" timeOffset="57669.8">29272 2305 10266 0,'0'0'3096'16,"0"0"-1263"-16,0 0-97 16,0 0-48-16,0 0-607 0,100-70-185 15,-77 61-112-15,-2 9-32 16,3 0 24 0,-13 2 17-1,6 24 87-15,-10 6 96 0,-7 15-256 0,0 7-152 16,-11 4-208-16,-9-1-80 15,-5-10-152-15,1-12-88 0,5-9-40 16,3-20-928 0,-4-6-1072-16,8-18-1009 15,-4-14-1864 1,9-10 616-16,-2-2 1217 0,1 5 1159 0,4 8 1881 16,0 5 2913-16,1 13 1680 15,3 7-1481-15,0 6-903 0,0 0-761 16,0 4-600-16,11 8-15 31,9 5-145-31,4 1-216 0,0-2-232 16,0 0-240-16,-4-4-8 15,-1-9-1224-15,-2-3-2497 0,-9 0-4729 16</inkml:trace>
  <inkml:trace contextRef="#ctx0" brushRef="#br0" timeOffset="57862.28">29535 2110 17667 0,'0'0'2537'31,"0"0"-857"-31,0 0-448 16,120-34-383-16,-68 15-273 0,8 0-328 15,-5-4-176-15,-3 2-72 0,-13-2-928 16,-11 4-1689-16,-11 4-2856 15,-17 2-4633-15</inkml:trace>
  <inkml:trace contextRef="#ctx0" brushRef="#br0" timeOffset="58154.5">29794 1815 14187 0,'0'0'4520'0,"0"80"-3151"15,12 0 719 1,8 27-247-16,4 11-313 15,0-10-344-15,-8-22-320 16,-4-29-311-16,-4-15-385 0,-1-8-168 16,-7 1-433-16,0 1-287 15,0-6-496-15,-11-7-664 0,-10-17-977 32,-7-6 120-32,-3-16 1737 15,-5-22 1000-15,0-9 1152 0,8-4 65 16,4 0-81-16,13 10-200 15,11 6-584-15,3 13-336 16,22 3-16-16,6 3-848 0,-3 3-1840 31,-7 3-6674-31</inkml:trace>
  <inkml:trace contextRef="#ctx0" brushRef="#br0" timeOffset="59119.91">20387 5366 18515 0,'0'0'4433'0,"0"0"-3480"16,0 0 175-16,88 60-688 16,-56-44-256-16,0-8-184 15,-8 3-488-15,-5-5-784 16,-15 6-1001-16,-4 1-760 0,-12 6 81 15,-12 8 647-15,-8 3 1441 16,-3 0 864-16,-1-2 488 16,8-6 1337-1,4-3 463-15,12-6-447 16,12-7-721-16,0-6-880 0,4 0-136 16,17 0-24-16,2 0-64 15,5 0-8-15,-4 0 0 16,-4 0 40-16,-5 19 8 0,-2 16 64 31,-9 10 16-31,-4 9 144 16,0-4 72-16,-8 1 112 0,3-10-88 15,1-12 8-15,1-17-8 16,3-8-144-16,0-4-232 16,0-19-56-16,0-29 8 0,0-22-192 15,3-25-752 1,6-10-648-16,-5 19-345 15,0 23 249-15,-4 22 720 0,4 6 488 16,0-6 432-16,-1-1 96 16,-3 1 936-16,8 6 760 15,-3 12-95-15,-1 14-273 0,4 9-232 16,3 9 16 0,2 24-23-16,-2 14-305 15,1 7-376-15,-3 7-264 16,-2-11-144-16,1-9-104 0,-4-28-1336 15,5-13-2729-15,-6-3-4513 16</inkml:trace>
  <inkml:trace contextRef="#ctx0" brushRef="#br0" timeOffset="59337.33">20602 5175 15811 0,'0'0'3177'0,"0"0"-913"0,0 0-448 31,0 0-535-31,132-41-497 16,-76 28-336-16,0 6-208 16,0 4-112-16,-13 3-64 0,-7 0-8 15,-12 13-56-15,-17 6-192 16,-3 6-400-16,-4 4-544 0,-19 3-1217 16,-5-4-2768-1,0-8-3689-15</inkml:trace>
  <inkml:trace contextRef="#ctx0" brushRef="#br0" timeOffset="59463">20801 5273 13298 0,'0'0'3809'0,"0"0"-1384"15,0 0-577-15,-23 93-512 16,23-65-623-16,0 1-713 16,0-10-121-16,12-19-1599 15,8 0-2953-15,-1-16-1008 0</inkml:trace>
  <inkml:trace contextRef="#ctx0" brushRef="#br0" timeOffset="59574.7">20941 5292 9217 0,'0'0'3089'15,"0"0"-624"-15,0 0-1329 0,0 0-640 16,0 0-312-16,52 35-184 16,-64 10-1096-16,-8-7-3265 0,-11 2-3657 15</inkml:trace>
  <inkml:trace contextRef="#ctx0" brushRef="#br0" timeOffset="59989.59">20614 5781 1776 0,'0'0'12074'16,"0"0"-7969"-16,0 0-1744 15,0 0-585-15,0 0-1024 0,0 0 97 16,0 0-201 0,80-9-16-1,-24-29-192-15,0-4-8 0,-1-5-104 16,-3 5-200-16,-16 7-64 0,-8 7-64 15,-12 6 0-15,-8 6-384 16,-8 3-120-16,0 1-136 16,0-1-48-16,-8-1 112 15,-8-1 23 1,4 3 185-16,0-4 56 0,4 6 176 16,0 0 136-16,4 8 240 0,1 2 448 15,3 0 225-15,0 9-209 16,3 13-256-16,9 12 56 0,4 15-40 31,4 18 40-31,4 21-40 16,0-8 128-16,0-4-87 0,-12-16-209 15,3-19-88-15,-2 4-104 16,-2-7-96-16,-2-10-8 0,-5-11-280 16,-4-11-449-16,0-6-375 31,-9-6-1088-31,-23-42-2969 15,4 3-1097-15,1-2-6152 0</inkml:trace>
  <inkml:trace contextRef="#ctx0" brushRef="#br0" timeOffset="60159.13">20917 5623 11930 0,'0'0'4361'16,"0"0"-456"-16,0 0-1529 15,0 0-487-15,0 0-857 0,-40 115-264 0,12-31-80 16,8-1-208-16,-3-10-288 15,3-16-192-15,3-25-368 16,2-7-568 0,-2-15-1120-16,6-10-2817 15,-1-3-9170-15</inkml:trace>
  <inkml:trace contextRef="#ctx0" brushRef="#br0" timeOffset="60322.69">20849 5721 12362 0,'0'0'4721'0,"0"0"-2400"16,104-12-225-16,-56 12-680 16,4 0-407-16,-1 2-465 0,-3 18-216 15,-4-4-184-15,-4 3-144 0,8-13-1104 32,-9-6-1817-32,-7 0-5113 0</inkml:trace>
  <inkml:trace contextRef="#ctx0" brushRef="#br0" timeOffset="60528.16">21654 4784 20516 0,'0'0'2528'0,"0"0"-1007"16,0 0-745-16,0 0-296 15,108-16-248-15,-68 10-232 16,-5-13-528 0,-3 3-1448-16,-11 7-4842 15</inkml:trace>
  <inkml:trace contextRef="#ctx0" brushRef="#br0" timeOffset="60714.65">21527 5035 11642 0,'0'0'9610'16,"0"0"-8058"-16,0 0-1136 0,0 0-175 16,0 0 295-16,123-38 16 31,-67 13-240-31,0 0-128 0,-9 2-184 16,-7 4-336-16,-12 10-784 15,-19 9-1009-15,-9 0-1960 0,0 6-2056 16</inkml:trace>
  <inkml:trace contextRef="#ctx0" brushRef="#br0" timeOffset="60917.1">21611 5089 7633 0,'0'0'9634'0,"0"0"-7145"16,0 0-65-16,-9 124-823 15,18-41-177-15,6 31-368 16,-7 19-320-1,-8 4-184-15,0-7-72 0,-19-13-191 16,-6-11-177-16,5-24-104 16,5-25-8-16,2-22-417 0,2-16-599 15,3-6-1144-15,0-10-3353 16</inkml:trace>
  <inkml:trace contextRef="#ctx0" brushRef="#br0" timeOffset="61629.2">21598 5324 16947 0,'0'0'2593'0,"0"0"-465"16,0 0-1256-16,88-32-536 0,-52 4-280 15,-1-4-56-15,2-6-696 16,-5-1-944-16,-13 2-953 31,-6 8-175-31,-13 7 671 0,0 7 2097 16,-9 8 72-16,-6 7 1497 15,-2 0 223-15,6 7 449 0,-1 14-921 16,8 11-96-16,-5 10-296 16,6-2-192-16,-1 8-103 15,0-6-97 1,4-8-152-16,0-5-216 0,0-14-128 15,0-2-40-15,11-13-152 16,2 0-136-16,2-13 112 0,6-5-8 16,3-8-32-16,-1 1-104 15,-3 6 55 1,-3 4 89-16,-2 8 112 16,-3 4 56-16,-4 3-56 0,-4 3 64 15,-4 16 8-15,0 9-8 16,-7 7 0-16,-10 10-96 0,-11 6 48 15,4 0 48-15,-4-4 0 32,9-6 120-32,-2-12 272 0,14-10 169 15,-1-9 47-15,8-7-264 16,0-3-344-16,0 0-240 0,12-10 168 16,8-5 72-16,3-11 8 15,5-3 0-15,0 4 0 31,0-1-8-31,-4 8 0 0,0 1 0 16,-8 14 16-16,-4 3-16 16,-4 0 112-16,-4 16 128 0,-4 10 200 15,0 5 104-15,-12 10-152 16,-12 7-104-16,-12 3-112 16,-4 0-104-1,-7-1-72-15,-2-8 0 0,2-10-400 16,3-10-480-16,8-19-472 15,8-3-761-15,9-28-2176 0,6-1-808 16,9-6-4665-16</inkml:trace>
  <inkml:trace contextRef="#ctx0" brushRef="#br0" timeOffset="61817.69">21674 5629 12186 0,'0'0'3865'15,"0"0"-1257"-15,0 0-599 0,92 41-257 16,-52-19-415-16,-1 1-473 31,6 2-336-31,6 3-288 0,5 1-136 16,3 0 160-16,5-5-152 15,0-7-112-15,4-4-64 16,0-11-944-16,15-11-1057 0,-11-14-2952 16,-21-5-6441-16</inkml:trace>
  <inkml:trace contextRef="#ctx0" brushRef="#br0" timeOffset="61992.23">22694 5229 21316 0,'0'0'2705'15,"0"0"-2137"-15,0 0-496 0,0 0-72 16,0 0 0-16,0 0-1024 15,84-3-1937-15,-72 15-6561 0</inkml:trace>
  <inkml:trace contextRef="#ctx0" brushRef="#br0" timeOffset="62130.86">22742 5442 19396 0,'0'0'2416'0,"0"0"-1288"0,0 0-567 16,0 0-561-16,0 0-48 15,87-7-1737 1,-59-12-4784-16</inkml:trace>
  <inkml:trace contextRef="#ctx0" brushRef="#br0" timeOffset="62962.63">23630 5372 14107 0,'0'0'6529'16,"0"0"-5713"-16,0 0-304 0,104 13-184 16,-60-51-96-16,12-32-56 0,7-29-88 15,-3-9-80-15,-16 0 40 16,-16 16-48-1,-21 22-352-15,-7 17-432 16,0 14-168-16,-7 8 152 16,-5-4 536-16,-8 3 264 0,1 3 64 15,2 10 528-15,2 4 168 32,6 8 40-32,1 7 96 0,8 0 305 15,0 19-401-15,0 32-248 16,4 38-24-16,4 28-120 15,8 10 64-15,0-13 80 0,-4-28-32 16,4-35-79-16,-4-19-201 16,4-13-240-16,4-3-8 0,0-7-176 31,7-6-609-31,-3-3-79 16,4-28-184-16,-4-14 72 15,-3-8-112-15,2-7-217 0,-11-4 129 0,0 5 800 16,-8 4 320-1,-4 11 64 1,0 12 320-16,0 10 576 0,0 10 440 16,0 9 337-16,8 9-449 15,-4 17-472-15,4 9 88 16,4 3-239-16,0 4-177 0,4-8-200 0,4-9-224 16,4-11-56-16,3-12-320 15,1-2-417 1,0-19 241-16,0-13-296 15,-12 1 488-15,-8-7-176 16,-8 9 400-16,-8 1 136 16,-16 6 184-16,-4 2 136 0,-4 5-184 31,4 8-32-31,4 7-104 0,13 0-56 16,3 12-464-16,16 11-1008 15,12-4-1521-15,3-4-4809 0</inkml:trace>
  <inkml:trace contextRef="#ctx0" brushRef="#br0" timeOffset="63477.25">24874 4603 16771 0,'0'0'3121'0,"0"0"-681"0,0 0-847 15,-80-41-241-15,48 41-248 16,-4 0-280-1,4 13-136-15,4 15-487 16,0 14-41-16,8 9 32 0,5 2 0 16,11 1-96-16,4-9-96 15,0-11-24-15,19-8-96 0,5-13-264 16,8-13-361 0,0-10-127-16,0-15-104 15,0-9-360-15,-8-5-369 16,-4 1-199-16,-8 0 384 0,-9 6 543 15,-3 7 657-15,0 5 320 16,-3 8 168-16,-1 6 1049 0,0 6 359 31,4 0-424-15,0 22-528-16,4 13-80 0,11 22 241 0,5 19 47 16,1 26 24-16,-2-1-128 15,-3-2-80-15,-4-13-192 0,-8-4 32 16,-4-6-15-16,0-6-57 15,-16-13 8-15,-4-12 88 32,-8-4 32-32,-32 13-208 0,-26 16-240 15,-43 9-96-15,-2-16-8 16,20-21-48-16,31-30-136 0,44-12-264 16,8-41-720-16,21-54-1417 15,3 6-1968 1,4-6-3945-16</inkml:trace>
  <inkml:trace contextRef="#ctx0" brushRef="#br0" timeOffset="63875.19">25340 4505 7481 0,'0'0'10354'16,"0"0"-7777"-16,0 0-497 0,-16 108-447 16,4-57-273-16,4-1-256 15,3 2-384-15,5-5-232 0,0-3-232 16,13-5-151-16,2-4-57 16,9-7-48-16,-3-6-32 15,3-9-177 1,-5-10-447-16,5-3-528 0,0-12-600 15,4-30-1185-15,-3-2-2696 16,-10 2-4377-16</inkml:trace>
  <inkml:trace contextRef="#ctx0" brushRef="#br0" timeOffset="64216.28">25634 4597 14251 0,'0'0'3952'0,"0"0"-1655"16,24 85-585-16,-16-43-127 0,-3 2-313 31,-5-5-528-31,4-8-376 16,-4-8-208-16,0-14-160 0,0-9-88 15,0 0-640-15,0-18 8 16,0-18 216-16,0-8-80 0,0-4-113 16,4 4 265-16,-1 2 280 31,1 11 152-31,0 8 8 15,9 14 80-15,-2 2 304 0,5 7 433 16,4 0 167-16,8 13-232 16,-4 6-232-16,4 0-112 0,-5 0-56 15,-3 0-144-15,1-3-144 16,-10-3-72 0,2-7-256-1,-5-6-1096-15,-8-15-1137 0,0-10-3568 0,0-4-6898 16</inkml:trace>
  <inkml:trace contextRef="#ctx0" brushRef="#br0" timeOffset="64387.82">26037 4242 13754 0,'0'0'4409'0,"0"0"-2240"0,0 0 15 16,111 82-271-16,-83-34-569 15,0 3-392-15,-7 10-304 0,-10 14-392 31,-11 18-256-31,-32 14-576 16,1-14-1376-16,-18-21-4401 16</inkml:trace>
  <inkml:trace contextRef="#ctx0" brushRef="#br0" timeOffset="88254.08">3079 8480 19948 0,'0'0'2216'0,"0"0"-1616"0,116 0-424 15,-56-16-16-15,8-9 112 32,-5-10-7-32,-3-10 31 0,4-15-160 15,-8-22-56-15,0-27-32 16,-17-7 16-16,-11 4-64 15,-16 10 16-15,-8 30-8 0,-4 14 0 32,0 17-8-32,0 6 0 15,-16-9 0-15,4 2 16 0,-8-5 32 16,4 5 8-16,0 10 0 16,0 10 344-16,8 10-16 0,5 9 0 15,3 3 56-15,0 12-8 16,0 39-48-1,11 41-72-15,2 32 48 16,2 16-184-16,1-13 104 0,4-32 65 16,-4-38-41-16,3-12-224 15,2-14-32-15,7 3 24 16,4 2-72-16,-1-7 0 0,1-13-88 16,4-13-80-1,0-3-328-15,-5-28-369 16,1-28 57-16,1-26-8 0,-10-25-96 15,-10 5 0-15,-9 26 359 16,-4 26 201-16,0 24 304 16,-4 4 48-1,-5 5 136-15,5 5 425 16,0 6 479-16,1 6 16 0,3 3-224 16,0 19-240-16,7 13-384 15,6 12 40-15,2 7 16 16,2-2-96-16,2-8-112 0,1-12-56 31,0-14-136-31,-4-11 128 16,-4-7-208-16,0 0-72 0,-4-23 104 15,-4-5 128-15,-4-10 48 16,0-3-88-16,-8 3 32 16,-8-4 56-16,-4 8-80 0,-4 5 80 15,0 6-312 1,5 8-152-16,2 5-152 15,10 10-360-15,7 7-1225 0,3 11-4608 16,9 5-4034-16</inkml:trace>
  <inkml:trace contextRef="#ctx0" brushRef="#br0" timeOffset="88790.66">4749 7388 8793 0,'0'0'12651'16,"0"0"-10787"-16,-84-16-167 15,44 9-601-15,4 7-104 0,1 0 65 16,7 17-377-16,4 5-400 16,4 6-160-16,8 4-40 15,8 3-80-15,4 2-8 0,0-1-64 31,16-4 24-31,7-7-104 16,5-6-440-16,4-9-89 16,0-4-223-16,4-6-168 0,-4 0-96 15,-4-10-40-15,-8-5-33 16,-9 0 57-16,-2-2 584 0,-9 1 584 16,0 3 16-1,0 4 296-15,-9-1 472 16,6 4 40-16,-1 6-16 15,4 0-79-15,0 3-449 0,4 19-168 16,24 26 144-16,3 22 96 16,5 29-24-16,-8 12 24 15,-8-4 248-15,-16-1 40 16,-4-5 56-16,-11 6 40 16,-21-2-191-16,-5-6-145 15,1-20 16-15,5-22 8 0,-1-18-16 16,0-14-224-16,-8-6-168 15,-19-9-240 1,-9-10-440-16,0-4-561 16,0-31-279-16,8-44-528 15,9 6-2121-15,19 7-3777 0</inkml:trace>
  <inkml:trace contextRef="#ctx0" brushRef="#br0" timeOffset="89206.54">5223 7017 8345 0,'0'0'10282'0,"0"0"-7657"0,0 0-609 16,0 0-479-16,4 98-433 0,-4-6-184 15,0 32 0-15,0 9-103 16,4-9-73-1,4-32-224-15,-1-38-152 16,2-19-8-16,3-16-168 16,4 3-192-16,3-3-56 0,-2-6-88 15,2-10-416-15,-2-3-680 16,-6-16-617-16,6-44-639 0,-6 6-1409 31,-3-3-2232-31</inkml:trace>
  <inkml:trace contextRef="#ctx0" brushRef="#br0" timeOffset="89588.51">5498 7239 15155 0,'0'0'5377'0,"0"0"-4329"0,36 92 448 15,-24-48-335-15,-1 1-193 0,-2-4-368 16,-1-6-216-16,-5-12-184 15,1-8-144-15,-4-9-56 16,0-6-464 0,0-12-368-16,0-17 280 15,0-12 352-15,0-7-40 0,4-3-24 16,0 0 168-16,1 7 48 0,3 9 48 16,3 3 0-16,6 7 8 15,2 9 0 1,5 0 96-16,0 10 64 15,8 6 248-15,0 2 248 16,-4 21 56-16,7 3-24 16,-7 13-248-16,0-2 48 0,-3 4-88 15,-6-3-191-15,-3-6-209 0,-4-9-8 32,-8-8-529-32,-4-15-807 15,-4 0-1521-15,-8-13-9377 0</inkml:trace>
  <inkml:trace contextRef="#ctx0" brushRef="#br0" timeOffset="89826.87">5996 6861 19716 0,'0'0'2776'0,"68"73"-1399"0,-29-29-73 15,1 11-240 1,-3 1-176-16,-10 18 97 16,-15 24-481-16,-12 38-280 15,-36 14-224-15,-23-1-104 0,-14-16-472 0,-10-28-817 16,20-29-2288-16,7-22-5048 16</inkml:trace>
</inkml:ink>
</file>

<file path=ppt/ink/ink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32767" units="deg"/>
          <inkml:channel name="T" type="integer" max="2.14748E9" units="dev"/>
        </inkml:traceFormat>
        <inkml:channelProperties>
          <inkml:channelProperty channel="X" name="resolution" value="3854.94116" units="1/cm"/>
          <inkml:channelProperty channel="Y" name="resolution" value="5461.1665" units="1/cm"/>
          <inkml:channelProperty channel="F" name="resolution" value="91.01945" units="1/deg"/>
          <inkml:channelProperty channel="T" name="resolution" value="1" units="1/dev"/>
        </inkml:channelProperties>
      </inkml:inkSource>
      <inkml:timestamp xml:id="ts0" timeString="2020-07-27T06:10:07.930"/>
    </inkml:context>
    <inkml:brush xml:id="br0">
      <inkml:brushProperty name="width" value="0.05292" units="cm"/>
      <inkml:brushProperty name="height" value="0.05292" units="cm"/>
      <inkml:brushProperty name="color" value="#FF0000"/>
    </inkml:brush>
  </inkml:definitions>
  <inkml:trace contextRef="#ctx0" brushRef="#br0">7351 7115 11066 0,'0'0'9018'15,"0"0"-8098"1,0 0-704-16,103 38-136 16,-43-23 0-16,20-1-80 0,19-8 0 15,25-9 0-15,7-26-8 16,-7-12-72-16,-9-3-80 16,-11 2 160-16,-5 7 48 0,-7 9-40 31,-16 11 0-31,-16 9 0 0,-13 2 0 15,-6 4 8-15,2 4-8 16,0 5 0-16,9 7 0 16,-3 0 0-16,-6-3 48 0,2-4-48 15,-2-2 0-15,0 0-8 32,9-7 8-32,1 0-8 0,-2 0 16 15,5 0-8-15,-4-7 0 16,4 3 40-16,-5-2-40 15,5 6 0-15,-4-3 40 0,0 3 32 16,-9 0-80 0,6 3 0-16,-6 7 0 15,-3 6-8-15,0-4-552 0,11 4-1528 16,-6-6-1705-16,-10-1-1368 16</inkml:trace>
  <inkml:trace contextRef="#ctx0" brushRef="#br0" timeOffset="4334.83">16722 7093 1712 0,'0'0'8938'16,"0"0"-7858"-16,155 6-712 15,-15 4 240-15,35 2 440 0,20-5-391 16,8-7-265-16,-12-4-224 0,1-18-72 16,-5-3-32-16,-8-4-64 15,-4 1-200 1,-3 5 200-16,-1 4 256 16,-3 9 144-16,-5 10 368 15,0 0 384-15,-3 20 169 0,-5 9-33 16,-12 8-296-16,-3-2-408 15,-9 0-128-15,-11 0-128 16,-8-6-96-16,-5-4-104 16,-8-3-32-16,-18 1-8 15,-14-10 24-15,-24-1 24 16,-2-2-136-16,-1-1 16 0,3 1-8 16,-2 2 0-16,-13-2 24 31,-13-8-32-31,-7 2-128 0,-3-4-184 15,-5 0-248-15,-5 0-160 16,-11-9-232-16,-19-7-576 0,-1 3-873 16,4 4-3448-16</inkml:trace>
  <inkml:trace contextRef="#ctx0" brushRef="#br0" timeOffset="4598.12">20714 7207 2432 0,'0'0'0'0</inkml:trace>
  <inkml:trace contextRef="#ctx0" brushRef="#br0" timeOffset="11885.62">17459 1714 17939 0,'0'0'2849'16,"0"0"-2193"-16,0 0-552 0,0 0 368 15,99 13 88-15,-47-10 72 16,8-3-295-16,4 0-193 31,0 0-48-31,-1-10-48 0,-11 0 0 16,-4 2-48-16,-9-14-537 16,-6-1-2279-16,-18 4-5858 0</inkml:trace>
  <inkml:trace contextRef="#ctx0" brushRef="#br0" timeOffset="12306.5">17758 1714 16843 0,'0'0'2641'15,"0"0"-1881"-15,0 0 0 16,-5 108-16-16,5-22 64 15,0 21-88-15,0 11-351 0,0-16-65 16,-4-35-88-16,4-30 40 0,0-7-48 16,0-5-128-16,0-3-80 31,-4 3 0-31,1-9 16 0,3-3 32 16,-8-1 32-16,4-1-64 15,0-2 80-15,-1-6-48 0,5 0-40 16,0-3 56-16,0 0-64 15,0 2-16-15,0-2-40 32,9 7-64-32,10-3 112 0,9 2 8 15,4 0 0-15,4 0 0 16,4-2 0-16,4-1 0 0,-9 0 0 16,1 0 8-16,-3-3-8 15,-6 0-400-15,-11 0-568 31,0-15-921-31,-8-5-1160 0,-8-4-1896 0</inkml:trace>
  <inkml:trace contextRef="#ctx0" brushRef="#br0" timeOffset="12527.91">17929 2022 14163 0,'0'0'6505'0,"0"0"-5577"0,0 0-608 16,0 0 192-16,44 83 400 0,-21-46-303 31,5 2-353-31,4-5-176 16,0-4-80-16,0-8 0 0,-8-7-889 16,0-11-1111-16,-4-4-2297 15,-8 0-2944-15</inkml:trace>
  <inkml:trace contextRef="#ctx0" brushRef="#br0" timeOffset="12707.43">18128 1949 16563 0,'0'0'3073'0,"0"0"-857"16,0 0-832-16,0 0-687 31,-59 105-73-31,35-49-184 0,-1 2-200 15,10 0-168-15,-5-8-72 0,8-9-560 16,3-15-736-16,6-10-993 16,-1-13-3008-16</inkml:trace>
  <inkml:trace contextRef="#ctx0" brushRef="#br0" timeOffset="13060.48">18383 1702 16835 0,'0'0'1929'0,"0"0"-1401"0,0 0-384 16,0 0-144-16,0 0-1033 15,96 50-2783-15,-80-43-4858 0</inkml:trace>
  <inkml:trace contextRef="#ctx0" brushRef="#br0" timeOffset="13237.01">18483 1962 15427 0,'0'0'2408'0,"0"0"-1455"0,0 0-377 31,-8 101-168-31,8-59 56 16,0-1-296-16,0-6-168 0,0-16-376 15,0-10-1817-15,4-9-4488 16</inkml:trace>
  <inkml:trace contextRef="#ctx0" brushRef="#br0" timeOffset="13640.93">18539 1460 12458 0,'0'0'1633'0,"0"0"-1001"0,0 0 360 15,0 0-416-15,99-22-24 16,-71 19 64-16,0-1-168 15,-4 1 152-15,-5 3-231 0,-6 0-129 0,-2 0 16 16,-3 0 160 0,1 3 136-1,-1 7 136-15,-1 6 64 0,10 10-120 16,-6 5-80-16,6 10-103 16,2 7-41-16,1 19-56 15,4 22-80-15,4 19 16 0,0 6-72 0,-1 0-40 31,-3-11 16-31,-3-31 0 16,-6-15-24-16,-2-19-72 0,-2-5-96 16,2-5 8-16,-5-3-16 15,3-3-120-15,-7-9-456 16,-8-13-928-16,-15-6-1241 0,-5-14-5841 16</inkml:trace>
  <inkml:trace contextRef="#ctx0" brushRef="#br0" timeOffset="13849.37">18666 1937 14979 0,'0'0'3817'0,"0"0"-3297"16,0 0 336-16,-28 91-504 0,20-56-168 15,4-3-112-15,4-6-72 16,0-8-264 0,0-8-1320-16,0-7-2617 15,0-3-5081-15</inkml:trace>
  <inkml:trace contextRef="#ctx0" brushRef="#br0" timeOffset="14428.82">18578 1851 11626 0,'0'0'2352'0,"0"0"-1119"16,0 0-401-16,0 0-216 15,0 0 24 1,0 0-96-16,0 0 24 16,72-13-127-16,-52 13-17 15,-4 6-32-15,0 4 200 0,0 6 40 16,-1 6 80-16,2 3 64 15,-9 7 0-15,3 6-159 0,-6 3-201 16,-1 4 16-16,0-4-96 31,0-3-88-31,-1-3-152 16,-3-9-56-16,4-4-40 0,-4-6 0 16,0-10-80-16,0-6-544 15,0 0-536-15,-7-12-321 0,-14-11-391 16,2-5 472-16,-5-4 287 15,0 0 497 1,3 4 464-16,2 2 152 16,7 7 128-16,4 6 464 0,0 7 392 15,4 3 1-15,4 3-153 16,0 0-432-16,0 0-384 0,16 0 64 16,4 0-32-1,4 6-32-15,4 4 48 16,-5 2-64-1,1 7-160-15,-7-3-664 0,-6 7-152 0,-7-5-305 16,-4 2 449-16,0-4 560 16,-11 0 272-16,-6-7 64 0,2 0 184 31,-5 1 224-31,0-3 200 16,4-5 209-16,4 5-241 15,7-7-376-15,5 0-264 0,0 0-648 16,21-9-321-16,23-19-423 0,-8 1-1449 15,0-2-10249-15</inkml:trace>
  <inkml:trace contextRef="#ctx0" brushRef="#br0" timeOffset="14900.56">19148 1714 14123 0,'0'0'2016'0,"0"0"-608"16,0 0 97-16,83 10-425 15,-46-10-96-15,-1 0-280 0,-1 0-248 16,1 0-144-16,-4 0-120 0,0 0-88 31,-12 0 8-31,-5 3-8 16,-2 7 48-16,-5 2 177 16,-4 7 207-16,-1 4 96 0,1 5-88 15,-4 7-80-15,0 3-104 0,0 3-152 16,0 1-56-16,0-4-80 31,0-3-56-31,0-3-8 16,0-7 0-16,0-9 0 0,5-4-8 15,-5-3-48-15,0-9-432 16,0 0-432-16,-9-12-1121 0,-19-38-911 16,9 2-1745-16,-1-6-2505 0</inkml:trace>
  <inkml:trace contextRef="#ctx0" brushRef="#br0" timeOffset="15112">19328 1533 6889 0,'0'0'8658'0,"0"0"-7306"16,0 0 392 0,0 0-39-16,0 0-25 15,15 124-416-15,-7-51-463 0,-8 23-201 0,0 5-120 16,0-19-208-16,0-18-160 15,0-29-64-15,0-13-48 16,4-3-144 0,1-3-832-16,-1-13-817 15,-1-3-2608-15,-3-6-2864 16</inkml:trace>
  <inkml:trace contextRef="#ctx0" brushRef="#br0" timeOffset="15309.46">19566 1559 9129 0,'0'0'11235'0,"0"0"-9947"16,0 0-216-16,17 73-303 0,-10-48-185 31,-3 1-328-31,0-4-256 16,1-10-40-16,-1-2-985 0,-4-17-1415 15,4-8-3849-15,-4-10-4426 0</inkml:trace>
  <inkml:trace contextRef="#ctx0" brushRef="#br0" timeOffset="15627.61">19611 1454 11562 0,'0'-3'4617'16,"0"3"-2481"-16,0 0-375 0,0 0-561 15,3 0-160-15,13 0-64 0,4 9-159 16,0 1-137-1,8 5-176-15,4 8-120 16,0-1-128-16,-4 3-64 16,-1-2-120-16,-11 2-24 15,-4-2-40-15,-12 2-8 0,0 0 0 16,-19 1 0-16,-5-4 0 16,-4-4 8-16,0-1 8 15,3-5 40 1,2-5 16-16,7-1-8 15,4-6 16-15,4 3 48 0,8-3-104 16,0 0-24-16,4 0-112 16,12-3 16-16,8-6 88 15,8-4-64-15,20-12-824 0,-12-2-1561 32,-1 6-6088-32</inkml:trace>
  <inkml:trace contextRef="#ctx0" brushRef="#br0" timeOffset="15811.12">20288 1705 21996 0,'0'0'2425'15,"0"0"-2425"-15,0 0-512 0,0 0-2009 16,0 0-1328-1,0 0-6377-15</inkml:trace>
  <inkml:trace contextRef="#ctx0" brushRef="#br0" timeOffset="22131.21">16750 4340 13058 0,'0'0'5305'0,"0"22"-3864"16,4-3-65-16,-1 7-368 0,1 2-80 15,0 7-223-15,5 0-273 0,-5 0-120 16,3-3-192 0,-3-4-120-16,0-9 0 0,0-6-72 15,1-7-536 1,-5-6-817-16,0 0-2215 16,0-9-1794-16</inkml:trace>
  <inkml:trace contextRef="#ctx0" brushRef="#br0" timeOffset="22550.09">17096 4486 11602 0,'0'0'2585'0,"0"0"-1953"15,0 0-280-15,0 0-16 0,0 0 216 32,8-79-120-32,4 66-184 15,4 6-24-15,4 1-32 0,0 3-16 16,0 3-32-16,-4 0 328 15,-1 0-48-15,6 3-47 0,-10 3 15 16,6 3 120-16,-2-2-40 16,5 3-136-1,-3 0-88-15,2-8-56 16,-3 2-64-16,4-4-80 0,0 0-48 16,0-16 0-16,3-10-336 15,2 1-520-15,3-13-737 16,-8 9-1015-16,-1 7-1881 0</inkml:trace>
  <inkml:trace contextRef="#ctx0" brushRef="#br0" timeOffset="23123.55">17908 4254 15019 0,'0'0'2584'16,"0"0"-1472"0,0 0-103-16,28 89-225 15,-19-57 136-15,3 0-264 0,-5-4-248 16,-3-6-112-16,1-2-152 16,-1-11-72-16,-4-6-72 15,0-3-40-15,0 0-32 16,0-16 0-16,0-9 8 15,0-7-104-15,0-3-8 16,0 3 80-16,0 4 48 0,0 6 40 16,0 9-8-16,4 0 8 15,-4 4-8-15,4 2 8 16,0 4 8 0,-1 1 0-16,5-2 24 15,1 4 56-15,2 0 256 16,6 0 24-16,-2 9-96 0,6 4-119 15,3 1-1-15,-9 1-72 16,5-3-64-16,-4-5 8 0,-8-1-16 31,4 1-353-31,-8-7-791 16,0 0-1432-16,-4 0-2801 0</inkml:trace>
  <inkml:trace contextRef="#ctx0" brushRef="#br0" timeOffset="24297.41">18144 4368 5745 0,'0'0'176'0,"0"0"2016"0,0 0-1128 16,0 0-31 0,0 0 199-16,0 0-24 15,4 0 217-15,0 0-105 16,-4 0-192-16,0 0-56 16,0 0-56-16,4 0-271 0,0 4-113 31,0-1-40-31,4 6-32 0,-4 1-176 15,8 3-88-15,-4 3-32 16,0 3-40-16,-1 3-32 16,2-2 0-16,-5-2-8 0,0 1-32 15,0-3-56-15,-4-6-56 32,0-1-40-32,0-9 0 0,0 0-368 15,0 0-672-15,0-22-1056 16,0-1-1705-16,0-2-3289 0</inkml:trace>
  <inkml:trace contextRef="#ctx0" brushRef="#br0" timeOffset="25831.31">19180 3996 18507 0,'0'0'3097'16,"0"0"-2225"-16,0 0-248 16,0 0-39-16,0 99 183 0,4-60-144 15,0-2-208-15,0 2-32 32,3-7-152-32,2-4-104 0,-1-9-64 15,-4-6-56-15,0-7 0 16,-4-3 0-16,0-3-8 0,0 0 8 15,3 0 0-15,1 0 0 16,9 0 32-16,2 0 24 31,9-6 8-31,4 3-16 0,8 0 64 16,5-4-24-16,2 4 24 16,4 0-40-16,13-3 16 0,24-7 40 15,28-9-40-15,36-10-16 16,15-10 104-16,0-2-16 15,-4-3-64 1,-15 5-96-16,11-2 72 0,4 3-32 16,0 2-40-16,-3 5-8 15,-1 2-48-15,-3 0 48 0,-5 4 0 16,5 2 64-16,-1 1 9 16,1 0-73-1,-1 5 8-15,-3 1 0 16,3 0-8-16,-8 3-8 0,-3-3 8 15,-1 3 8-15,-3-3 40 16,-1 6-40-16,0-2 56 0,-6-1-64 16,-2 0 48-16,-4-3-48 31,-3 0 48-31,0-6 0 0,-2-1 16 16,-2-3-56-16,0-2 64 15,4 2 24-15,-13 4 0 0,5-3-88 16,-9 2 80-16,-4 4-16 15,-19 5-64-15,-20 2 88 32,-12 5-88-32,-8 1 40 0,3-1-32 15,2 1 64-15,-2 0-64 16,-7-1-16-16,-8 3 0 16,-12 4-64-16,-12 0-88 0,-4 3 8 31,0 0-48-31,-4 0-240 15,-12 0-649-15,-3-3-463 0,-6-10-496 16,-6-19-1873-16,6 1-1096 0,5 2-3977 16</inkml:trace>
  <inkml:trace contextRef="#ctx0" brushRef="#br0" timeOffset="25980.9">25136 2863 9129 0,'0'0'8570'16,"0"0"-7305"-16,0 0-41 15,0 0 168-15,24 103-328 0,-20-69-568 16,0-2-496-16,-4-7-680 0,-4-9-2152 31,-7-7-6650-31</inkml:trace>
  <inkml:trace contextRef="#ctx0" brushRef="#br0" timeOffset="26558.36">20706 3670 9434 0,'0'0'7985'15,"0"0"-6576"-15,0 0 159 0,0 105-400 32,0-64-120-32,0 4-207 15,0-1-313-15,0 0-184 0,0-9-144 16,0-3-200-16,0-23-168 15,0-9-1281-15,0-2-5224 0</inkml:trace>
  <inkml:trace contextRef="#ctx0" brushRef="#br0" timeOffset="27140.8">20531 3280 16163 0,'0'0'2328'0,"0"0"-1711"16,0 0-305-16,0 0 112 0,0 0 208 15,0 0-296-15,0 0-136 32,0 0-32-32,32-77-24 0,-24 40-16 15,-1-8-80-15,-3 0 8 16,0-3 56-16,-4 11-104 15,0-2 40-15,0 14 72 0,0 8 200 16,0 8 96-16,0 7 264 16,0 2-111-1,0 0-129-15,0 0-152 0,0 0 0 16,0 9-48-16,0 16-96 16,0 23-16-16,9 3 56 15,-2 10 64-15,1-2-56 0,5-15-72 16,-6 1-120-1,5-16-16-15,-3-13 8 16,-2-9-88-16,1-7-88 0,-4-13-112 16,8-19 32-16,0-16-24 15,3-6-312-15,2-3-457 16,-6-7-519-16,2 17-2161 0,-5 15-3552 16</inkml:trace>
  <inkml:trace contextRef="#ctx0" brushRef="#br0" timeOffset="27650.45">22124 3403 10474 0,'0'0'6145'0,"0"0"-4673"15,0 0 313-15,16 77-457 0,-8-49-112 16,-4 1-272-16,0-4-343 31,1 4-225-31,2-7-216 16,-3 3-40-16,-4-6-80 0,0 1-40 16,0-8-584-16,-4-12-873 15,-12-16-3120-15,-3-6-5841 0</inkml:trace>
  <inkml:trace contextRef="#ctx0" brushRef="#br0" timeOffset="28081.29">21925 2930 12778 0,'0'0'6418'0,"0"0"-5578"0,0 0 208 16,0 0-216-1,32 95 208-15,-20-63-367 16,0 0-385-16,-4-10-168 16,0-6-80-16,-5-3-40 15,1-10-56-15,-4-3-224 0,0-3-185 16,0-16 289-16,-7-9 160 0,-5-4-32 31,0-6 48-31,0-4 8 16,0 4-8-16,9 5 0 15,-2 3 0-15,5 7-8 0,0 4 8 16,0 6 0-16,5 4 8 16,6-1 8-16,-3 2 64 0,8-3-72 31,0 5 64-31,8 0-64 15,-4 2-8-15,3 4-56 0,-3 0-760 16,5 10-1016-16,-5 7-2505 16,-5-5-7274-16</inkml:trace>
  <inkml:trace contextRef="#ctx0" brushRef="#br0" timeOffset="30502.81">20582 4175 1512 0,'0'0'0'15,"0"0"-200"-15,116-26 200 0,-60 11 3176 16,-9 5-3176-16,-10 4-1296 16</inkml:trace>
  <inkml:trace contextRef="#ctx0" brushRef="#br0" timeOffset="40125.08">7626 8499 3696 0,'0'0'6266'0,"0"0"-1617"16,-17 9-1777-16,17-5-1215 15,0-4-857-15,0 0-224 0,0 0 96 16,0 0-128-16,0 0-192 31,17 0-168-31,11 0-48 0,15 0 56 16,29 0 152-16,23-4-120 15,17 2-136-15,-5 2-80 16,-27-7 8-16,-20 1-8 0,-24-4 8 16,8-2-16-16,0-1-376 15,-1-6-848 1,-6-3-976-16,-14 2-1641 0,-11 5-1880 16</inkml:trace>
  <inkml:trace contextRef="#ctx0" brushRef="#br0" timeOffset="43536.96">19933 4035 16187 0,'0'0'3793'16,"0"0"-2657"-16,0 0-264 0,0 0-80 15,4 35-87-15,-4-16-337 0,3 4-232 16,-3-5-72 0,5 1-64-16,-1-2-624 15,-4-2-1137-15,0-2-2608 16,0 0-3440-16</inkml:trace>
  <inkml:trace contextRef="#ctx0" brushRef="#br0" timeOffset="44284.97">19865 3803 9249 0,'0'0'9787'0,"0"0"-8195"16,0 0-640-16,0 0-520 16,0 0-240-16,0 0-72 15,0 0-120-15,12-19 0 0,0-9-136 31,4-14-160-31,0-2-88 0,-4-10 72 16,-5 0 72-16,-2 4 104 16,-5 2 128-16,0 7 8 15,-12 6 8-15,4 6 88 0,0 10 72 16,4 3 72-16,0 13 16 31,4-1-24-31,0 4-8 0,0 0 0 16,0 0-8-16,4 13 64 15,8 9 32-15,12 20 209 16,-5 5-25-16,9 13-120 0,-7 5-96 16,-1-12-128-16,-1 1-88 15,2-13-64 1,-1-9-8-16,-1-12-64 0,-2-11-304 16,-2-9-448-16,1-9-265 15,4-39-863-15,-8 0-2545 16,0 1-5305-16</inkml:trace>
  <inkml:trace contextRef="#ctx0" brushRef="#br0" timeOffset="44762.68">21280 3708 7601 0,'0'0'6289'0,"0"0"-4072"15,0 0-161-15,0 0-287 0,0 0-185 16,0 0-136-16,4 83-407 15,-4-58-401 1,3 1-208-16,1-4-192 16,5 3-152-16,-5-6-80 0,0-3-8 15,0-3-272-15,-4-7-328 16,0-3-320-16,0-12-697 0,-4-14-1087 16,-9-7-3290-16</inkml:trace>
  <inkml:trace contextRef="#ctx0" brushRef="#br0" timeOffset="45074.85">21200 3340 15019 0,'0'0'3008'15,"0"0"-1703"-15,0 0 151 16,48 92-280-16,-37-51-96 0,2-2-447 15,-5-8-361-15,-1-8-128 16,-3-11-144-16,-4-6 0 16,0-6-192-1,0-16 16-15,-7-15 56 0,-5-7 72 16,-1-10-16-16,2 0 64 16,-1 1-16-16,4 5 16 0,8 8-89 15,0 8-111-15,0 7 72 16,12 9-104-1,4 1-384-15,15 6-1048 16,-3-4-929-16,0 4-2840 0</inkml:trace>
  <inkml:trace contextRef="#ctx0" brushRef="#br0" timeOffset="45638.34">22618 3521 17107 0,'0'0'2641'0,"0"0"-953"15,0 0-784-15,0 0 16 16,0 0-31-16,0 0-425 0,0 0-176 15,13 54-24-15,-2-35 0 16,2 3-72-16,-9 0-8 31,-1 1-104-31,-3-4 40 0,0-7-112 16,0-5-8-16,0-7-560 16,0-4-840-16,-12-14-2297 0,0-8-3353 0</inkml:trace>
  <inkml:trace contextRef="#ctx0" brushRef="#br0" timeOffset="46109.08">22535 3054 18091 0,'0'0'2209'0,"0"0"-1673"16,0 0-480-16,0 0-48 31,0 0 8-31,0 0 88 0,51-70-96 16,-31 32-8-16,-3 6-136 15,-6-2-48-15,-3 2 128 16,-8 3 56-16,0 8 40 0,0-2-24 15,0 10 64-15,-8 0 32 32,1 3 208-32,-2 4-8 0,5 6 8 15,-4-3-24-15,5 0-8 16,-5 3-16-16,4 0 56 16,-1 0 65-16,5 0-57 0,0 12-168 15,0 8 24-15,0 5-112 31,13 7-32-31,-2 3-32 0,2-6-16 32,2-4-112-32,2-3-416 0,6-16-625 15,-3-2-863-15,0-4-3185 16</inkml:trace>
  <inkml:trace contextRef="#ctx0" brushRef="#br0" timeOffset="46494.05">23387 3267 15307 0,'0'0'2752'0,"0"0"-1151"31,0 0-249-31,20 99-504 0,-12-65-72 15,-4-2-368-15,5 0-280 16,-2-10-128-16,-3-7-184 16,0-8-552-16,-4-7-1016 0,0-22-1201 15,-4-10-215 1,-4-3-2450-16</inkml:trace>
  <inkml:trace contextRef="#ctx0" brushRef="#br0" timeOffset="46819.18">23276 2798 15187 0,'0'0'3056'0,"0"0"-2103"16,0 0 151-16,0 0-8 15,0 0 32 1,51 82-432-16,-46-69-471 15,-1-7-177-15,0-4-48 0,-4-2-289 16,0 0-183-16,0-12 40 16,0-14-96-16,-4-5 88 15,0-3 128-15,-1-5 176 0,5 4 72 32,0 9 64-32,0 4 0 15,5 6 0-15,3 1-8 0,7 2 0 16,2 0 0-16,-2 0 0 15,5 1-40-15,8-4-1200 16,-7 4-1601-16,-6 2-3928 0</inkml:trace>
  <inkml:trace contextRef="#ctx0" brushRef="#br0" timeOffset="48786.91">15172 8467 8977 0,'0'0'3969'16,"103"48"-2424"-16,-15-16-529 0,40 6 120 0,7-6 176 16,1-7-111-16,6-13-193 15,-6-5-176-15,7-7-272 0,1 0-104 16,4-3-224 0,-9-13 32-1,1-6 40-15,-5-3-104 16,-7-1-96-16,-5-3-16 0,-12 4-80 0,-3 0-8 15,-16 2 8-15,-20 7-8 16,-20 4 72-16,-9 2-64 0,5 1 40 31,7 3-48-31,5-1 145 16,0 4-25-16,-12 3-72 16,4 0-32-16,-4 0 104 0,-4 0 8 15,3 0-64-15,-2 0-8 0,2 3 56 16,1 0-16-16,-1 1-48 31,2-1 64-31,2 0-40 16,-3-1-72-16,4-2 8 0,-5 0 0 15,6 0 40-15,-1 0-40 16,-5 0 8-16,1 0 32 16,-1 0-40-16,6 4 40 0,-1-1-32 31,3 0-8-31,4 4 40 15,10-1-40-15,2 0 0 0,5 1 0 16,0 2 0-16,-5 1 8 16,1 0-16-16,0 6-48 0,-8 0-72 15,-1-4-72-15,-3-3 48 16,-4-2 0 0,-12-7-216-16,-1 0-153 15,-10-7-287-15,-14-8-760 0,-2-2-2457 16,-14 8-3256-16</inkml:trace>
  <inkml:trace contextRef="#ctx0" brushRef="#br0" timeOffset="50435.5">20614 8343 15483 0,'0'0'2016'0,"0"0"-1136"15,0 0-351-15,92 86 223 16,-33-70 136-1,29 3-64-15,40-6 16 16,23 3-128-16,4-1-15 0,1 4-217 16,-12 1-80-16,7-7-136 15,1-1-56-15,3-5 8 0,4-7-16 16,-4 0-112-16,-3-4 64 16,-8-11 16-16,-9-2 0 15,-4-5-8-15,-8 4-104 16,-7-5 32-16,-8 7-32 15,-8 1-56-15,-5 2-40 16,-16 3 32-16,-19 1 16 0,-15 2-16 16,-10-2-48-16,1 3-16 15,4-1-176 1,0-2 32-16,-4 2-24 16,-8 4-232-16,-4 0-136 15,-5 0-264-15,-2-1-441 0,-6 1-839 16,-3 0-1625-16,-3 3-1776 0</inkml:trace>
  <inkml:trace contextRef="#ctx0" brushRef="#br0" timeOffset="53341.73">21053 6452 17283 0,'0'0'3073'15,"0"0"-1561"-15,0 0-344 16,0 0-199-16,-9 15 23 0,9-15-208 16,13 0-472-16,19 0-24 0,11 0 128 15,5-13-72 1,12-2-128 0,0-4-104-16,-5-1-104 0,-3-2 56 15,0 0-64-15,-12 0-304 16,-5-3-240-16,-3-1-192 0,-8 4-336 15,-12-4-617-15,-12-2-959 0,0 9-2521 32,0-1-4849-32</inkml:trace>
  <inkml:trace contextRef="#ctx0" brushRef="#br0" timeOffset="53658.88">21379 6048 9161 0,'0'0'10083'0,"0"0"-8467"15,0 0-1104-15,0 0 40 0,0 0 304 32,0 0-15-32,99 2-385 15,-58-2-208-15,-1 0-80 0,3-2-160 16,1 2 40-16,-8 0-40 15,-4 0 40-15,-8 0-48 16,-9 0 0-16,-6 6 16 0,-5 7 104 0,-4 9 0 16,-9 4 24-1,-10 9-136 1,-9 6 56-16,-4 1-64 0,-7 5-88 16,2-6-296-16,10-6-64 15,11-25-393-15,8-10-1359 16,8-7-4657-16</inkml:trace>
  <inkml:trace contextRef="#ctx0" brushRef="#br0" timeOffset="59581.11">22073 5515 13170 0,'0'0'5481'0,"0"0"-4192"15,-4 0-161-15,4 12-200 16,8 11 136-16,11 12-79 16,1 3-417-16,4 0-256 0,4 0-128 15,-3-13-184-15,-2-2 0 16,-3-14-48-1,-9-2-464-15,2-7-520 16,-13-16-329-16,0-13-1119 0,0-3-4322 16</inkml:trace>
  <inkml:trace contextRef="#ctx0" brushRef="#br0" timeOffset="59925.17">22084 5347 16147 0,'0'0'4041'0,"0"0"-3329"0,0 0 144 0,0 0-208 31,0 0 128-31,0 0-263 16,109 40-305-16,-70-40-56 0,1-2-136 16,-5-11 32-16,2 0 0 31,-5 1-40-31,-9 5 0 0,-7 1-8 31,-4 6 56-31,1 3-56 16,-2 15 72-16,-7 14 152 0,0 10 8 15,0 6 32-15,-4 6-64 16,0-4 64-16,-8-2-120 16,0-7-96-16,-4-9-48 0,4-10-136 15,-7-12-640-15,2-10-809 16,-2-3-1287-16,-6-39-1537 0,6 3-776 15,-5-1-1345-15</inkml:trace>
  <inkml:trace contextRef="#ctx0" brushRef="#br0" timeOffset="60959.41">22264 5492 9089 0,'0'0'4321'0,"0"0"-2240"15,0 0-721 1,0 0-440 0,0 0-272-16,0 0 81 0,0 0-177 15,39 17-192-15,-22-8-168 16,-2-3-24-16,-6 4-32 0,-5 3 96 15,-4-1 120-15,0 4-24 0,-13 0-120 32,2 3-112-32,-6 0-8 15,2-3-8-15,2-7-64 0,6 1 24 16,7-4-40-16,0-6-72 16,0 3-88-16,0-3 32 0,3 4-72 15,10-1-152-15,-1-1 56 31,-1 2 120-31,-2-1 88 0,-5 4 80 16,-4-1 8-16,0 7 0 16,0 3 0-16,-8 3 56 15,-8 3-48-15,4 0 0 0,-4 0 64 32,4 1-72-32,-1-8 72 15,10 1 48-15,3-6-120 0,0-8-8 16,0 2-56-16,16-4 56 15,-1 0-40-15,10-9-224 16,-1-4-48-16,0-1 32 0,-1 3 168 16,-3 4 40-1,1 4 32-15,-10 3 24 16,1 0 24-16,-7 13 16 0,-5-1 104 16,0 7 40-16,0-3 72 15,-13 6 48-15,-2-2 88 16,-2-1-64-16,2-1-136 0,2-5-32 0,9-6 32 31,0-4 64-31,4-3-136 16,0 0-96-16,0 0-8 0,0-3-56 15,12-4 64-15,1 1 0 16,2-3-48-16,-2 6-16 16,-2-4-40-16,-3 7-312 0,-4 0-184 31,-4 0 256-31,0 7-120 0,-8 11-344 15,-16 5-833-15,-3 6-7 16,-10 2 296-16,-6 4 767 16,-1 0 441-16,0-1 144 0,4-2 801 15,5-6 935-15,11-7 288 32,7-12-407-32,9-5-369 0,8-2-608 15,0 0-432-15,12-12-88 16,16-14 104-16,13-9 160 15,6-6 24-15,13 0-8 0,-1-4-39 16,1 7-97 0,-11 7-104-16,-2 2-80 15,-12 11-16-15,-10 4-64 16,-5 5 8-16,-9 5-8 0,-3 2 0 16,-8 2-64-1,0 0-304-15,-4 0-697 16,-11-4-1287-16,-9-2-601 0,-4 3-167 15,0-4-705-15,-8 4 720 16,-3-3 329-16,3-1 2776 16,-5 1 1344-16,9-4 1136 0,4 3 401 15,13 2-216-15,2-1-569 16,10 6 80 0,3 0-855-16,0 0-569 15,0 3-136-15,16 16 280 16,-1 2-336-16,-2 8-288 0,-1 3-184 15,-1-3-88-15,-2-10-360 16,-1-10-1072-16,-1-15-1177 0,2-13-1655 16,-5-13-3170-16</inkml:trace>
  <inkml:trace contextRef="#ctx0" brushRef="#br0" timeOffset="61112.99">22331 5715 10938 0,'0'0'2928'0,"0"0"-1191"15,0 0-65 1,0 0-416-16,0 0-295 16,0 0-593-16,64 79-368 15,-51-53-912-15,-2-7-1897 0,-3-4-4089 16</inkml:trace>
  <inkml:trace contextRef="#ctx0" brushRef="#br0" timeOffset="61281.59">22427 5927 13434 0,'0'0'2929'0,"0"0"-464"0,-36 83-657 16,16-36-472-16,-7 7-272 15,-6 3-183-15,1 1-417 0,5-4-304 32,3-13-160-32,4-12-488 15,12-16-913-15,4-13-2503 0,4 0-5282 16</inkml:trace>
  <inkml:trace contextRef="#ctx0" brushRef="#br0" timeOffset="61496.01">22463 6033 13298 0,'0'0'4065'15,"0"0"-2592"-15,0 0 535 0,0 0-768 16,104 28-240-1,-76-22-327 1,0 0-377-16,-1-2-136 0,-3-4-104 16,-4 0-56-16,-8 0-144 0,-3 0-617 15,-9 3-847-15,0 0-680 16,-13 6-2913-16,-2-2-4305 0</inkml:trace>
  <inkml:trace contextRef="#ctx0" brushRef="#br0" timeOffset="62083.43">22563 6050 11802 0,'0'0'2601'16,"0"0"-529"-1,0 0-456-15,0 0-183 16,0 0-97-16,0 0-264 16,15 81-240-16,-2-49-224 15,-5-1-175-15,3 1-169 0,-3-1-72 16,1-8-136-16,-2-4-56 0,-3-7-384 15,-4-2-489-15,0-10-431 32,0 0-616-32,-15-10-121 15,-5-5 937-15,-1-1 504 0,-7 0 296 16,-4-3 152-16,9 7 88 16,-1-1 64-16,4 3 184 0,5 7 240 31,10 0 136-31,1-1-40 15,4 4-392-15,0 0-128 16,4 0-8-16,8 0 8 0,-4 0 8 0,5 10 8 16,-6 6 40-16,-7 3 88 15,0 6-40-15,0 1-8 0,0-1 32 16,-7-6 168 0,2-6 48-1,1-3-143-15,4-7-201 16,0-3-8-16,0-10-577 0,9-8-119 0,10-14-256 15,1-1-576-15,-1-5-1009 16,2 3 73 0,-1 3 1423-16,-5 7 1049 15,-2 6 0-15,-2 10 1089 16,-7 3-289-16,-4 6 1464 16,0 0-439-16,0 6-681 0,0 3-416 15,0 1-112-15,4-1-392 16,9-6-216-16,-6 1-8 0,9-4-176 31,8-16-432-31,-4-3-984 16,1 0-2897-16</inkml:trace>
  <inkml:trace contextRef="#ctx0" brushRef="#br0" timeOffset="62429.51">22786 5807 18635 0,'0'0'2129'16,"0"0"-1297"-16,0 0-256 0,0 0 120 16,79-57-176-16,-51 38-279 15,4-1-145-15,0 1-8 0,0 4-40 16,-1 2-40-16,-3 3 40 0,-4 6-48 31,1 4 16-31,-1 0 80 16,0 14 296-16,-5 4-104 0,5 11-64 15,-8 3 8-15,-4 3-32 16,-4 0-80-16,-4 2-8 0,-4-5-56 16,0-3-56-16,-4-2-40 15,-8-9-624-15,-12-18-832 0,0 0-2249 31,0-10-3721-31</inkml:trace>
  <inkml:trace contextRef="#ctx0" brushRef="#br0" timeOffset="62610.03">22977 5502 12338 0,'0'0'7530'0,"0"0"-6138"0,0 73 344 15,0-28-495-15,0 8-113 16,0 8-616-16,-4-4-280 0,0 0-232 16,0 0-424-16,4-12-1408 15,0-20-4050 1</inkml:trace>
  <inkml:trace contextRef="#ctx0" brushRef="#br0" timeOffset="63403.9">23890 5826 11690 0,'0'0'7682'0,"0"0"-6890"15,0 0-328-15,0 0-360 16,0 0-104-16,-32 47-192 0,32-47-400 16,0 0-1209-1,0 0-3312-15</inkml:trace>
  <inkml:trace contextRef="#ctx0" brushRef="#br0" timeOffset="64040.32">24156 5121 20140 0,'0'0'2408'0,"0"0"-1784"15,0 0-400-15,0 0 225 32,0 0 207-32,0 0-392 0,5 82-168 15,-5-62-96-15,0-1 0 16,0-4-64-16,0-2-88 16,4-4-336-16,11-9-305 0,2 0-775 15,2 0-272-15,1-2-241 16,4-11 73-16,-4 3 47 0,-4 4 265 15,-1 6 1192 1,-10 0 504-16,-5 4 1856 16,0 14 233-16,-12 4-617 15,-9 7-600-15,-2 0 233 0,3 2-265 16,0-2 112-16,4-10-272 16,9-3-320-16,3-7-360 15,4-6-24 1,0-3-528-16,11 0-224 0,5 0 232 15,-4-3 80-15,4-6 168 16,-4-1 216-16,-4 4 80 0,0 6 0 31,-4 0 128-31,-4 0 216 16,0 16 64-16,0 3-144 0,0 3-40 16,0 3 16-16,0-5-56 15,-4-8-88-15,4-2-96 0,0-4 0 16,0-6-128-16,0 0 48 15,7 3 72-15,2-3 0 0,3 0-40 32,-5 0-344-32,6 0-136 15,-9 4-376-15,3-2-513 16,-3 5 329-16,0-1 432 0,1 1 272 16,-1 3 208-16,0-5-176 15,-4-1-504-15,4-1-1393 0,-1-3-2024 0</inkml:trace>
  <inkml:trace contextRef="#ctx0" brushRef="#br0" timeOffset="64440.25">24311 5267 11546 0,'0'0'1864'0,"0"0"-287"15,0 0-401-15,0 0-8 0,45-76-88 0,-26 53-159 16,9 2-289-16,0 1-136 16,-4 4-216-1,4 1-136-15,-4-2-136 16,-8 8-8-16,0 3-456 16,-8 6-552-16,0 0-153 15,-8 13-415-15,0 9-872 0,-8 10-633 16,-8 5 1080-16,-4 2-519 0,-4-1 1080 31,4-4 1440-31,4-8 2944 16,9-10 137-16,3-10-865 15,4-6-1215-15,0 0-121 0,7-16 408 16,5-6-72-16,8-6-464 16,-4-4-311-16,0 0-145 0,-4 1-136 31,0-4-160-31,-8 3-40 15,-4-10-1313-15,-4 8-1791 16,-12 5-4826-16</inkml:trace>
  <inkml:trace contextRef="#ctx0" brushRef="#br0" timeOffset="64679.6">24228 4864 15251 0,'0'0'3048'0,"0"0"-1079"0,0 0-313 15,60 108-175-15,-16-45-201 16,15 20-496-16,9 15-320 16,-4-9-184-16,-8-19-88 15,-12-25-184-15,-12-15 104 16,7-1-112-16,5 1-8 16,0-1-40-16,-8-8-248 0,-12-8-536 15,-9-10-576-15,-15-6-1225 0,0-16-2120 31,0-3-5457-31</inkml:trace>
  <inkml:trace contextRef="#ctx0" brushRef="#br0" timeOffset="64847.16">24738 5220 15811 0,'0'0'2536'31,"0"0"-503"-31,-40 72-713 16,16-33-328-16,-4 2-263 0,-8-3-729 16,-19-13-569-16,3-15-3343 0,8-10-12772 15</inkml:trace>
  <inkml:trace contextRef="#ctx0" brushRef="#br0" timeOffset="64979.8">24260 4820 18379 0,'0'0'2961'16,"0"0"-2233"-16,0 0-184 16,0 0-544-16,115-4-784 0,-71-5-3961 15,-4 2-5313-15</inkml:trace>
  <inkml:trace contextRef="#ctx0" brushRef="#br0" timeOffset="65255.07">24977 4652 10682 0,'0'0'1536'0,"0"0"585"16,0 0 7-16,0 0 393 16,0 0-1153-1,0 0-928-15,0 0-440 0,-84 72-584 16,56-28-1929-16,5-12-367 16,7-7-3066-16</inkml:trace>
  <inkml:trace contextRef="#ctx0" brushRef="#br0" timeOffset="65473.48">24929 4791 12642 0,'0'0'2113'0,"0"0"303"15,0 0-415-15,40 114-345 0,-24-47-208 16,0-7-392-16,-4 7-119 31,4 2-249-31,-8-14-288 0,4 1-208 16,4-14-184-16,-5-10-8 15,-2-13-416-15,-1-13-624 0,-4-6-921 16,-4-41-615-16,0 0-2185 31,0-3-2345-31</inkml:trace>
  <inkml:trace contextRef="#ctx0" brushRef="#br0" timeOffset="66359.11">24994 4882 11306 0,'0'0'2985'0,"0"0"-1809"15,0 0-224-15,0 0 560 16,0 0-255 0,0 0-617-16,0 0-296 0,75 23-168 15,-59-14-136-15,-8 4-40 16,0 3-264-16,-5 0-224 0,-3 4-408 16,-7-2-409-16,-10 1 449 15,2-3 496 1,-5-3 200-16,0-6 24 15,4-7 120-15,4 0 16 0,9 0-72 16,-2-7-128-16,5-9-184 16,0 3-312-16,8 0-433 0,0 4-455 15,4 6-400-15,0 3 1231 32,-4 6 753-32,0 13 1297 0,-4 3 479 15,-1 7 48-15,-3 0-399 16,0-1-289-16,0-2-120 0,0-8-248 15,0-8-295-15,-3-10-353 32,-1 0-120-32,0-23-200 15,0-14-241-15,-4-24-743 0,4-24-352 16,0 2-449-16,4 7-111 16,0 12 768-16,0 20 1264 0,0 3 64 15,4 6 680-15,4 9 392 31,0 10 272-31,0 10 281 16,-5 4 7-16,10 2 136 0,-5 0-471 16,-1 8-265-16,6 8-184 0,-2 6-120 15,-3 5-232-15,1-6-280 0,-5 5-120 16,3-7-88-16,-3-10-8 16,4-2-48-1,1-4-72-15,-2-3 32 16,1-3 40-16,5-10 40 15,-2 0 8-15,1 4 0 0,4 2-8 16,0 1-56-16,-4 6-8 16,4 0 64-1,-4 0-56-15,0 6 64 16,-4 4 8-16,-5 6 88 16,-3 3-32-16,0 3 32 0,0 0-48 15,-3 4-48-15,-13 2-48 16,0-6 40-16,4 1-208 0,1-4 72 15,-2-4 16-15,5-5 32 32,-3 0-192-32,6-7 96 0,5 0 128 15,-4-3-24-15,4 0-272 16,0 3-120-16,0-3 16 16,0 0-8-16,0 0 88 0,4 0 128 15,1 4 64-15,2-2 47 31,1 4 89-31,-4 5 56 0,0 2 0 16,0 2 0-16,-4 4 0 16,0 3 0-16,0-3-64 0,0 0-984 15,-16 0-176-15,0-2-1153 0,4-8-3928 16</inkml:trace>
  <inkml:trace contextRef="#ctx0" brushRef="#br0" timeOffset="66616.42">25204 5054 11570 0,'0'0'1488'0,"0"0"-199"0,0 0-281 16,0 0 152-16,24 77-440 31,-20-55-456-31,-4 0-168 0,0 0-96 16,0 1-120-16,0-5-160 15,-8 1-512-15,0-6-1208 16,1-10-3746-16</inkml:trace>
  <inkml:trace contextRef="#ctx0" brushRef="#br0" timeOffset="67034.31">25204 5102 14091 0,'0'0'1880'16,"0"0"-488"-16,0 0-328 15,0 0-455-15,0 0-361 0,92-29-176 16,-72 20-64-16,0-1-8 16,-5 1-200-16,-2 2-96 15,-5 4 296 1,-8 3 0-16,0 0 536 15,0 7 272-15,-8 12-128 0,-5 12 112 16,6 11 48-16,-5 2-40 16,0 1-95-16,4 2-153 15,4-6-120-15,-5-5-112 0,6-5-88 32,-9-2-128-32,4-10-104 15,0-10-504-15,-16-9-1048 0,4-12-1433 16,5-8-4681-16</inkml:trace>
  <inkml:trace contextRef="#ctx0" brushRef="#br0" timeOffset="67207.84">25160 5175 16715 0,'0'0'2505'0,"0"0"-1281"15,0 0-248-15,88 63-208 16,-52-47-208-16,4-6-296 0,0-1-264 15,-4-5-168 1,15-4-1688-16,-14-13-2185 16,-6-3-1272-16</inkml:trace>
  <inkml:trace contextRef="#ctx0" brushRef="#br0" timeOffset="68843.47">25595 4768 3880 0,'0'0'13267'15,"0"0"-11458"-15,0 0-225 0,0 0-1064 16,0 0 296-16,0 0 104 16,76 0-143-16,-37-15-177 0,1-4-248 15,-4-1-208-15,-4-2-32 16,-8 7-104-1,-8 2-8 1,-8 6-72-16,-4 2-240 0,-4 1 112 16,0-2 80-16,-12-1-144 0,-8 1 48 15,0-7 144-15,0 7-24 0,-4-4 7 16,4 1 81 0,4 2 8-1,4 2 0-15,4 1 56 16,4 1 161-16,4 3 143 0,0 0 48 15,0 7 32-15,0 11-128 0,12 14 48 16,4 6 64-16,0 13-16 0,8 15-16 31,8 20 0-31,3 12-16 16,-3-9-88-16,-8-15-96 16,-7-27 33-16,-6-12-81 0,-3-3-48 15,8 0-80-15,-8-4-16 16,0-9-8-16,1-9-304 0,-9-10-329 31,0 0-455-31,0-19-656 16,-17-32-2185-16,6 0-1072 0,-2 0-1304 15</inkml:trace>
  <inkml:trace contextRef="#ctx0" brushRef="#br0" timeOffset="69017">25842 4861 11866 0,'0'0'3113'15,"0"0"-481"-15,0 0-351 0,0 0-425 16,0 0-424-16,0 0-663 16,-21 86-57-16,14-36-144 0,-1 1-344 15,-4-7-224-15,0-5-312 16,4-15-824 0,4-7-1457-16,0-14-3408 15</inkml:trace>
  <inkml:trace contextRef="#ctx0" brushRef="#br0" timeOffset="69178.58">25806 4943 14251 0,'0'0'2248'16,"0"0"-272"-16,0 0-447 0,0 0-241 16,0 0-464-16,0 0-552 15,47 83-272-15,-38-71-1312 0,-1-5-2433 31,-5-7-3360-31</inkml:trace>
  <inkml:trace contextRef="#ctx0" brushRef="#br0" timeOffset="69659.39">25890 4829 15779 0,'0'0'2920'0,"0"0"-2143"15,0 0-289-15,0 0 88 16,0 0-72-16,0 0-304 16,83-50-104-1,-63 33-80-15,-3 8-8 0,-6-1 0 16,-3 7 0-16,-4 3 72 16,-4 0 400-16,0 7 64 0,0 12 0 15,4 6-23-15,-4 7 7 16,4 6-136-16,-4 6 8 15,4 4-16-15,-4-1-160 16,0 1-32-16,0-10-120 16,0-10-72-16,0-8-32 15,0-14-512-15,0-6-592 0,0-6-513 16,-8-17-1295-16,-4-6 319 16,0-1-1280-16,0-2 905 15,0-1-1041 1,-4 8 4041-16,8 6 1600 15,0 3 232-15,1 7 361 0,7 2-273 16,0 7-135-16,0 0-505 16,4 0 840-16,7 10-359 15,6 6-673-15,-2 0-432 0,1-1-184 32,0-2-296-32,0 0-176 15,-4-10-480-15,4-3-1104 0,-8 0-1353 16,0-3-3288-16</inkml:trace>
  <inkml:trace contextRef="#ctx0" brushRef="#br0" timeOffset="69874.81">26065 4794 15363 0,'0'0'4369'0,"0"0"-3921"15,0 0 272-15,0 0 264 16,0 0-72-16,0 0-448 15,87-57-247-15,-59 41-65 16,-4 0-80-16,1 3-64 16,-10 3-8-16,-2 5-216 0,-10-5-561 15,1 0-943-15,-4-9-873 16,0 0-1840-16,-4 3-2512 16</inkml:trace>
  <inkml:trace contextRef="#ctx0" brushRef="#br0" timeOffset="70215.89">26165 4534 12618 0,'0'0'2745'0,"0"0"-161"16,0 0-887-16,0 0-33 0,11 79-288 31,5-40-359-31,4 5-49 16,4 7-192-16,0 9-232 0,0-3-56 15,-4 3 88-15,0-3-216 16,-1-3-136-16,-2-10-160 15,-6-5 0 1,2-10-64-16,-2-10-72 16,-7-7-328-16,-4-5-288 0,0-5-104 15,-4-2-680-15,-16 0-73 16,-3-9 457-16,-9-7 432 0,4 1 440 16,0-8 168-16,0 4 48 15,12 0 0-15,4 3 48 16,12 7 0-16,0-4-32 15,4 3 96-15,13-5 0 16,2-5-112-16,17-8-48 16,-8 6-1608-16,-4 3-3017 0</inkml:trace>
  <inkml:trace contextRef="#ctx0" brushRef="#br0" timeOffset="70387.44">26527 4918 19812 0,'0'0'2664'16,"0"0"-2664"-16,0 0-1512 16,0 0-3977-16,-107 63-3649 0</inkml:trace>
  <inkml:trace contextRef="#ctx0" brushRef="#br0" timeOffset="72773.23">24925 7543 16315 0,'0'0'2200'0,"0"0"-935"16,0 0-1-16,0 0-224 15,92-41-24 1,-60 28-311-16,4 1-273 16,0-4-128-16,3-6-72 0,-7 3-152 15,0 0-80-15,-8 0-88 0,-8 5-504 16,-4-4-1017-16,-12 4-2984 16,0 6-4057-16</inkml:trace>
  <inkml:trace contextRef="#ctx0" brushRef="#br0" timeOffset="73065.44">25108 7220 6921 0,'0'0'13635'0,"0"0"-11979"16,0 0-616-16,0 0-407 15,0 0 231-15,0 0-168 16,41 32-400-16,-9-30-104 0,0-2-120 15,3 0-56-15,1-2 64 32,0-5-64-32,-5 3-8 0,-6 4 0 15,-5 0 8-15,-5 17-8 16,-2 5 8-16,-5 10 64 16,-8 9-32-16,0 3-48 0,-8 0 40 15,-9-2-40-15,-3-6-48 16,5-5-344-1,7-18-560-15,-1-7-857 16,5-6-3864-16</inkml:trace>
  <inkml:trace contextRef="#ctx0" brushRef="#br0" timeOffset="74039.82">25870 6470 16491 0,'0'0'2377'15,"0"0"-1329"1,0 0-160-16,0 0 296 16,0 0-136-16,56 80-415 0,-28-55-281 15,0 0-248-15,0-5-88 16,-9-5-16-16,1-2-424 16,-8-9-593-16,-8-4-1359 0,-4-17-2305 31,0 2-2825-31</inkml:trace>
  <inkml:trace contextRef="#ctx0" brushRef="#br0" timeOffset="74864.62">26077 6420 12122 0,'0'0'1969'0,"0"0"-81"15,0 0-144-15,0 0 41 0,0 0-129 16,16 66-824-16,-28-34-280 15,-4 6-208-15,-4 0-96 0,0 1-152 16,0-5-80-16,0-8-8 16,8-8 0-1,0-1-8-15,8-11-72 16,1-2 8-16,3-4 0 0,0 0-56 16,0 0 8-16,7-10 56 15,14-3 48-15,-6-3 0 0,9 3-128 16,-4-6-112-1,0 6 112-15,-4 4 88 16,-8 3 40-16,0 6-40 16,-8 0-72-16,0 15 120 0,-8 11 8 15,-9 3 0 1,-2 2 72-16,-5 1-64 0,0-7 32 0,5-2 8 31,-2-8-8-31,10-2 48 16,2-7 8-16,9-2 8 0,0-1-104 15,4-3-8-15,16 0 0 16,4 0-48-16,4 0 48 0,0 0 0 16,0 0 0-16,-8 0 8 31,-4 0-8-31,-12 3 8 16,3-3-8-16,-7 6 16 0,0 4 40 15,-7 6-16-15,-10 6-32 16,-6 0-16-16,3 6 8 0,-4-2 0 15,8-3 8 1,4-7-8 0,4-4 0-16,8-9 8 0,0-3-8 15,0 0-72-15,8-7-24 0,8-8 48 16,8-1 48-16,0 0 0 16,0 0-8-16,0 3 0 15,0 4 0-15,-9 6-104 16,-2 3-528-1,-5 0-408-15,-8 19 176 0,-4 6-1449 16,-20 7-495-16,-8 6 983 0,-4 1 1505 16,-4-5 328-16,0-6 664 15,0-1 505-15,12-12 311 0,8-1 232 32,5-9-359-32,15-1-553 15,0-4-560-15,4-4-168 0,16-8 168 16,7-8 448-16,10-5-80 15,2-4-144-15,-3-5-128 0,3 2-24 16,-11-4-184-16,-4 5-128 31,-7-7-368-31,-6 9-2048 16,-11 7-3257-16</inkml:trace>
  <inkml:trace contextRef="#ctx0" brushRef="#br0" timeOffset="75128.91">26037 6813 14579 0,'0'0'2552'0,"0"0"-1144"16,0 0 329 0,0 0-105-16,0 86-264 0,0-45-527 15,4 7-217-15,0 5-160 16,-4 18-64-16,0 14-88 15,0 20-160-15,-16 0-40 0,0-16-40 0,0-22 8 16,4-26-80-16,-4-6 0 16,4-3-448-16,0-1-496 0,-7-8-625 31,6-12-1223-31,1-11-2865 0</inkml:trace>
  <inkml:trace contextRef="#ctx0" brushRef="#br0" timeOffset="75487.95">25997 7413 14491 0,'0'0'1760'0,"0"0"-1176"16,0 0 32-16,0 0 56 0,92-54-80 15,-68 31-415-15,-4 2-105 31,-1 2-72-31,2 3-337 16,-14 7-415-16,1 2 328 0,-8 4 200 16,0 3 152-16,0 0 72 0,0 0 96 15,0 0 368-15,0 0 248 0,0 0 49 16,0 0-65 0,-4 10 56-16,4 5-184 15,0 1 32 1,0 6-216-16,0 1-64 0,0 5-120 15,0-2-112-15,0-3-80 0,4-2-8 16,5-5-472 0,-5 0-1128-16,-1-4-1185 15,-3-5-1688-15,0-4-4096 16</inkml:trace>
  <inkml:trace contextRef="#ctx0" brushRef="#br0" timeOffset="75633.56">26156 7499 14067 0,'0'0'2304'0,"0"0"-1528"16,0 0 216-16,0 0 329 0,0 0-577 15,76-89-384-15,-48 54-216 16,0 7-144-16,4-11-440 16,-9 8-1561-16,-6 6-3176 0</inkml:trace>
  <inkml:trace contextRef="#ctx0" brushRef="#br0" timeOffset="75878.89">26440 6664 17435 0,'0'0'3073'0,"0"0"-1849"16,0 0-192-16,0 0-39 15,0 99-73 1,0-55-432-16,0 1-184 16,-5-4-256-16,5-6-48 0,-4-7-48 15,4-9-408-15,0-9-688 16,0-20-1473-16,9-12-1856 0,-5-10-2448 16</inkml:trace>
  <inkml:trace contextRef="#ctx0" brushRef="#br0" timeOffset="76041.47">26539 6515 13634 0,'0'0'1881'15,"0"0"311"-15,0 0-583 32,0 0-169-32,0 0-296 0,83 13-552 15,-63-7-328-15,1 0-264 16,7 0-312-16,-9-2-1024 0,-6 2-3841 0</inkml:trace>
  <inkml:trace contextRef="#ctx0" brushRef="#br0" timeOffset="76455.36">26559 6750 15243 0,'0'0'3753'15,"0"0"-3177"-15,0 0 232 16,0 0 56-16,0 0-64 16,0 0-384-16,100 3-248 15,-68-16-96-15,-4 1-56 0,-5 2-8 16,-3 3-8-16,-8 2-8 16,-4 1 0-16,-4 1 8 15,-4 3 16 1,0 0 88-16,0 0 104 15,0 7 112-15,0 5-95 0,4 10-41 16,4 1 112-16,-4 2 24 16,4 4-40-16,0 2-80 15,0 1 64-15,3 6-72 0,2 3-48 32,-1 7 16-32,-5-3-64 15,2-1-40-15,-1-6-56 0,-8-9-88 16,0-14-536-16,0-8-552 15,-12-7-1449-15,-8-13-2792 16,0-3-1361 0</inkml:trace>
  <inkml:trace contextRef="#ctx0" brushRef="#br0" timeOffset="76612.94">26674 6928 13986 0,'0'0'2841'16,"0"0"-872"-16,0 0-425 15,0 0-56-15,0 0-272 16,-15 76-367-16,6-35-361 16,1 7-336-16,-7 9-152 0,-9 28-424 15,0-12-1337-15,4-13-4008 16</inkml:trace>
  <inkml:trace contextRef="#ctx0" brushRef="#br0" timeOffset="76786.48">26934 7372 18651 0,'0'0'0'0,"0"0"-3592"16,0 0-4986-16</inkml:trace>
  <inkml:trace contextRef="#ctx0" brushRef="#br0" timeOffset="100588.92">8347 12995 16347 0,'-4'28'6721'0,"4"7"-5592"15,0 10-233-15,11 9-32 16,10 0-8-16,3-3-88 16,8-7-272-16,-1-12-367 0,9-17-129 31,-4-11-129-31,4-4 17 15,0-29 32-15,-8-12-224 0,-8-13-16 16,-13-6 80-16,-7-4 104 16,-4-2 136-16,-19 5 8 0,-9 11 96 15,-9-2-40-15,-6 15 8 16,-1 2-16 0,4 12 40-16,0 11 64 15,5 8 88-15,7 4 40 0,0 0-175 16,3 16-113-16,10 0-169 15,-1 0-311-15,12 3-312 0,4 0-536 16,16-3-1209 0,3-7-3896-16</inkml:trace>
  <inkml:trace contextRef="#ctx0" brushRef="#br0" timeOffset="100891.1">8702 13151 19340 0,'0'0'2968'0,"0"0"-1559"0,0 0-137 31,-49 82-312-31,21-37 56 16,-3 15-96-1,-13 25-367-15,-12 24-241 16,0 14 0-16,0 4-240 16,0 4 16-16,5-14-88 0,-1-2-72 15,0-12-168-15,9-19-512 0,15-27-401 16,7-19 25-16,2-17-72 16,-9-4-545-16,4-7-2007 0,0-8-3986 15</inkml:trace>
  <inkml:trace contextRef="#ctx0" brushRef="#br0" timeOffset="101272.08">7868 14532 16235 0,'0'0'4145'16,"0"0"-3169"-16,0 111 0 15,9-60-128-15,10-4-7 0,9 1-209 16,4-10-144-16,8-10-88 16,4-2-56-16,-1-10 40 15,2-4-240-15,-2-5-80 0,-2-7-64 32,-6 0-72-32,-3-7-88 15,-4-12-104-15,-9-12-288 0,-6-20-32 16,-13-21 320-16,-13-5 192 15,-6 10 72-15,-9 7 0 16,-4 25-72-16,-3 6 0 0,-14 4 72 16,2 22 0-1,3 3-16-15,0 12-136 16,4 13-200-16,4 5-113 16,4 1-447-16,8-3-632 0,9-8-1473 15,11-11-3616-15</inkml:trace>
  <inkml:trace contextRef="#ctx0" brushRef="#br0" timeOffset="101796.68">8797 13160 13594 0,'0'0'7130'0,"0"0"-5866"16,0 0-176-16,0 0-423 15,60 95 183-15,-5-31-32 16,17 25-120-16,11 28-176 16,1 8-80-16,-7-9-80 0,-14-14-48 31,-16-34-184-31,-11-15-32 0,-12-15-96 16,0-6-408-16,4-1-416 15,-3-5-480-15,-2-4-785 16,-3-13-1623-16,-12-9-3130 0</inkml:trace>
  <inkml:trace contextRef="#ctx0" brushRef="#br0" timeOffset="102095.88">9411 14014 15947 0,'0'0'4625'0,"0"131"-3089"31,19-17 257-31,13 10-561 0,0-20-160 16,-4-31-200-16,-8-41-224 16,-4-19-336-16,8-10-312 0,4-3-288 15,0-35-48-15,-8-38-184 0,-12-32-136 16,-8-15 128-16,-25 2-48 16,-10 29 120-16,-1 35 160 15,0 16 280-15,0 13 16 16,0 6 0-1,-11 6 72-15,-2 7-24 0,-3 6-48 16,-15 6-272-16,11 11-1785 0,9-6-5480 16</inkml:trace>
  <inkml:trace contextRef="#ctx0" brushRef="#br0" timeOffset="102608.51">8079 14700 16875 0,'0'0'4193'16,"-39"73"-2753"-16,-1 13-207 16,-12 34-641-16,-4 14-200 15,0-10-32-15,13-27 8 0,7-36-104 16,4-17-72-16,0-5-192 0,-12 5 0 31,-7 4-344-31,-5 2-400 16,0-5-288-16,4-6-569 15,-8-9-743-15,17-10-1769 0,11-8-10874 16</inkml:trace>
  <inkml:trace contextRef="#ctx0" brushRef="#br0" timeOffset="102967.55">7151 15678 10626 0,'0'0'8418'15,"0"0"-6850"1,-8 108-56 0,8-55-328-16,0 2-415 0,12-1-153 15,8-3-192-15,12 0-176 16,4-10-112-16,-1-6-128 0,6-13-8 15,-1-16-96 1,-5-6-104-16,5-6 40 16,-8-23-80-16,-1-6-152 15,-10-12-168-15,-5-10 63 0,-12-1 217 16,-4 1 184-16,0 7 96 16,-24 14 0-16,0 11 80 0,-8 15 112 15,-4 7-15-15,1 3 7 31,-1 13 112-31,4 3-80 0,4 6-200 16,8-6-16-16,8-4-480 16,12-12-801-16,16 0-2888 0,8-5-2344 15</inkml:trace>
  <inkml:trace contextRef="#ctx0" brushRef="#br0" timeOffset="103501.12">8235 15081 9193 0,'0'0'9707'15,"0"0"-8043"-15,0 0-424 32,0 0-512-32,0 0 24 0,0 0-223 15,20 38-161-15,4-3 160 16,16 22 72-16,12 32-160 0,11 29-16 15,1 2-88-15,-12-19-176 16,-20-27-120 0,-9-33-40-16,-6-9-128 15,3-3-512-15,-1-5-472 0,-2-7-817 16,-6-14-2912-16,-3-3-3408 16</inkml:trace>
  <inkml:trace contextRef="#ctx0" brushRef="#br0" timeOffset="103777.38">8618 15827 19604 0,'0'0'2704'0,"24"130"-1087"32,-9-88-505-32,6-4-360 15,-2 0-352-15,5 0-304 0,8-10-96 16,0-15-232-16,-4-13-224 15,-4-6-360-15,-9-26-40 0,-10-22-81 16,-5 0 33-16,-13-10 160 31,-22 4-336-31,-17 6 176 16,-8 3 288-16,-8 16 79 0,-3 13 65 16,15 19 304-16,-4 3-8 15,4 3-256-15,17 9-2104 0,14-5-5218 0</inkml:trace>
  <inkml:trace contextRef="#ctx0" brushRef="#br0" timeOffset="104333.89">9458 14601 18956 0,'0'0'2488'15,"0"0"-928"-15,0 0-575 16,-67 96-177-16,46-52-112 16,2 4-168-1,-1 25-120-15,-4 19-144 16,-4 29-192-16,5 3-64 0,2-4-8 15,1-31-224-15,8-29-432 0,0-19-736 16,-4-24-633-16,9-11-559 16,-6-6-2657-16</inkml:trace>
  <inkml:trace contextRef="#ctx0" brushRef="#br0" timeOffset="104657.02">9132 15563 18740 0,'0'0'2912'0,"0"0"-1992"15,51 93-352-15,-23-62-360 16,4-9-79-16,0-12-129 16,0-10-48-16,-1-3-185 0,-6-29-455 31,-5-19-56-31,-12-3 344 15,-8-9 184-15,-4-3 144 0,-20 11 72 16,-8 1 8-16,-8 10 88 16,-4 9 72-16,-3 16 112 0,2 13-112 15,2 6-32-15,11 9-56 0,4 16-80 16,12 4-8 0,8 0-400-1,16-10-1352-15,8-6-3249 0,12-13-8730 16</inkml:trace>
  <inkml:trace contextRef="#ctx0" brushRef="#br0" timeOffset="106190.93">9342 15716 12402 0,'0'0'5905'0,"0"0"-4296"15,0 0-289-15,41 99-296 16,-13-58-232 0,8 7-199-16,7 5-89 15,5 1-96-15,-4 3-168 0,4 1-96 16,-5-4-136-16,-3-7 56 16,-8-5-64-16,-8-11-8 15,-4-12-440-15,-8-6-616 16,0-13-761-1,-4-3-2272-15,-4-13-1568 0,0 0-5129 16</inkml:trace>
  <inkml:trace contextRef="#ctx0" brushRef="#br0" timeOffset="106507.07">9825 16265 13674 0,'0'0'3953'16,"0"0"-3097"-16,28 92 545 15,-8-47-169-15,3-1-288 0,1-6-336 16,4-3-208-16,0-13-248 31,0-6-152-31,0-6 0 16,0-10-80-16,-8-6-328 0,-4-14-584 16,-5-11-376-16,-11-10 384 15,0-1 496-15,-15-5 320 0,-9 5 119 16,-4 10 49-16,-4 10 73 15,0 13 127 1,4 6 376 0,-4 3 144-16,4 12-208 0,4 8-512 0,1 1-72 15,3 8-1136-15,0-3-2793 16,8-4-3361-16,0-9-758 0</inkml:trace>
  <inkml:trace contextRef="#ctx0" brushRef="#br0" timeOffset="106837.19">10028 16474 15643 0,'0'0'2520'0,"0"0"-1399"0,0 0-153 32,0 0-224-32,0 0-24 15,-59 83-304-15,23-50-8 0,-9 4 0 16,-11 23-64-16,-11 29 65 16,-4 26-49-16,-2 5-72 15,22-18-176-15,15-29-64 0,12-32-48 31,8-12-168-31,0-7-432 16,4-3-137-16,0-10-855 0,5-15-3673 16,-2-16-2369-16,5-4-287 0</inkml:trace>
  <inkml:trace contextRef="#ctx0" brushRef="#br0" timeOffset="107242.11">9462 17132 15835 0,'0'0'4321'15,"0"76"-3785"-15,0-32-104 16,-4 8-8-16,4-8 224 16,0 0-232-16,0-9-112 0,8-3 144 15,-3-3 73-15,-1-7-225 16,3 0-112-16,1-3-120 0,8 3-24 31,0 4-40-31,8-5 0 16,0-4-56-16,4-7-48 0,0-10-344 15,-5-10-481-15,1-19-279 16,-7-6-424-16,-6-13 432 16,-7 4 383-16,-4 3 417 0,-4 6 400 31,-16 10 0-31,-3 6 448 15,-14 6 144-15,-2 6 49 0,-1 1-177 16,-4 3-232-16,12 3 48 16,4 0-256-16,9 0-24 0,-6 13-480 15,14-4-1001-15,2-2-3280 0</inkml:trace>
  <inkml:trace contextRef="#ctx0" brushRef="#br0" timeOffset="108563.57">14929 9744 11202 0,'0'0'6745'0,"0"0"-5672"16,-112-34 239-16,60-12-624 15,1-26-400-15,6-37 56 0,26-14-152 16,19-1 48 0,36 13 80-16,20 22 40 15,19 9 64-15,13 14-15 16,3 12-169-16,13 19-96 0,0 22 24 16,7 13 16-16,5 19-80 15,3 23-24-15,-7 12 256 16,-25-1 64-16,-23-5-208 15,-20-7-48-15,-8 1 8 16,-4 9 128-16,-8 18 88 16,-13 23-8-16,-18 19 104 0,-42 10 32 31,-26-1-176-31,-24-8-111 0,-13-17-105 16,-4-13 16-16,5-17-120 15,19-28-88-15,20-15-225 16,21-18-287-16,10-4-560 0,-26-29-776 15,16 1-2321-15,-1-4-3881 0</inkml:trace>
  <inkml:trace contextRef="#ctx0" brushRef="#br0" timeOffset="113009.72">9215 11290 9161 0,'0'0'11307'0,"0"0"-10019"16,0 0-1024-16,95 0-24 16,10 0 416-16,54 0 185 0,36 0-17 15,16-3-216 1,-11-1-224-16,-26 1-120 15,-9-3-96-15,-19-3-96 16,-22-10-24-16,-29 3-48 0,-26-3 0 16,-30 0-512-16,-11 3-304 15,-12 0-512-15,-12-19-713 0,-4 3-2216 32,-8 7-6065-32</inkml:trace>
  <inkml:trace contextRef="#ctx0" brushRef="#br0" timeOffset="113662.97">12299 11192 15467 0,'0'0'5937'0,"0"0"-4841"0,155 54-216 31,-27-22 81-31,15-1-161 16,-3-3-128-16,-13-11-264 0,-7-14-104 16,0-3-56-16,7-16-120 0,0-10-16 15,-3-9-112-15,-8-3 0 16,-21 7-56-16,-27 5-184 16,-25 7-440-1,-15 7-472-15,-8-5-929 16,-8 5-2504-16,-3-1-4537 0</inkml:trace>
  <inkml:trace contextRef="#ctx0" brushRef="#br0" timeOffset="114279.32">15104 11039 18283 0,'0'0'3889'0,"132"35"-3009"0,3-6-159 31,33 3-65-31,6-7 0 16,-2-9 40-16,-17-3-80 0,-7-10-336 16,-9-3-64-16,-8 0-80 15,-19 0-80-15,-20-3-56 32,-25 3-232-32,-22-7-256 0,-10-11-544 15,-7-2-1113-15,-16 1-4392 0</inkml:trace>
  <inkml:trace contextRef="#ctx0" brushRef="#br0" timeOffset="119273.96">8012 13021 15619 0,'0'0'4537'0,"0"0"-3033"0,0 0-144 16,0 0-223-16,0 0-265 16,0 6-368-1,0 7-192-15,4 2 0 16,-1 1-8-16,-3 3-120 0,0 3-184 16,0-2-256-16,-7 17-1000 15,-9-8-2505-15,0 3-6001 0</inkml:trace>
  <inkml:trace contextRef="#ctx0" brushRef="#br0" timeOffset="120082.79">7550 14325 8529 0,'0'0'3161'0,"0"0"-2073"0,0 0-696 15,0 0-56-15,0 0 473 0,16 0 399 16,-1 4 56-16,6-4-72 31,3 3-159-31,-9-3-289 16,9 6 160-16,-8-3-40 0,-4 4-256 16,0-2-64-16,-8 6 8 15,-4 1 57-15,0 4-89 0,0 3-168 16,-16 6-40-16,4 1-24 15,-7 2-104 1,-2-2-104-16,10-4-80 16,-6-7 72-16,10-4-64 0,-1-2-8 15,8-9-56-15,0 0-16 16,0 0-8-16,8 0-56 0,12 0 64 16,8 0 64-1,-1 0 8-15,1 0 0 16,0 0-128-16,-4-7-560 15,0-6-377-15,-9-8-271 0,6-11-1032 16,-14 3-1745-16,1 4-4241 16</inkml:trace>
  <inkml:trace contextRef="#ctx0" brushRef="#br0" timeOffset="121034.24">6550 15795 9922 0,'0'0'6817'15,"0"0"-5161"-15,0 0-1079 0,0 0-145 16,0 0 240-16,0 0-40 0,28 0 184 16,-9 0-80-16,5 0-160 15,-3 0-176-15,2 0-63 16,-7 7-121 0,0 2-56-16,-8 0-8 15,-4 8 64-15,0 2-24 0,-4 3-72 16,0 0-72-16,0 0-40 0,-4 0-8 15,-8-5-48-15,4-5-144 16,0-2-152 0,1-4 56-16,-2 0 80 15,5-6 64-15,4 0-9 16,0 0-191-16,0 0-40 0,0 0-72 16,4 0 192-16,5 0 192 15,6 0 72-15,1 0-8 0,0 0 8 31,0 0 0-31,-4 0 8 16,0 0 8-16,-8 0 64 0,0 7 88 16,-4-1 312-16,0 8 112 15,0 1-287-15,-8 7-177 16,-4 0-128-16,-4 6-161 0,0-3-367 31,-4 11-760-31,0-11-1753 16,4-5-6473-16</inkml:trace>
  <inkml:trace contextRef="#ctx0" brushRef="#br0" timeOffset="121830.12">8088 16104 11226 0,'0'0'4097'15,"0"0"-2289"-15,0 0 153 16,0 0 63-16,0 0-352 16,0 0-535-16,0 0-569 15,0 0-216-15,0 91-184 0,-5-59-40 16,-6 3-64-16,-1-3-16 16,-1-1-40-1,2-5-8-15,-6-7 0 16,6-3-8-16,3-7 0 15,4-2 8-15,1-4-8 0,-2-3 0 16,5 0-40-16,0 0-8 16,0 0-64-16,0 0-16 0,16-3 64 31,-1-4 64-31,13 2 0 16,0-5 0-16,0 3 8 15,0 1-8-15,0 6 8 0,-3-4 0 16,-6 4-560-16,1-2-633 15,-8-2-767-15,-7 1-1113 0,-5-3-2624 16,0-1-6025 0</inkml:trace>
  <inkml:trace contextRef="#ctx0" brushRef="#br0" timeOffset="121979.72">8079 16218 8089 0,'0'0'5361'15,"0"0"-3064"-15,0 0-729 16,0 0-47-16,0 0-121 15,0 0-184-15,0 0-352 16,0 0-456-16,24 76-320 16,-7-36-88-16,11 21-936 0,-13-10-3009 15,6-6-8393-15</inkml:trace>
  <inkml:trace contextRef="#ctx0" brushRef="#br0" timeOffset="122783.56">9709 14090 5369 0,'0'0'14747'0,"0"0"-13083"16,0 0-576-16,0 0-463 0,0 0-41 16,9 51-152-16,-5-32-136 0,7 0-128 15,6 0-56-15,-2-3-112 16,9 3 16-16,0-6-16 16,-1 0 0-1,1-4 0-15,4 0-112 16,0-6 16-16,0 1 16 0,-3-4-16 15,-6 3 8-15,-7-3 88 0,-4 0 8 16,0 0 0-16,-8 3 40 31,0-3 0-31,0 10 96 16,-8 3-56-16,-12 6-8 0,-8 2-80 16,-8 9-152-16,-11-2-552 0,-37-8-969 15,13-5-3840-15,7-13-7634 0</inkml:trace>
  <inkml:trace contextRef="#ctx0" brushRef="#br0" timeOffset="122940.15">9658 14021 18219 0,'0'0'3713'0,"0"0"-3217"0,0 0-496 15,95 0-472-15,-63-3-2080 16,-4-7-5002-16</inkml:trace>
  <inkml:trace contextRef="#ctx0" brushRef="#br0" timeOffset="123636.28">9722 15249 15227 0,'0'0'3913'0,"0"0"-2265"16,0 0-88-16,0 0-455 0,-9 99-241 31,9-68-232-31,0 4-272 16,0 3-24-16,0 1 0 0,9-1-136 15,6-6-16-15,-2-7-184 16,-2-9-48-16,5-3-48 0,0-8-136 16,-1-5-160-16,2 0-160 31,-1-5-168-31,-4-11 0 0,-8-4 7 15,-4 2 137-15,0-2 208 16,-8 5 232-16,-9 2 136 0,-2 9 72 16,-1 4-64-16,0 0 96 15,8 0-104-15,-4 13-168 32,0-3-1784-32,12-4-3890 0</inkml:trace>
  <inkml:trace contextRef="#ctx0" brushRef="#br0" timeOffset="124215.73">10542 15875 7889 0,'0'0'12139'16,"0"0"-10435"-16,0 0-688 31,40 76-392-31,-24-57-47 0,4-6-57 16,-1-1-264-16,1-8-160 15,1-4-96-15,-2 0 0 0,1 0 0 16,-3 0 8-16,-6 0 56 15,5-4-56-15,-11 4 48 16,-2 0-48 0,1 0 80-16,-4 0-16 0,0 0 256 15,0 0 272-15,0 0 88 16,0 7-40-16,0 6-168 16,0 5-215-16,0 11-105 15,0 6-16-15,0 25-88 16,16 16-48-16,0 1-8 15,-4-11-8-15,4-12-497 16,-8-22-839-16,-8-10-784 0,0-6-3714 16,0-10-10801-16</inkml:trace>
  <inkml:trace contextRef="#ctx0" brushRef="#br0" timeOffset="125107.35">10115 17824 4440 0,'0'0'13203'0,"0"0"-11786"0,0 0-1201 15,0 0-216-15,13-83 16 32,-13 39-8-32,0-6 8 0,0-5-8 15,0 4 0-15,-13 7-8 16,-10 3-152-16,-5 5 32 16,-8 11 112-16,-4 6 8 0,4 7 8 31,0 6 144-31,8 6 264 15,4 0 440-15,9 0 24 0,2 15-136 16,6 7-256-16,3 3-152 0,4 8-192 16,0 2-16-16,11 2-48 15,13 2-32-15,4-4-48 0,8-7 0 16,9 1 0 0,-2-7 0-1,9 1 0-15,-5 2 8 0,-2-3 0 16,-2 3 57-16,-7 4-57 15,-12-4-8-15,0 7 72 16,-12 0 0-16,-4-4 0 0,-4 4 24 0,-4-3 0 31,0-1-96-31,-16-2-40 16,-3-7-48-16,-9-3-16 0,-9-9-88 16,1-5 95-16,-3-2 89 15,7-6 8-15,0-10-16 16,8-13 16-16,5-6-8 0,2-22-40 31,6-29 48-31,2-15-8 0,9 2-8 16,0 23-448-16,4 13-1408 15,12 28-2337-15,1 7-3505 0</inkml:trace>
  <inkml:trace contextRef="#ctx0" brushRef="#br0" timeOffset="130454.04">8263 13309 1384 0,'0'0'12090'16,"0"0"-9993"0,0 0-377-16,0 0-440 0,0 0-167 15,0 0 55-15,8 60-248 16,-4-40-216-16,0 5-96 0,0 4-23 15,-4-1-65-15,0 7 0 0,0 6-160 16,-4 7-80-16,-8 3-112 16,-8 9-16-1,-8 13-16-15,-7 16-56 16,3-6-16-16,0-11-8 16,8-8 56-16,0-15-40 0,-1 1 8 15,-3 4 16-15,2-10-32 16,1-3 40-16,1-2-8 0,0-8 8 31,5 5 8-31,-1 4-56 16,-5 5 8-16,1 5-64 0,-8 20-8 15,-3 13 8-15,3-4 8 16,0-9 0-16,4-13 0 16,9-16 0-16,-1 7 0 0,-5-3 64 31,5-4 16-31,1-9-16 15,2 2-64-15,2-5 0 0,-1 7 0 16,-4 1 0-16,8 2-8 0,-4 2 8 16,-4-3-8-16,5 0 48 15,-2 0-40-15,1-3 0 16,-3 2 0 0,2-1 0-16,6-4-8 15,-1-3 0-15,3-10 0 0,2-1 0 16,3-8-40-16,0-1 32 0,4-2 16 15,-4-1-8 1,0 0 8-16,-1 1 0 16,1-1-8-16,1 1 0 15,-1-1-8-15,0-4-8 16,4-2 8-16,-4 4-88 0,4-4 96 16,-4 0-8-16,4 0-64 15,0 0 72-15,0 0-56 16,0 0 8-1,0 0-24-15,0 0 8 16,0-4 8-16,0 2 8 0,0-8 48 16,12-3-56-16,4-5 48 15,7-11-32-15,5-2 32 16,8-11 16-16,1-6 48 0,6-2-56 31,-3-4-8-31,4 0-64 16,-4-7 72-16,8 4 0 0,-9 3 0 15,1 4-16-15,-4 5 16 16,-5 4-8-16,-3 9 8 16,0 0 0-16,-3 7 56 0,-5 2-56 15,3-2 0 1,-3 3-64-16,-4 0 64 16,8 3 0-16,-8-4-8 0,3 4 0 15,-2 0-56-15,-6 6 8 16,2-2 48-16,-1 5-40 0,-5 0 32 15,2 4 8 1,-1 0 0-16,-1 0-8 16,-3-1 16-16,5 4-8 15,-5 1 0-15,-4-2-56 0,4 1 56 16,-4 3 8-16,0 0 0 31,0 0 48-31,0 0 8 0,0 0-40 16,0 0 32-16,0 0 8 15,0 0-40-15,0 0-8 0,0 0 112 16,0 0-24-16,0 0 8 16,0 0-8-16,0 0-32 15,4 0-56-15,3 9 0 0,6 7 72 32,-2 3 16-32,5 6 16 15,0 1 8-15,5-2-48 16,-2 9-64-16,1-5 112 0,0 4-48 15,3 3-16-15,2-3 16 16,-1 3 16-16,-4-3-8 0,3 0-72 16,-3-1 89-1,1 4-33-15,2 0-16 16,-3 3 8-16,4 6 8 16,0-2 16-16,3 5 40 0,-3-2-56 15,1-4 136-15,-9-6-56 16,-1-6 64-16,-3-7-104 15,-3-7-104-15,-2-2 48 16,-7-3 48-16,4-4-40 16,0 1-56-16,0 2 0 15,1-2 56-15,-5 6-56 0,4-5-8 16,0 3 0-16,-1-2 8 16,1-3 0-1,-4 1 8-15,4-4-8 16,-4 0 8-16,0-3 64 15,0 3-64-15,0-3-8 0,0 0 0 16,0 0-8-16,0 0-24 16,0 0 32-16,0 0 32 0,0 0-32 31,0 0-48-31,0 0 48 16,0 0-8-16,0 0-32 15,0 0 40-15,-4 0 8 0,0-3 56 16,-7-7-56-16,2 4-8 15,-6-10 8-15,-6-3 8 0,-3-6-8 16,1-7 0 0,-1-6-8-16,-4 3 0 15,4 0-56-15,4 4 56 16,8 2 0-16,1 3 0 0,2 1-8 16,1 3 8-16,4-7-64 15,-3 0 64-15,-6-5 0 16,5-4 0-1,-7-4 0-15,-2-2 48 16,6-4-48-16,-6 1-8 0,2 5 0 16,2 2 0-16,6 4 0 0,3 4 8 31,0 1-8-31,-5 5 0 0,9 1 8 16,-4-4 32-16,1-3-32 15,-1-3 0-15,4-7 8 16,-4-5 8-16,4-3-8 0,0-4 0 15,0-3-8-15,0 6 0 32,8 3-8-32,-1 10-64 0,6 3 72 15,-9 10 0-15,3 0-8 16,-3 5 8-16,0 1 0 16,5-3 8-16,-1 1-8 0,-1-2 0 15,6-3 0-15,-2-2 0 31,1-4 0-31,1 3 8 0,2-5-8 16,1 2-8-16,0 0 8 0,0 0-8 16,5 0 8-16,-2 4-48 15,5-4 48-15,0 3-8 0,0 1 0 16,3 3 0-16,1-7 8 16,0 0 48-16,4 0-48 15,0-2-40-15,-4-1 40 16,0-1 0-16,-8 8 0 15,-1 3 72-15,-6 6-64 16,-5 6 0-16,-5 6-8 0,-3 7 0 16,0 0 0-16,0 0 8 15,0 0 8 1,0 0-8-16,0 0 64 16,0 0 24-16,0 0-96 15,0 0 0-15,0 0-8 16,0 4-40-16,0 5-24 0,0 0 8 15,0 4-16-15,4 6 80 0,5 3 16 47,3 4-8-47,-1 3 48 16,6 3-48-16,3 2 0 16,-1 4 8-16,9 1 48 0,0 5-56 15,-4-3-8-15,4-3 56 16,0 4-48-16,-1-7-8 0,-3-1 0 15,0-2 8-15,-3-3-8 16,-2-4 0-16,-3-2 56 16,-4-5-48-16,-4 1 0 0,-3-3 40 15,-5 0-48-15,0-3 0 0,0 6 8 16,-9 0 0-16,1 0 64 16,-3 3-64-1,2 4 0-15,1-4 0 16,0-3 0-16,5-3-8 15,-1-3 0-15,4-1 0 0,0-2 0 16,-4 2 0-16,4 4 40 0,-9 0-32 31,5 9 8-31,-7 7-8 16,-2 10 0-16,-2 5 0 0,-6 10 0 16,-3 17-8-16,-7 15-64 15,7-10 56-15,0-10 8 0,8-8-8 16,4-20 8-16,1 0 0 31,-2 0 56-31,5-12-48 0,5-7-16 16,-1-5 8-16,-5-5 0 15,5 1 0-15,-4 6 0 0,1 3 8 16,-2 7-8-16,-3 2 0 31,1 4 0-31,-2-3 0 16,9-3 0-16,-3-4 0 0,-1-6 0 15,4-3 0-15,-1-10-8 16,5-2 8-16,0-1-64 0,0-3-8 0,0 6-72 16,17 0 0-1,7 7 144 1,4 3 24-16,8 6-8 16,3 0-8-16,1 4 40 0,4 5-32 15,-4-2 40-15,4 3-56 16,-1 2 0-16,1-1 0 0,4 1 8 0,-8-2-8 15,4 0 8 1,-4 0-8 0,-1-4 8-16,2 1-8 15,-6-4 16-15,5 0-8 0,-12-2 0 16,4-1 8-16,-12-6-16 16,3 0 8-16,-10 0 0 0,2-7 0 15,-7 2-8-15,4-3 0 31,-4-1 8-31,0 6 0 0,4-1 0 16,-4 4 8-16,0 3-8 16,1-3 56-16,-6 3-56 0,-3-3 0 15,0-3-8-15,0-4-48 16,0 1 48-16,0 0 0 31,-3 2 16-31,-10 1 40 0,-2 5-48 16,-2 8-8-16,-3 2 8 15,1 7 0-15,-2 4 56 0,-3 2-64 16,-3 0 0-16,3 7 8 16,-4-5-8-1,0 6 0-15,4-2 0 16,0 1 0-16,5-1-56 0,2 4 48 16,-2 0-72-16,2 0 32 15,6 0 40-15,-2-4-48 0,2-5 56 16,3-4 0-16,-1-9 0 0,5-8 0 31,-3-2 56-31,3-6-48 16,0 3 0-16,0-6 0 0,4-7 0 15,-5 3-8-15,5-3 16 16,0-3-8-16,-4 0 0 0,4 0-8 16,0 4 16-16,0-4-16 31,-3 0 16-31,3 3-8 0,-4 4 0 15,0-2 0-15,0 2 0 16,0-4 0-16,0 3-8 0,4-6 8 16,0 4-8-16,-4-4 0 31,4 0 0-31,0 0 0 16,0 0-8-16,0 0 8 0,0 0 0 15,0 0 0-15,0 0-96 16,0 0-128-16,0 0-496 0,-8 0-953 15,-11-10-855-15,-6-3-3794 16,1 1-10353 0</inkml:trace>
  <inkml:trace contextRef="#ctx0" brushRef="#br0" timeOffset="133756.2">12104 13062 15955 0,'0'0'3825'0,"0"0"-2241"15,0 0-16-15,11 79-495 0,-2-51-113 16,-1 7-336-16,0 1-144 15,4 2-184-15,-4 3-112 0,-1-3-80 32,1-3-96-32,1-6 0 15,-5-4-8-15,3-6-160 0,-3-9-624 16,-4-5-720-16,0-1-1465 16,0-4-5185-16</inkml:trace>
  <inkml:trace contextRef="#ctx0" brushRef="#br0" timeOffset="134160.14">12530 12897 10474 0,'0'0'8866'0,"0"0"-7594"0,0 0-136 15,100 35-552-15,-65-22 0 16,-3-4 1-16,0 3-281 0,-4 1-88 16,-8 3-120-1,-4-3 0-15,-11 9 24 16,-5 0 40-16,0 10-16 16,-13 3 0-16,-6 3-8 0,-2 0-8 15,-3 0-32-15,0-6 48 16,5-7-48-16,6-3-24 0,2-9 48 31,7-6 232-31,0-5-80 16,4-2-160-16,0 0-104 0,8-2-8 15,7-14 0-15,9-3 0 16,4-10-8-16,4-3 0 16,-4 0-520-16,4-18-912 0,-8 8-2177 31,-5 8-2728-31</inkml:trace>
  <inkml:trace contextRef="#ctx0" brushRef="#br0" timeOffset="135121.54">13335 12747 14147 0,'0'0'4536'16,"0"0"-3591"-16,0 0-465 15,0 0 376-15,0 0 168 16,96 7-272-16,-65-1-176 0,-3 0-87 16,-4 7-113-16,-4-3-56 15,-8 2-8-15,-4 10 24 0,-8 7-24 32,-4 6-40-32,-16 6-160 15,-8 4-32-15,-4-4-16 16,0 0-56-16,4-12 104 0,5-7-64 15,11-6 8-15,8-10 24 16,4-2-80-16,4-4-128 0,20 0 120 16,8 0 0-1,-1-7-48-15,5-2 48 16,-4-1-8-16,0 1-88 16,-8 2 56-16,-8 4 48 0,0 3 48 15,-12 0-48-15,-4 6 48 16,0 13 32-16,-8 7-32 15,-12 2 16-15,-4 4-56 16,0-7-16-16,0-2-48 16,0-7-240-16,9-7-128 15,2-9-448-15,5-9-1209 16,4-13-2824-16,4-4-2160 0</inkml:trace>
  <inkml:trace contextRef="#ctx0" brushRef="#br0" timeOffset="135502.53">14119 12611 9337 0,'0'0'11427'16,"0"0"-9827"-16,21 86-167 15,-17-45-521-15,-1 3-256 0,-3-3-16 16,0 7-296 0,-3-10-176-16,-13 0-160 15,4-6 0-15,0-10 0 16,0-6 0-16,0-6 0 0,4-4 40 16,4-6-48-16,4 0 0 15,0 0-72-15,4 0 64 16,20-12 0-16,4-5 8 15,8-5 0-15,4 0 8 16,-1 0-8-16,2-4 0 16,-6 4 0-16,-7 3-536 0,-8 0-928 31,-12-3-1049-31,-8 9-3104 0,0 4-5105 16</inkml:trace>
  <inkml:trace contextRef="#ctx0" brushRef="#br0" timeOffset="135665.09">14164 12697 4080 0,'0'0'12227'0,"0"0"-9402"31,0 0-697-31,0 0-736 16,0 0-455-16,24 85-193 16,-5-37-184-16,5 9-168 0,-3-3-232 15,-2-6-160-15,1-1-968 16,-3-15-2089-16,-6-13-6577 0</inkml:trace>
  <inkml:trace contextRef="#ctx0" brushRef="#br0" timeOffset="135983.24">14761 12547 19012 0,'0'0'2856'0,"4"74"-1127"0,5-30-625 0,-2 3-376 16,5-8 32-16,8-11-344 15,0-6-216 1,4-6-152-16,0-3-48 16,4 0 40-16,-4-4-40 15,0 1 0-15,-9 3 56 16,2 5-56-16,-10 5 96 0,-7 6-96 31,-3-1-48-31,-21 7-320 0,-16-7-432 16,-4-6-592-16,-39-22-1073 15,14 0-3144-15,5-18-5297 0</inkml:trace>
  <inkml:trace contextRef="#ctx0" brushRef="#br0" timeOffset="136130.85">14666 12589 16491 0,'0'0'2769'16,"0"0"-913"-16,87-7-976 0,-55 1-696 0,0-1-184 15,-4-2-1352-15,12-10-1177 16,-5 3-3256-16,-2 0-4457 0</inkml:trace>
  <inkml:trace contextRef="#ctx0" brushRef="#br0" timeOffset="136449">15244 12230 8393 0,'0'0'11459'16,"0"0"-9099"-16,7 76-447 0,1-20-849 16,-3 3-80-16,2 4-160 15,5 3-64-15,1-15-199 0,-2 3-249 31,9-12-248-31,0-14-64 16,0-9-88-16,4-9-152 0,-5-10-193 16,2-3-7-16,-10-16 40 15,-2-7 32-15,-5-2-88 0,-4 2 232 16,0 7 104-16,-17 3 120 31,-6 7 8-31,-5 2 64 16,-4 7-64-16,4 0 8 0,-3 7-16 15,3 2-112-15,7-3-592 16,-3-6-1177-16,9-6-3704 0,2-10-7826 0</inkml:trace>
  <inkml:trace contextRef="#ctx0" brushRef="#br0" timeOffset="136800.06">15562 12227 19180 0,'0'0'2904'0,"0"0"-1127"15,0 0-785-15,80 88-640 0,-48-71-80 16,4-11-128-16,-5-6-96 16,1 0-48-16,-8-6-56 0,0-7-8 15,-12 0-56-15,1 4 40 31,-10 2 80-31,-3 7 48 0,0 0 56 16,0 0-8-16,-3 16 72 16,-6 10 136-16,1 8 64 0,0 11 24 15,0 9-128-15,4 3-104 16,4 3-88-16,0-3-64 31,9-6-8-31,2-3-240 0,1-13-744 16,4-10-704-16,0-9-2769 15,-8-9-4969-15</inkml:trace>
  <inkml:trace contextRef="#ctx0" brushRef="#br0" timeOffset="137332.63">16275 12591 18419 0,'0'0'2465'15,"0"0"-1753"1,0 0-400-16,0 0 40 16,24-94 96-16,-11 49-80 0,-6-3-104 15,5-6-95-15,-8-3-49 16,-4 0-72-16,0 0-40 0,-20 3 0 31,-8 9 48-31,1 14-40 16,-5 15 32-16,4 16 360 0,-4 6 376 15,8 20 80-15,8 15-168 16,4 7-208-16,4 2-208 0,8 5-112 16,0-8-120-16,16 1-48 31,20-4 0-31,4 1-16 16,12-4-64-16,4 0 64 0,-1-6 8 15,-7-1 0-15,-5-1-40 16,-15-5 48-16,-3 4 8 0,-14-4-8 15,-11-2 0-15,0 6 8 16,-11-4-16 0,-17 1-40-1,-12-4-40-15,-4-9-40 0,-8-7-136 0,0-9-48 16,0 0 112-16,17-12 136 16,10-6 64-16,22-5-48 0,3-3-24 15,12-6 64-15,20-3-40 16,4-9 40-1,7-16-304-15,-2-23-624 16,-10-12-873-16,-7 16-3056 0,-12 15-4321 16</inkml:trace>
  <inkml:trace contextRef="#ctx0" brushRef="#br0" timeOffset="137483.23">16542 12306 22220 0,'0'0'0'0,"0"0"-2304"0</inkml:trace>
  <inkml:trace contextRef="#ctx0" brushRef="#br0" timeOffset="142204.63">12407 14125 13290 0,'0'0'3833'15,"0"0"-3265"-15,35 0 312 0,-10 0-247 16,-1 4 7-16,8 5-80 16,-1-2-264-1,-3 1-152-15,-4 5 8 16,-4 0 248-16,-9 6 136 15,-7 3 104-15,-4 6-144 0,-4 1-248 16,-11 1-103-16,-9-5-65 16,-4 0-16-16,4-6-64 0,1-6 16 31,6-7-8-31,2 0 0 16,6-2 0-16,9-4-8 15,0 0 0-15,13 3-176 0,10-3 128 16,5 3 40-16,8-3 8 15,-4 3 0-15,0-3 0 0,-4 0 0 16,-5 4 8 0,-3-4-8-1,-8 2 0-15,-8 5 72 0,-4 2 336 16,0 7 184-16,-4 7-48 0,-15 5-280 16,-9 5-160-16,-4 4 32 15,0-5-32-15,-4-1-104 16,5-5-32-16,6-13-176 15,5-13-440 1,5-20-929-16,10-15-2519 0,1-6-2802 16</inkml:trace>
  <inkml:trace contextRef="#ctx0" brushRef="#br0" timeOffset="142816.99">13180 13973 4000 0,'0'0'12971'0,"0"0"-10642"15,0 0-377-15,0 0-744 16,0 0-63-16,0 0-105 0,43 67-368 0,-43-36-272 16,0 4-136-16,-4 4-144 15,-11-1 56 1,2-3-40-16,-6-5 32 16,3-3-40-16,4-8 0 15,-1-4-56-15,2-5-64 16,3 0 48-16,4-7 80 0,4 1-56 15,0-4-16-15,0 0-64 0,0 0-88 32,16 0 88-32,4 0 80 15,12-7-72-15,3-3 120 16,5-2-32-16,4-5-48 0,0-2-48 16,0 0-64-16,-8 3 56 15,-4 0-256-15,-13 4-528 0,-6 2-584 31,-13-5-745-31,0 2-1855 16,-8 0-2362-16</inkml:trace>
  <inkml:trace contextRef="#ctx0" brushRef="#br0" timeOffset="143015.46">13292 13989 13834 0,'0'0'3913'0,"0"0"-1896"15,0 0-201-15,3 98-368 0,5-53-319 16,8 6-321-16,-4 2-264 31,4 1-248-31,0-3-184 16,-1-9-112-16,-2-5-656 0,2-21-1152 16,-6-9-2970-16,-1-7-4407 15</inkml:trace>
  <inkml:trace contextRef="#ctx0" brushRef="#br0" timeOffset="143462.26">13737 13795 19084 0,'0'0'2552'0,"0"0"-1464"0,0 0-383 0,0 0 79 16,100 60 40-1,-72-44-408-15,-4 0-208 16,0 0-80 0,-5 6-64-16,-2-2-8 0,-10 8-8 15,-7 0 0-15,0 7-48 16,-3 6 8-16,-9-2 88 0,-8-2-32 15,-1-4 56-15,2-8 96 16,-1-6-32 0,4-6-48-16,0-8-40 15,4 2 48-15,9-7 48 0,-2 0-16 16,5 0-32-16,0 0-104 16,5 0-40-16,6-15 0 0,13-5 8 15,-1-5 0-15,5-4 8 31,4-5-16-31,-4 5-232 0,0 1-736 16,0-7-688-16,-4 13-921 16,-8 2-3384-16</inkml:trace>
  <inkml:trace contextRef="#ctx0" brushRef="#br0" timeOffset="145178.67">14654 13947 13138 0,'0'0'5105'15,"0"0"-4296"-15,0 0 391 16,0 0-344-16,0-85-72 0,0 53-200 16,0-3-232-16,0-3-24 0,0 0-136 31,-8 6-47-31,0 3-1 0,-8 7 64 16,-4 4 56-16,1 8 88 15,-6 7-136-15,-3 3-80 16,0 0-64-16,4 13 8 0,9 2-8 15,2 4 40-15,13 0-56 32,0 0-56-32,4 4-8 0,17 2 0 15,10 3 8-15,1 1-8 16,8 6 8-16,-4-3 0 16,0 0-8-16,-8 3 16 0,-9 0 32 15,-2-4-40-15,-9-3 0 31,-8-3 8-31,0-2 104 0,-17-7-104 16,-6-6 0-16,-9-7 40 0,-4 0 40 16,-4-3-80-16,4 0 0 15,8-3 0-15,4-3 0 0,13-1-8 16,3 0-56 0,8-5 8-1,0-4 48-15,8-3-48 0,8-6-400 16,16-26-648-16,0 10-913 15,-4 0-3168-15</inkml:trace>
  <inkml:trace contextRef="#ctx0" brushRef="#br0" timeOffset="145537.71">14957 13436 19564 0,'0'0'2408'0,"0"0"-1464"0,92 22-496 16,-49-18 9-16,9-4 143 15,-1 0-304-15,-2-16-176 16,-1 0-72-16,-9 0 0 0,-7 7-48 16,-16 2 0-16,-8 7 0 31,-4 0 144-31,-4 3 176 0,0 10-8 15,0 13-24-15,-9-1 88 16,6 10-8-16,-5 6-120 16,0 3-88-16,4 7-112 0,4 0 0 15,0 3-48-15,0-6-8 16,4-4-56 0,12-9-328-16,-4-6-328 0,4-13-288 15,0-16-953-15,-1 0-1943 16,-6-13-1898-16</inkml:trace>
  <inkml:trace contextRef="#ctx0" brushRef="#br0" timeOffset="145886.76">15694 13198 16451 0,'0'0'4105'0,"0"0"-2097"16,0 114-743-16,0-53-153 0,8 2-184 16,0-2-256-16,8-7-328 15,3-13-176-15,2-12-168 0,6-10-120 16,-2-9-200-16,-2-10-240 31,-3 0-128-31,0-10 40 16,-12-7 152-16,0-1 264 0,-8 5 176 15,0 0 56-15,0 4 48 16,-16 5 48-16,0 2-88 0,-8 2 128 16,1 0-88-16,-2 6-40 15,1 6-8 1,4-2-24-16,9-10-816 16,7 0-3217-16,4-7-6306 0</inkml:trace>
  <inkml:trace contextRef="#ctx0" brushRef="#br0" timeOffset="146240.82">16280 13268 16643 0,'0'0'3937'0,"0"0"-1929"15,0 0-815-15,0 0-369 0,-9 92-136 16,9-67-280-16,13-2-256 16,2-1-104-16,9 0-40 0,4 1 0 31,-4-5 0-31,4 1 0 16,-5-2 0-16,-2-1 32 15,-1-4-32-15,-8 1-8 0,-5-1 128 16,-3 4 272-16,-4 0-48 15,0 0-120-15,-8 6-160 0,-11-3-72 16,-5 0-64-16,-12 0-424 16,-4-6-640-1,-20-13-704-15,13-3-1825 16,2-13-2777-16</inkml:trace>
  <inkml:trace contextRef="#ctx0" brushRef="#br0" timeOffset="146362.5">16271 13353 16987 0,'0'0'2801'0,"0"0"-1073"0,0 0-1032 0,96-21-464 15,-60 1-232-15,-8 5-1104 16,-1-2-3545-16</inkml:trace>
  <inkml:trace contextRef="#ctx0" brushRef="#br0" timeOffset="146551.99">16705 13125 19092 0,'0'0'3880'16,"21"83"-2191"-16,-5-29-433 0,-1 6-464 15,2-6-352-15,-6-3-392 16,1-16-48-16,4-4-1192 0,-4-12-1601 15,-3-9-5944-15</inkml:trace>
  <inkml:trace contextRef="#ctx0" brushRef="#br0" timeOffset="148435.07">12634 15341 11082 0,'0'0'6433'15,"0"0"-5409"-15,0 0 41 16,0 0 359-16,0 0 96 0,31 73-335 16,-27-35-401-16,1 1-232 15,-5 2-128-15,0-3-176 0,4-6-128 32,-4-1-120-32,4-5-8 31,0-4-592-31,-1-9-584 15,5-1-1185-15,5-5-3232 0,-6-4-4209 0</inkml:trace>
  <inkml:trace contextRef="#ctx0" brushRef="#br0" timeOffset="148910.79">13406 15237 12858 0,'0'0'5962'16,"0"0"-4466"-16,0 0-328 15,0 0-448-15,0 0 40 0,88 38 33 16,-75-26-313-16,-2 5-224 16,-3 1-16-16,-4 14-128 0,-4 3 8 31,0 13-112-31,-8 2 0 16,-7 7 88-16,-6-6-80 15,-3-3-8-15,4-13 40 0,9-7 32 16,-5-12 16-16,7-6 48 15,6-4 24-15,3-6-8 0,0 0-56 16,0 0-104 0,12 0-16-1,7-9-40-15,9-7 56 0,8-3 0 16,-4 0 8-16,8-4-8 0,-8 4 0 16,4-6-728-16,16-10-1193 15,-5 0-3808-15,-7 10-9834 0</inkml:trace>
  <inkml:trace contextRef="#ctx0" brushRef="#br0" timeOffset="149404.48">14092 15078 15667 0,'0'0'6345'0,"0"0"-5617"16,0 0-200-16,0 0-159 0,80 31 223 31,-56-18 64-31,0 3-360 16,-1-3-112-16,-7 2-32 16,1 8-16-16,-10-1-40 0,-3 4-40 15,-4 2-8-15,-4 1-40 16,-16-4 0-16,-4-3-8 0,1-2-8 15,-1-5-88 1,0-2 32 0,8-7 16-16,4-2 48 15,8-4 8-15,4 0-8 0,4 0-144 0,16 0 56 16,12 0 80-16,3-7 0 16,5 1 0-16,-8-1 0 15,0 4 8-15,-8 3 0 16,-4 0 0-1,-8 3 72-15,-8 13 88 16,-4 9 56-16,-4 7-24 0,-17 10-96 0,-10 5-40 16,-9 4-56-16,0-4 0 15,-4-5-72 1,5-10-80-16,11-16-368 16,3-16-696-16,14-23-1345 15,7-11-3936-15,4-7-5458 16</inkml:trace>
  <inkml:trace contextRef="#ctx0" brushRef="#br0" timeOffset="149867.24">14746 14848 17803 0,'0'0'2897'0,"0"0"-2033"16,0 0 120-16,91 27-232 16,-55-12 137-1,-4-1-281-15,0 1-264 16,-4 4-136-16,-8 4-80 0,-1 5 64 15,-15 7 16-15,-4 9 128 16,-4 4-16-16,-20-1-128 0,-3 1 72 31,-10-10 24-31,6-6 8 16,-1-9-152-16,4-11-72 0,8-2-56 16,8-7-8-16,4 0 0 15,8-3-8-15,0 0-192 0,8 0 48 16,12-10 144-16,8-5 0 31,4-2 0-31,8-2 8 0,0 0 0 16,3 0-8-16,-3-3 0 15,-4 0-576-15,4-13-896 0,-8 0-1305 16,-4 6-4088-16</inkml:trace>
  <inkml:trace contextRef="#ctx0" brushRef="#br0" timeOffset="150393.82">15518 14497 10722 0,'0'0'4801'0,"0"0"-3793"15,0 0 704-15,0 0-63 0,0 0 399 16,0 0-375-16,0 51-641 16,0-16-328-16,-3 9-112 0,-10 6-232 15,-2 2-144-15,-6-5-160 32,2-5 16-32,3-12-72 15,0 0 8-15,8-14 0 0,4-6 40 16,0-7-48-16,4-3 0 15,0 0-48-15,11 0 32 0,10 0 16 16,11 0 0-16,3-10 8 16,10 3 72-1,-2-5-72-15,5-1 88 16,-4-4-88-16,-1 2-8 0,-10 0-344 16,-6-11-1136-16,-7 7-2489 15,-12 0-3881-15</inkml:trace>
  <inkml:trace contextRef="#ctx0" brushRef="#br0" timeOffset="150575.35">15622 14583 17939 0,'0'0'4281'0,"0"0"-3040"16,0 94 183-16,0-46-712 31,12 6-104-31,8 0-168 0,-4-6-304 15,3-7-136-15,13-22-616 16,-4-6-1456-16,-8-13-3866 0</inkml:trace>
  <inkml:trace contextRef="#ctx0" brushRef="#br0" timeOffset="150921.43">15932 14414 18515 0,'0'0'2625'0,"0"0"-977"16,105 0-655-1,-54 0-129-15,-3 10-40 0,-1 6-320 16,-10 6-176-16,-9 3-224 16,-13 7-96-16,-11 6 8 0,-4 0-16 15,-4 3 0-15,-16-2 0 16,1-5 0-1,-5-11-8-15,3-7-8 16,6-7 16-16,7-6 40 0,3-3-32 16,5 0-16-16,5 0-88 15,15-6 96 1,4-7 0-16,8-3 0 16,3-5-40-16,1-6-504 15,8-17-1384-15,-12 6-4066 16,-4 3-9473-16</inkml:trace>
  <inkml:trace contextRef="#ctx0" brushRef="#br0" timeOffset="151117.89">16757 14103 20780 0,'0'0'3089'0,"0"0"-1097"0,-15 115-872 16,10-56-240-16,5 2-207 16,0-4-353-16,5-4-256 0,7-7-64 15,8-18-648-15,8-12-937 0,-5-6-1143 16,1-10-3938-16</inkml:trace>
  <inkml:trace contextRef="#ctx0" brushRef="#br0" timeOffset="151461.97">17324 14122 17611 0,'0'0'4361'0,"0"0"-3081"16,0 0 121-16,4 102-721 15,3-71 160-15,9 4-72 0,0-3-264 16,12-1-304-16,4-1-96 31,8-5-96-31,-1-2-16 0,2-8 8 16,-6-2-8-16,-7-4 8 16,-4-2-8-16,-8 2 0 15,-12 1 8-15,-4 3 8 0,0 5 88 31,-16 8-96-31,-16 2-48 16,-16 1-344-16,-4-10-576 0,-31-13-856 16,19-6-2625-16,5-2-2985 0</inkml:trace>
  <inkml:trace contextRef="#ctx0" brushRef="#br0" timeOffset="151591.62">17279 14129 16859 0,'0'0'3081'0,"0"0"-2025"16,96-13-120-16,-57-3-936 0,21-13-536 16,-11 1-2449-16,-10-1-2448 0</inkml:trace>
  <inkml:trace contextRef="#ctx0" brushRef="#br0" timeOffset="151920.74">18009 13675 19412 0,'0'0'3048'0,"-17"98"-743"16,14-9-1153-16,3 19 56 16,11-7-207-16,13-27-417 0,4-27-208 15,-4-25-280-15,8 0-96 31,4-6-208-31,3-6-272 0,-2-10-217 16,-5-7-367-16,-9-18-112 16,-6-4 40-16,-14-6 240 15,-3 7 559-15,-3-1 273 0,-18 7 64 0,-11 6 256 16,-7 7 89 0,-1 9-33-1,5 0-144-15,2 3-168 0,14 7 0 16,6-5-656-16,5-1-3505 15</inkml:trace>
  <inkml:trace contextRef="#ctx0" brushRef="#br0" timeOffset="152280.78">18490 13618 21476 0,'0'0'2473'0,"0"0"-1889"16,0 0-392-16,120 18-96 15,-80-18 152-15,4 0-128 16,-8-6-104-16,-5-6-16 0,-6-1-8 31,-14 6-136-31,-2 1 144 16,-9 6 88-16,0 0 304 0,-13 9 64 15,-6 17 40-15,-1 12-24 16,3 19 72-16,2 26-16 16,15 18-47-16,0 7-265 0,0-19 8 15,11-26-208-15,-2-28 8 16,-1-6-24 0,0-7-504-16,8-6-889 0,-1-7-871 15,2-9-3409-15,-2 0-10011 16</inkml:trace>
  <inkml:trace contextRef="#ctx0" brushRef="#br0" timeOffset="152820.32">19276 13709 15603 0,'0'0'1856'0,"0"0"-1112"16,39-79-328-16,-26 34-223 15,-5-2 31-15,-5-1 24 16,-3 4 248-16,0 3-208 0,-24 9 88 15,-4 6 392-15,-7 11 288 16,-1 8 0-16,-4 7-183 0,8 3-73 16,5 16-128-16,6 3-104 15,17 7-176 1,4 3-216-16,16 6-112 16,17 3-56-16,10 1-8 0,0-1 0 15,6-6 8-15,-6-4 0 16,-7 5 0-16,-3-8 0 0,-14 7-8 15,-11-3 8 1,-8 2 8-16,-4 1 32 16,-19 1 8-16,-10-5-56 15,-7-5-8-15,-3-4 0 0,-5-13-56 32,4-9 16-32,5 0 0 0,11-12 48 15,11-11-64-15,17 1-80 16,0-9-136-16,17-5-192 15,14-1-416-15,24-33-737 0,-2 13-2455 16,-5 6-5418-16</inkml:trace>
  <inkml:trace contextRef="#ctx0" brushRef="#br0" timeOffset="153179.37">19749 13043 20484 0,'0'0'2376'0,"0"0"-1103"16,0 0-561-1,0 0-216-15,0 0 320 16,88 37-112-16,-39-37-464 0,-6-2-136 16,5-11-56-16,-8-2-48 15,-8 1 0-15,-12 1-8 0,-5 7 8 16,-11 3-88-1,-4 3 88-15,0 3 192 16,0 23-48-16,-15 24 160 16,2 26 65-16,5 20 135 0,8-4-24 15,0-16-192-15,0-25-96 16,0-16-184-16,13 3-8 0,-1 3 0 31,3-3-80-31,1-3-264 16,5-12-560-16,6-20-617 0,-3-3-1207 15,0-10-4170-15</inkml:trace>
  <inkml:trace contextRef="#ctx0" brushRef="#br0" timeOffset="153531.43">20543 12794 14523 0,'0'0'5289'0,"3"90"-2513"16,1-8-519 0,9 27-825-16,2 5 16 15,6-16-263-15,-6-32-473 0,5-27-400 16,-3-10-248-16,6-7-64 16,5-10-312-16,0-5-256 15,0-11-80-15,-4-21 143 16,-9-13-151-1,-6-4-208-15,-9 1 328 16,0 7 272-16,-20 6 264 0,-8 8 0 0,-4 11 80 16,-8 2 88-16,0 7-8 15,8 0-64-15,4 0-88 0,9 0-8 32,11 0-80-32,8 0-1376 15,4-16-3113-15,7 3-2929 16</inkml:trace>
  <inkml:trace contextRef="#ctx0" brushRef="#br0" timeOffset="153868.53">21096 12728 15899 0,'0'0'4785'0,"0"0"-2329"15,-11 102-351 1,11-52-961 0,8 4-152-16,20 4-456 0,3-7-343 15,5-7-185-15,7-3 0 0,-2-7-8 16,-1-4-73-16,-9-4 9 16,-3-1 8-16,-3 3 56 15,-14-2 8-15,2 2 56 16,-13-2-16-16,0-1-48 15,-17-3-24-15,-15 1-112 16,-27-1-136-16,-25 0-464 0,-4-10-352 16,13-5-312-16,-6-16-1025 15,38-14-2616 1,7-8-968-16</inkml:trace>
  <inkml:trace contextRef="#ctx0" brushRef="#br0" timeOffset="153983.22">20953 13084 11602 0,'0'0'4369'0,"0"0"-1504"15,119-51-665-15,-63 32-856 0,4 3-448 32,-8 0-423-32,-8 0-473 15,4-3-1073-15,-16 4-3432 0,-9 2-6521 16</inkml:trace>
  <inkml:trace contextRef="#ctx0" brushRef="#br0" timeOffset="154178.7">22053 12662 17915 0,'0'0'4425'0,"0"155"-2136"0,0-12-753 16,-4 29-32-16,0-7-375 16,4-22-505-1,0-36-416-15,0-24-208 16,0-23-808-16,4-9-977 0,3-19-1864 15,6-7-3352-15</inkml:trace>
</inkml:ink>
</file>

<file path=ppt/ink/ink3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32767" units="deg"/>
          <inkml:channel name="T" type="integer" max="2.14748E9" units="dev"/>
        </inkml:traceFormat>
        <inkml:channelProperties>
          <inkml:channelProperty channel="X" name="resolution" value="3854.94116" units="1/cm"/>
          <inkml:channelProperty channel="Y" name="resolution" value="5461.1665" units="1/cm"/>
          <inkml:channelProperty channel="F" name="resolution" value="91.01945" units="1/deg"/>
          <inkml:channelProperty channel="T" name="resolution" value="1" units="1/dev"/>
        </inkml:channelProperties>
      </inkml:inkSource>
      <inkml:timestamp xml:id="ts0" timeString="2020-07-27T09:18:05.258"/>
    </inkml:context>
    <inkml:brush xml:id="br0">
      <inkml:brushProperty name="width" value="0.05292" units="cm"/>
      <inkml:brushProperty name="height" value="0.05292" units="cm"/>
      <inkml:brushProperty name="color" value="#FF0000"/>
    </inkml:brush>
  </inkml:definitions>
  <inkml:trace contextRef="#ctx0" brushRef="#br0">16797 3045 9722 0,'0'0'4601'0,"0"0"-1873"16,0 0 1073-16,40 82-1425 15,-20 10-423-15,0 45-577 16,4 15-120-16,-12 4-295 0,-5-20-177 16,-2-31-248-16,-1-29-128 0,4-15-144 31,-4-23-96-31,0-10-80 16,-1 1-80-16,-3 0-8 15,4-4-8-15,-4-13-400 0,0-12-472 16,0-3-921-16,0-41-919 15,-11-55-1305-15,-5 4-1296 0,0-3-9274 16</inkml:trace>
  <inkml:trace contextRef="#ctx0" brushRef="#br0" timeOffset="308.17">16673 3080 13914 0,'0'0'4561'0,"0"0"-1696"0,0 0-945 16,60-93-431-1,-19 77-305 1,2 4-336-16,9 9-128 16,4 3-71-16,3 0-57 0,6 10-184 15,-5 2-264-15,-5 4-40 16,-3 3-32-16,-17 6-64 16,-10 1 64-16,-14 5 216 15,-11 11 232-15,-4 2-80 16,-24 13-16-16,-7 0-88 15,-18 0-120-15,2 1-120 0,-5-14-88 16,4-12-8-16,13-10-200 16,7-16-368-1,12-6-376-15,16 0-536 16,4-21-649-16,28-31-823 16,7 5-1825-16,1-4-1561 0</inkml:trace>
  <inkml:trace contextRef="#ctx0" brushRef="#br0" timeOffset="691.14">17363 2946 16 0,'0'0'16971'0,"0"0"-12738"0,0 0-2048 16,0 0-385-16,8 102-256 16,0-57-216-16,0 2-367 0,8-9-361 15,0-3-296 1,7-10-304-16,5-12-56 15,4-10-128-15,-4-3-32 16,0-16-216-16,-4-12 88 0,-8-11 88 16,-4-5 56-16,-8-3 128 15,-4-10 72-15,-4 3 0 16,-12-5 56-16,-3 3-48 16,-5 5-8-16,-4 10 48 15,-4 12 72-15,-4 17-24 16,0 12-16-16,0 0 88 0,4 25 48 15,-4 10-128-15,12 6-40 16,12 0-48 0,12-5-64-16,0-11-136 15,28-9-713-15,16-10-359 16,4-6-552-16,12-6-89 0,7-29-2336 16,-3 0 1489-16,-12-3-2801 15</inkml:trace>
  <inkml:trace contextRef="#ctx0" brushRef="#br0" timeOffset="966.41">17689 2762 4729 0,'0'0'4368'0,"0"0"-1095"31,0 0-152-31,0 0-193 16,5-76-863-16,-5 70-521 0,0 2-304 15,0 1-223-15,0 3-73 16,0 0-152-16,4 0-88 0,0 16-104 16,8 9 209-1,4 27-65-15,3 39-208 16,13 43 112-16,5 24-168 15,-5 4-32-15,-1-12-128 0,-4-27-80 16,-2-18-152-16,-1-26-80 16,-8-18 0-16,-4-23 40 0,-5-10-48 15,6-2 0 1,-5-4-208-16,-1-3-344 16,-7-13-360-16,0-6-120 15,-28-12-1161-15,-31-60-727 0,-1 1-1377 16,5-8-2449-16</inkml:trace>
  <inkml:trace contextRef="#ctx0" brushRef="#br0" timeOffset="1264.6">17427 2543 15523 0,'0'0'2744'0,"0"0"-159"0,124-10-401 15,-29 10-679-15,17 13-353 16,7 7-488-16,-23-2-224 0,-24-2-96 16,-25-3 40-16,-7 0-168 15,0 6 112-15,-1-1 129 16,-7 8-25 0,-11 2-160-16,-21 7 440 0,0 7-64 15,-32 9-232-15,-36 9-160 16,-36 6-256-16,-23 1-24 0,12-16-424 15,18-26-496-15,34-25-800 16,31-6-2329 0,9-9-10434-16</inkml:trace>
  <inkml:trace contextRef="#ctx0" brushRef="#br0" timeOffset="1422.19">18782 2784 22580 0,'0'0'0'16,"0"0"-5177"-16,0 0-10394 0</inkml:trace>
  <inkml:trace contextRef="#ctx0" brushRef="#br0" timeOffset="24052.65">9108 16345 13082 0,'0'0'5385'31,"0"0"-3488"-31,0 0-169 16,0 0 41-16,0 0-129 16,0 0-224-16,67 57 129 0,9 13-201 15,28 31-408-15,7 13-216 0,1-2-80 16,-17-7-160-16,-18-19-295 31,-10-20-185-31,-20-12 0 16,-11-16 0-16,-3-10 0 0,-6-2 0 15,5-1 0-15,-8-3 0 16,-8-9 0-16,-8-6 0 16,-4-4 0-16,-4-3-177 0,0 0-983 15,-19-42-1232-15,-14 4-2761 16,-3-16-9523 0</inkml:trace>
  <inkml:trace contextRef="#ctx0" brushRef="#br0" timeOffset="32666.6">12622 9661 7057 0,'0'0'4961'16,"0"0"-3249"-16,0 0-63 15,0 0-145-15,0 0 136 16,52-56-95-16,-52 52-225 16,0 4 128-16,0 0 1 15,-5-3-89-15,-18 3-152 0,-33 0-640 16,-28 9-224-16,-19 29-88 31,-13 20-7-31,8 18-65 0,13 6 16 16,15 4-40-16,0-4-80 15,1 4-16-15,3-7-64 0,8-12 0 16,16-16-8-16,13-16 0 16,7-6 8-16,0-4-8 15,4 0 8-15,-4-2 8 0,12-11-8 31,1-8-64-31,6-4-160 16,2 0-537-16,3 0-327 0,8 0-312 16,0 0-625-16,15 0-151 15,6 9-1937-15,-2 0-1936 0</inkml:trace>
  <inkml:trace contextRef="#ctx0" brushRef="#br0" timeOffset="33037.61">11475 9994 14643 0,'0'0'1776'0,"0"0"-272"16,0 0-359-16,0 0 23 0,0 0 592 16,0 29-944-16,-5 9-304 0,1 13-167 15,-8 3-33-15,1 3-56 31,-9-2-48-31,-1 2-24 16,2-4-112-16,-1 1-16 0,-4 4-56 16,8-8 16-16,0-8-8 0,8-5 0 15,0-14 128-15,8-10 32 16,0-7-168-16,0-6 0 31,4 0 8-31,16 0-8 0,11 0 16 16,10-6 160-16,6-7 112 15,9-3-152-15,0-3-40 0,4-6-56 16,0-1-40-16,0-3-8 16,7 4-696-16,25-13-760 31,-8 10-1521-31,-17 2-5417 0</inkml:trace>
  <inkml:trace contextRef="#ctx0" brushRef="#br0" timeOffset="37529.69">15710 10665 19108 0,'0'0'2736'0,"0"0"-1512"0,0 0-655 16,87 50 199-16,5-21 272 15,56 3-112-15,15 3-72 16,4-7-120-1,-7-9-207-15,-33-3-193 16,-3-7 0-16,-13 4-48 16,-11-6-96-16,-21 2-16 0,-19 1 56 15,-12-4-88-15,-8 1 0 16,-1 2-16-16,2 1-8 0,-6 2-24 31,-10-2 0-31,-14-4 48 16,-7 1-8-16,-4-4-16 15,0 1-120-15,-12-2-184 0,-16-2-368 16,-7 0-456-16,-13 0-601 16,-33-61-639-16,18 4-2201 0,-5-12-4513 0</inkml:trace>
  <inkml:trace contextRef="#ctx0" brushRef="#br0" timeOffset="38892.04">12881 7267 12458 0,'0'0'2353'0,"0"0"-1073"16,0 0 224-16,0 0 89 16,0 0-145-16,0 0-248 0,95 39-160 31,-54-17-287-31,6 0-305 16,-3 6-144-16,-8-2-72 0,0 2-88 15,-12 1 0-15,-9-1-64 16,-15 2 8-16,0 1-32 0,-11 4-40 31,-21-3 24-31,-4 3-32 16,-4-7-8-16,-4-6 88 15,5-5-80-15,7-5 136 0,8-9 24 16,7-1 0-16,9-2 24 16,8 0-128-16,0 0-64 15,12 0-64 1,12 0 56-16,12-2 8 0,8-7 0 15,4-1 0-15,0 1 8 16,-5-1 32-16,-2 7-32 0,-13-1-16 16,-9 4 16-16,-11 0-8 15,-8 4 16 1,0 9 112-16,-16 6-32 16,-12 6 0-16,-11 7-96 0,-2-1 0 15,2-2 8-15,3-7-8 16,4 0 0-16,12-9-8 0,8-6-120 15,8-7-488-15,4 0-1240 32,8-35-1913-32,12-4 32 0,0 2-1256 15</inkml:trace>
  <inkml:trace contextRef="#ctx0" brushRef="#br0" timeOffset="39279.01">13570 6883 12218 0,'0'0'1672'16,"0"0"313"-16,0 0 791 0,0 0-423 15,0 0-345-15,0 0-575 16,0 92-329-16,-12-13-224 16,0 30-264-1,-8 14-40-15,8 4-152 0,5-9-127 16,7-36-41-16,0-21-16 15,4-23-88-15,15-14-88 0,5-1-64 16,8-4-104-16,7-9 48 16,6-10-224-16,-6-10-184 15,1-21-17-15,0-10 105 16,-15-7 64-16,-10 0 144 16,-15 3 88-16,0 8 80 15,-20 8 0-15,-16 10 64 0,-11 6-56 16,2 10 40-16,-2 3-48 31,-1 3-128-31,4 16-408 0,9 3-1000 16,11 17-609-16,11-8-2216 15,5 4-1280-15</inkml:trace>
  <inkml:trace contextRef="#ctx0" brushRef="#br0" timeOffset="39733.79">12873 8449 17283 0,'0'0'2561'0,"0"0"-1817"0,0 0 736 16,0 0-79-16,91 5-161 0,-42 8-280 15,18 3-176-15,25 9-80 31,23 1-48-31,17-7-15 16,-5-9-233-16,-11-10-216 0,-9 0-40 16,-7-7-40-16,-16-6-32 0,-21 4 8 15,-11 6-80-15,-12-3 40 16,-1 6-40-16,6 0 0 31,-6 0 56-31,-15 0-64 0,-8 0 0 16,-7 0-288-16,-6 0-856 15,1-4-1129-15,0-9-4152 0,4-2-7874 0</inkml:trace>
  <inkml:trace contextRef="#ctx0" brushRef="#br0" timeOffset="43629.37">14192 13741 14283 0,'0'0'2472'0,"0"0"-303"15,0 0-833-15,0 0-160 16,8 0-232-16,40 0-168 0,39 12 657 16,36 14-257-16,17 9-336 15,8-1-312-15,-17 2-232 16,-12-7 8-16,-7-4-40 16,-4 1-71-16,-9-1-41 15,-7-3-40-15,-20-3 56 16,-8-3-40-16,-21-3 16 0,-3-4 16 15,4 7-56-15,7-3-8 16,-3 3-24 0,-4 0 0-16,-11-4-64 15,-10-2 128-15,-11-8-128 16,-4 2 64-16,-4-1-24 0,-4-3 0 16,0 0 48-16,0 0-24 15,0 0 64-15,0 0-80 0,0 0-56 31,0 0 16-31,0 0 32 16,0 0-40-16,0 0 0 16,0 0 24-16,0 0-32 0,0 0 0 15,0 0 0-15,0 0 0 16,0 0-32-16,0 0-16 0,0 0-48 16,0 0-24-16,0 0 0 15,0 0-16 1,0 0-16-16,0 0 8 15,0 0-184-15,-4 4-584 0,-4-4-465 16,-24-13-623-16,4-13-2361 16,0-9-4153-16</inkml:trace>
  <inkml:trace contextRef="#ctx0" brushRef="#br0" timeOffset="45969.1">14857 15046 17843 0,'0'0'2305'0,"0"0"-1305"0,0 0-296 16,0 0-560-16,0 0 520 15,112 16 249-15,-53-16-329 0,5-7-192 31,0-9-104-31,-8 1-24 16,-9-1 72-16,-7 3-144 0,-8 1-104 16,-12 2 16-16,-8 3 8 15,-8 7 8-15,0-3 80 16,-4 3 216-16,0 0 40 0,0 0 24 16,0 0 25-1,0 0 95-15,0 0-120 16,0 0-72-16,0 0-56 0,0 7-80 15,4 25 40-15,0 31-216 16,8 23-88-16,-4 2 152 16,0-11-32-16,-5-20 16 15,2-16-48 1,3 10-80-16,-8 6-8 0,4 10-8 16,-4-6 0-16,0-5-120 0,0-11-320 15,-4-23-272-15,-20-51-784 16,0-21-3393-16,0-29-5706 15</inkml:trace>
  <inkml:trace contextRef="#ctx0" brushRef="#br0" timeOffset="47113.04">17172 9483 14475 0,'0'0'5777'0,"0"0"-5017"0,0 0-208 16,0 0 160-16,0 0 184 16,100-47 89-16,-68 47-145 0,-1 0-168 15,1 9-168-15,-8 10-160 32,-4 7-48-32,-4 12-80 15,-8 6-72-15,-4 6-72 0,-4 11-8 0,0-4-56 16,-4-5 80-16,0-11-80 15,0-13 104-15,4-8-56 16,0-11-56 0,0-6-48-16,8-3 16 15,8 0 24-15,3-15 8 16,9-14-360-16,0-13-176 0,4-21-184 16,0-23-304-1,-4 7 24-15,-4 6 39 0,-8 12 33 16,-4 14-112-16,-4-4 216 15,0-3 360-15,-8 12 336 16,0 5 128-16,0 5 240 16,0 3 304-16,0 10 264 0,-4 3 112 15,0 8-120-15,4 1-119 0,0 3-129 32,0 4 56-32,0 0-88 15,0 0-8-15,0 16-136 16,11 3-64-16,2 10-8 0,2 0 0 15,2 1-80-15,2 3-32 16,5-5-96-16,0 1-32 0,4 3-8 31,4-4-48-31,0-2 0 16,0-2 8-16,4-1-16 16,-5-4 8-16,1 0-8 0,0-3 8 15,-8 0 56-15,0 0-64 0,-3-3 0 16,-10 0 8-16,1-1 0 15,-8-2 0 1,0 5 80-16,-4 1 16 16,0 3-32-16,-12 7 17 15,0 2 79-15,-4 1 24 0,-3 3-48 16,-2-1-24-16,-3 1-64 16,0-3-8-16,1-4-32 15,-5-3-16-15,-4-9-344 16,-5-3-409-16,2-10-351 15,-20-23-560-15,7-5-2041 16,-1-1-5209-16</inkml:trace>
  <inkml:trace contextRef="#ctx0" brushRef="#br0" timeOffset="47320.49">17917 9061 21276 0,'0'0'2345'0,"0"0"-1745"16,128-28-400-16,-76 12-144 0,-9 0-40 16,-7 7-16-16,-1 5-376 15,-10 4-1241-15,-13 0-3952 0</inkml:trace>
  <inkml:trace contextRef="#ctx0" brushRef="#br0" timeOffset="50918.86">9283 16717 11978 0,'0'0'4465'16,"0"0"-3201"-16,76 120 377 15,-52-32 111-15,-16 17-504 0,-8-10-472 16,-17-18 33-1,-11-30-121-15,1-27-144 16,-17-14-184-16,-16-12-160 16,-32-64-112-16,-11-73 32 0,11-41-120 15,44-23 64-15,44 20 8 16,36 41-64-16,36 25-8 16,8 23 8-16,8 18-8 15,8 17 16-15,-1 15-8 16,5 20 48-16,-5 15-48 15,-12 13-8-15,-19 16 8 0,0 41 88 16,-8 45-88-16,-8 25 88 16,-16 24 296-16,-28-1 80 0,-32-26 112 31,-12-32 17-31,-4-31-289 16,-23-39-248-16,-21-64 128 0,-16-65-192 15,1-62-48-15,23-34-32 16,48 6-152-16,36 26-32 0,21 43 264 31,42 37 56-31,16 36-8 16,9 30 8-16,15 19-48 15,-6 12 80-15,6 30 56 0,-7 14-136 16,-1 17-8-16,-11 22 0 16,-9 22-8-16,-23 19 8 0,-24 19 8 15,-28 10 0-15,-20 0 136 16,-47-19-24-1,-33-32-32-15,-27-45-88 16,-28-50-40-16,-21-48-32 0,-7-67-72 16,20-37-168-16,30-27-193 15,50-2 329-15,43 9 80 16,32 20-16-16,16 11 112 16,36 17 48-16,8 26-40 15,31 9 0-15,22 28-8 16,13 29 0-16,22 19 0 0,-16 57 0 15,-9 35 0-15,-19 31 104 16,-29 30-104-16,-31 12 0 0,-27 10 48 31,-22 3 377-31,-39-13 7 16,-31-26-264-16,-21-46-40 0,-16-55-112 16,-11-51-16-16,-12-79-88 15,3-60-64-15,5-48 56 0,35-16 32 31,45 6-400-31,46 23 231 16,30 31 233-16,27 44 0 16,3 40 16-16,17 28-8 0,23 37-8 15,13 23-64-15,20 44 64 16,-13 39 16-16,-16 24 64 0,-18 20 33 16,-21 20-105-1,-25 14 176-15,-31 11-16 16,-12 2 56-16,-43-12 40 15,-33-29-48-15,-20-41-128 0,-23-54-88 16,-21-54-64-16,-11-79-128 16,-5-64 80-16,29-42-128 15,31-21-144-15,48 3 143 16,45 16 113 0,23 22 112-16,48 25 16 0,35 26 0 15,37 31 8-15,12 38-8 0,19 45 8 16,-4 35-8-16,-7 60 8 15,-17 45 0 1,-20 42 40-16,-27 33 24 16,-28 27-7-16,-28 15 15 15,-28 0 248-15,-20-6 32 16,-36-26-256-16,-31-53 40 0,-17-55 24 16,-20-73 72-16,-11-59-216 0,-20-87-24 31,-1-63-120-31,9-54-120 15,44-35-120-15,50-3 40 16,57 12 320-16,68 39 104 0,40 47-104 16,28 58-8-16,19 59-40 15,11 46-48-15,6 66 88 32,-5 43 8-32,-20 37 0 0,-22 31-8 15,-30 31-32-15,-31 27 40 0,-25 31 120 16,-34 19-56-16,-13-13 152 0,-48-36 168 15,-32-61-40-15,-32-72-160 16,-27-78 232-16,-36-80-416 16,-25-114 0-16,-7-105-464 15,32-63-160-15,71-32 144 16,80 25 296-16,73 61 184 16,58 69 40-16,41 71-40 0,19 62-88 15,16 65 80-15,5 40 8 31,-10 58 0-31,-17 38 0 16,-39 35-8-16,-38 31 8 0,-44 29 64 16,-36 48 16-16,-20 38 232 0,-48 9-312 15,-39-3-264-15,8-85-1833 16,-6-68-5504-16</inkml:trace>
  <inkml:trace contextRef="#ctx0" brushRef="#br0" timeOffset="133286.41">9402 8931 8345 0,'0'0'4409'0,"0"0"-2616"0,0 0-305 47,0 0-112-47,0 0-544 0,0 0 497 16,73 13 15-16,-34-1-408 16,5 4-216-16,8 0-128 0,0 6 1 15,-5 1-153-15,-3 5-72 16,0 4-56-16,-16 6-24 15,-4 6 0-15,-16 7-80 0,-8 6-80 16,-12 0-40-16,-25 4-16 16,-14 2 80-16,-12 1 128 0,-5-7 48 15,-4-3 96-15,4-3 56 16,12-16 1-16,17-7-73 16,11-12 32-16,16-6 8 0,12-10-280 31,4 0-168-31,28-10-16 15,31-19 16-15,37-15 0 0,31-16 8 0,17-4-8 16,3 4-64-16,-7 9-712 16,-17 7-801-16,1-1-231 15,-33 7-2169-15,-19 10-5489 0</inkml:trace>
  <inkml:trace contextRef="#ctx0" brushRef="#br0" timeOffset="134210.93">19355 9506 16371 0,'0'0'2657'0,"0"0"-1705"0,88 51 80 16,-48-20 96-16,0 10-32 16,-8 4-87-1,-4 3-273 1,-8 3-144-16,-12-1-128 0,-8 8-152 0,-4-2-128 15,-24 1-104-15,-4-5 0 16,-4-5 40-16,-1-12-8 16,6-10-8-1,3-9 8-15,12-6 88 16,8-8-8-16,8 2-72 16,0-4-56-16,16 0-56 0,8 0 80 15,12 0-8-15,8-4-64 0,3-1-16 16,2-2 8-1,-2 4 0-15,-8 3 40 16,-2 3-48-16,-9 16 16 16,-16 16 64-16,-12 20 65 15,-17 24 15-15,-50 25-88 0,-33 11-72 16,-27-11-216-16,-21-15-713 0,-15-28-807 31,-24-23-441-31,36-23-471 16,3-8-1193-16</inkml:trace>
  <inkml:trace contextRef="#ctx0" brushRef="#br0" timeOffset="134959.93">7940 11594 8449 0,'0'0'10523'16,"0"0"-8251"-16,0 0-616 0,0 0-335 15,0 0-513 1,-104 97-336-16,57-3-232 16,-17 33-144-16,-7 16-88 15,2-16-8-15,18-31 16 0,19-39-8 16,8-16 8-16,8-13-8 16,0 1 8-16,0-3-16 15,1-7 16-15,11-10-8 16,4-6-8-16,0-3-96 15,19 0 32-15,13 0 64 16,8-12 8-16,11-4 72 0,13-7 40 16,5-2 24-16,-2-3-80 15,1 2-8 1,-1 1-48-16,1 5-8 16,-5 2-144-16,6 1-760 15,-14-1-1129-15,1-21-1071 0,-15 5-2833 16,-22-1-3874-16</inkml:trace>
  <inkml:trace contextRef="#ctx0" brushRef="#br0" timeOffset="135137.45">7976 11891 14251 0,'0'0'4264'0,"0"0"-2135"16,0 0-425-16,0 0-447 15,-24 82-537-15,40 19-224 0,16 58-48 16,4 38-184-1,7 19-72-15,9-10-192 16,1-35-320-16,10-25-1392 16,-16-53-2465-16,-2-33-5994 0</inkml:trace>
  <inkml:trace contextRef="#ctx0" brushRef="#br0" timeOffset="135685.99">12534 12097 11282 0,'0'0'6841'0,"0"0"-5096"0,0 0 255 16,44 85-472-16,-36-46-311 15,-4 7-169-15,4 2-128 16,0 6-144-16,8-2-152 16,3-2-223-16,5-2-129 15,0-7-88-15,4-3-40 16,-3-9-64-16,-6-6-64 0,-3-8 56 15,0 0-16-15,-8-5-8 16,-8 3 16-16,0 3 8 16,-3 6-72-1,-25 3-88-15,-17 7-480 16,-6 0-705-16,-41-7-1063 0,16-9-2457 16,5-16-2913-16</inkml:trace>
  <inkml:trace contextRef="#ctx0" brushRef="#br0" timeOffset="135825.6">12467 12252 13394 0,'0'0'5810'16,"0"0"-4850"-16,127-38-312 16,-32-7-648-1,-11 1-824-15,-8-1-2169 0</inkml:trace>
  <inkml:trace contextRef="#ctx0" brushRef="#br0" timeOffset="136393.09">14359 11814 18651 0,'0'0'3809'0,"0"0"-2544"16,0 0 87-16,-48 111-296 0,24-35-120 16,4 22-96-1,-4 14-119 1,12-1-137-16,5 3-128 0,7-6-200 0,7-6-56 15,10-20-40-15,2-21-80 16,5-23-72 0,4-22-8-1,4-1-72-15,11-15-128 0,10 0-368 16,-1-28-104-16,-9-17-32 16,-2-12 39-16,-14 0 113 0,-11-3 80 0,-12 6 208 15,-4 12 120-15,-16 14 136 31,-15 12 8-31,-14 10 72 16,-7 6-72-16,1 22 0 0,7 10-256 16,28 22-1016-16,12-10-2561 15,4-6-3129-15</inkml:trace>
  <inkml:trace contextRef="#ctx0" brushRef="#br0" timeOffset="137081.25">19478 11715 20708 0,'0'0'2809'15,"0"0"-2009"-15,88 64-504 0,-36-45 56 16,12-9 184-16,0-10-176 31,-1 0-216-31,-3-10-56 0,-4-12-32 16,-16 0 32-16,-9 3-80 16,-14-1-8-16,-13 11 8 15,-4 2 96-15,-8 7 472 0,-12 0 128 16,-1 0 17-16,-2 16-57 15,-5 13-40 1,4 28-136-16,-4 29-56 0,8 47-120 16,8 29 40-16,12 29-128 15,0 15-32-15,4 13-120 16,17 13-72-16,-2-12-104 0,1-34-344 16,-4-62-512-16,0-54-920 15,0-42-985-15,-8-28-3728 0</inkml:trace>
  <inkml:trace contextRef="#ctx0" brushRef="#br0" timeOffset="138173.32">5697 16059 13450 0,'0'0'6634'0,"0"0"-5890"16,0 0-544-16,0 0 72 0,0 0 112 15,0 0 24-15,64-146 160 16,-64 35-80-16,-4-16-183 16,-13 18-81-16,-2 37-112 15,3 30-40-15,-3 17-64 16,2 3 336-16,-7 6 280 15,5 0-48-15,-2 13-88 0,10 3 8 32,2 0-96-32,5 3-168 15,4 10-128-15,0 3-104 0,8 15 0 16,16 20 40-16,12 28-32 16,4 23 0-16,4 19 0 15,-5 2 8-15,2 5-16 0,-9-8 8 31,-4-5 0-31,-13-24 0 16,-2-30 72-16,-9-29-32 0,-4-16 16 16,0-7 80-16,0-6 72 15,-9 0-64-15,-10-3-112 0,-13 0-32 16,-9-15-16-16,-10-11-64 16,-5-5 64-1,0-11 0 1,0-6-80-16,5-2 16 0,7-1-96 0,12 3 88 15,8 1 64-15,20-1-32 16,4-3-24-16,12-3 0 0,28-3-144 16,12-3-392-16,19-4-592 15,41-9-689 1,-16 16-2808-16,-4 16-360 16</inkml:trace>
  <inkml:trace contextRef="#ctx0" brushRef="#br0" timeOffset="138965.21">11323 16091 8249 0,'0'0'2529'0,"0"0"7"15,0 0-255-15,0-83-313 0,0 55-367 0,-8-1-409 31,-4 4-136-31,0 3-88 16,-4-1-120-16,-8 7-31 16,1 3-33-16,-9 7-96 0,-5 6-224 15,-2 0-88-15,-1 19-152 16,0 13 112-16,8 15-168 0,9 8-24 31,10 5 56-31,9 3 16 16,4-9-8-16,4-8-200 0,16-12-8 15,4-12-96-15,0-13-24 16,4-5-304-16,3-4 152 0,-3-16 32 16,0-9-48-16,-4-10 16 31,-3-7 32-31,-6 1 152 16,2 3 80-16,-10 3-40 0,5 6 48 15,-8 10-8-15,1 10 16 16,-2 9 128-16,5 0 408 0,0 20 264 15,12 33 217-15,16 52-185 16,12 47-232 0,12 26-200-16,-5 3 64 15,-3-20-128-15,-9-23-120 0,2-15-224 16,-6-16 0-16,-7-21-96 16,0-25-288-16,-12-16-768 0,12-14-905 15,-8-2-1567 1,-4-10-3314-16</inkml:trace>
  <inkml:trace contextRef="#ctx0" brushRef="#br0" timeOffset="144787.65">14614 7480 5817 0,'0'0'8530'16,"0"0"-4714"-16,0 0-1679 0,0 0-385 15,0 0-375-15,12 130-441 31,-4-21-104-31,-4 8-216 16,-4-17-176-16,0-29-112 0,0-33-176 16,0-6-144-16,0-1-8 15,3 1-72-15,22-16-944 0,-1-9-1673 16,0-7-4544-16</inkml:trace>
  <inkml:trace contextRef="#ctx0" brushRef="#br0" timeOffset="145897.66">19268 8429 7449 0,'0'0'0'0</inkml:trace>
</inkml:ink>
</file>

<file path=ppt/ink/ink3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32767" units="deg"/>
          <inkml:channel name="T" type="integer" max="2.14748E9" units="dev"/>
        </inkml:traceFormat>
        <inkml:channelProperties>
          <inkml:channelProperty channel="X" name="resolution" value="3854.94116" units="1/cm"/>
          <inkml:channelProperty channel="Y" name="resolution" value="5461.1665" units="1/cm"/>
          <inkml:channelProperty channel="F" name="resolution" value="91.01945" units="1/deg"/>
          <inkml:channelProperty channel="T" name="resolution" value="1" units="1/dev"/>
        </inkml:channelProperties>
      </inkml:inkSource>
      <inkml:timestamp xml:id="ts0" timeString="2020-07-27T09:19:33.821"/>
    </inkml:context>
    <inkml:brush xml:id="br0">
      <inkml:brushProperty name="width" value="0.05292" units="cm"/>
      <inkml:brushProperty name="height" value="0.05292" units="cm"/>
      <inkml:brushProperty name="color" value="#FF0000"/>
    </inkml:brush>
  </inkml:definitions>
  <inkml:trace contextRef="#ctx0" brushRef="#br0">5813 10029 13570 0,'0'0'2225'31,"0"0"-385"-31,0 0-415 0,0 0-457 16,-13 0-584-16,22 0-184 16,23 0-40-16,28 0 744 0,31-3-144 15,48-3-208-15,17-3-216 16,-1-1-159-16,-11 1 31 15,-21-1-16-15,1 3-72 0,-5 5-24 32,1-2-16-32,-9 4 40 15,-7 0-48-15,-4 0-64 16,-25 0-8-16,-12 0 0 0,-18 0 0 16,-6 4 72-16,6 2 72 15,-6-3 96 1,1 0 72-16,-4 4 40 15,-16-5-128-15,-5-2-112 0,-2 0 8 16,-13 0 24-16,4 4 56 16,-4-4-32-16,0 0 8 0,0 0-80 15,0 0-48 1,0 0 0-16,0 0-40 16,0 0-8-16,0 0 8 0,0 0 8 15,0 0-8-15,0 0 48 16,0 0-56-16,0 0-16 15,0 0 16-15,0 0 8 0,0 0-8 32,0 0 8-32,0 0 0 0,0 0 0 15,0 0 0-15,0 0 8 16,0 0 72-16,0 0-88 16,0 0 0-16,0 0 72 0,0 0-72 15,0 0-8-15,0 0 8 16,0 0 0-16,0 0 48 0,0 0-32 31,0 0-24-31,0 0 8 16,0 0-8-16,0 0 8 15,0 0-8-15,0 0-304 0,0 0-536 16,-21-4-1560-16,2-5-2826 16,-5-1-3984-1</inkml:trace>
  <inkml:trace contextRef="#ctx0" brushRef="#br0" timeOffset="1342.4">9009 10160 18996 0,'0'0'2408'0,"0"0"-1824"0,0 0-208 32,123 47 392-32,-32-37 121 15,41-10-273-15,19-6-184 0,5-17-120 16,-10 4 0-16,-13 7-144 15,-6 2-120-15,-11 7 64 0,-9 3 8 16,-16 0-40-16,-3 16 8 16,-12 5-40-16,-17-1 0 31,-10-4 56-31,-10 0 112 0,2-3-24 16,6 2-48-16,5 7 0 15,-5-5 0-15,-6-5 24 0,-5 1-64 16,-8-7-8-16,-5 0-48 15,1-3 16 1,-8 1-16-16,-4-4-40 16,-1 0 40-16,-2 0-48 0,-9 0 0 15,4 0 0-15,-4 0 0 16,0 0 8-16,0 0 40 0,0 0-48 16,0 0 16-16,0 0-16 0,0-4 0 31,0 4 0-31,0 0-112 15,0 0-184-15,0-5-320 0,-4-2-48 16,-8 1-272-16,-8-4-512 16,-20-6-537-16,4 7-1952 0,0 5-2408 15</inkml:trace>
</inkml:ink>
</file>

<file path=ppt/ink/ink3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32767" units="deg"/>
          <inkml:channel name="T" type="integer" max="2.14748E9" units="dev"/>
        </inkml:traceFormat>
        <inkml:channelProperties>
          <inkml:channelProperty channel="X" name="resolution" value="3854.94116" units="1/cm"/>
          <inkml:channelProperty channel="Y" name="resolution" value="5461.1665" units="1/cm"/>
          <inkml:channelProperty channel="F" name="resolution" value="91.01945" units="1/deg"/>
          <inkml:channelProperty channel="T" name="resolution" value="1" units="1/dev"/>
        </inkml:channelProperties>
      </inkml:inkSource>
      <inkml:timestamp xml:id="ts0" timeString="2020-07-27T09:21:26.587"/>
    </inkml:context>
    <inkml:brush xml:id="br0">
      <inkml:brushProperty name="width" value="0.05292" units="cm"/>
      <inkml:brushProperty name="height" value="0.05292" units="cm"/>
      <inkml:brushProperty name="color" value="#FF0000"/>
    </inkml:brush>
  </inkml:definitions>
  <inkml:trace contextRef="#ctx0" brushRef="#br0">22742 3686 21652 0,'0'0'3033'15,"0"0"-1881"-15,-12 80 8 0,12-4 65 16,0 28-25-16,0 14-384 0,0-1-176 31,4-12-104-31,-4-16-200 16,0-4-48-16,0-18-104 0,0-19-64 15,0-10-120-15,0-6-24 16,4 0-592-16,0 2-584 0,0-5-1184 16,-4-10-2962-16,0-12-6592 0</inkml:trace>
  <inkml:trace contextRef="#ctx0" brushRef="#br0" timeOffset="152.59">22921 4381 18059 0,'0'0'6250'15,"0"0"-5266"-15,0 0-88 16,0 0-296-16,0 0-552 15,0 0-48-15,76 74-1992 0,-57-74-6146 0</inkml:trace>
  <inkml:trace contextRef="#ctx0" brushRef="#br0" timeOffset="733.03">23587 3524 15843 0,'0'0'7898'0,"0"0"-6970"0,0 0-216 16,0 0-104-16,88 54 160 31,-64-38-240-31,-5-4-168 16,1 7 48-16,-8 4-95 0,0 2-113 15,-12 7-16-15,0 3-56 16,-12-4-64-16,-4-2-64 0,0-4 8 15,1-8-8-15,2-2-128 16,5 1-112 0,1-3-176-16,7 2-137 15,0 2-15-15,0 2 8 0,15-3 56 16,5-1-48-16,1-5 160 16,2 0 272-16,1-4 104 0,0 3 16 15,-9 4 48 1,2 0 184-16,-10 10 176 15,-3 2 56-15,-4 10 40 16,0 6-88-16,-19 2-112 0,-9 6-104 16,-4-2-88-16,-8-5-112 15,-4-8-184-15,-4-8-632 0,-12-26-720 32,9 0-2081-32,7-13-4465 0</inkml:trace>
  <inkml:trace contextRef="#ctx0" brushRef="#br0" timeOffset="1003.31">23439 4105 18491 0,'0'0'2721'15,"0"0"-873"-15,120 70-303 0,-60-42-441 16,7-2-264-16,9-7-224 15,-4-6-184 1,7-1-168-16,-3-1-120 16,-5-3-72-16,-7-1 17 0,-8 2-81 15,-4-6-16-15,-16 4-273 16,-8-4-327-16,-8 0-144 0,-8-3-496 16,-12-13-536-16,0-9-1121 15,-4-6-4177-15</inkml:trace>
  <inkml:trace contextRef="#ctx0" brushRef="#br0" timeOffset="2196.12">23993 3349 17323 0,'0'0'3001'0,"0"0"-2105"15,0 0-72-15,112-25-280 32,-76 12-88-32,-5 1-168 15,-3 2-167-15,-8 1-49 0,-8 2 24 16,-4 1-24-16,-8 6 584 16,4-3 184-16,-4 3-288 0,0 0-112 15,0 6-64-15,4 13-176 16,4 9 192-16,0 11-64 15,0 1-80 1,0 9-112-16,-5-1-24 0,6-7-112 16,-1-4-48-16,-4-5-72 15,-1-7-480-15,-3-5-584 0,0-11-256 16,-3-2-401 0,-18-7-711-16,-10 0 39 15,-9-3 1081-15,-3-10 896 16,-2 0 536-16,2 1 624 0,7 2 672 15,8 7 193-15,12-1 103 16,8 1-288-16,8 3-576 0,0 0-480 31,4 0-200-31,16-3 176 16,8-1-63-16,4 2-89 16,-4-4-24-16,4 2-40 0,-13 4 8 15,-3 0-16-15,-12 0-128 0,-4 0 128 16,-7 16 104-16,-18 7-56 15,-6 5 0-15,-5 3 8 32,4-1-8-32,4-5 24 0,12-9 48 15,12-7-120-15,4-9 0 16,0 0-176-16,4 0 40 16,16 0 80-16,8-3 48 0,0-3-8 15,0 2 16 1,0 4 0-1,-5 0-8-15,-7 0-177 0,-8 10-191 0,-8 6 240 16,-4 5 136-16,-20 8 0 16,-8 0 8-16,-3 3-8 15,-1-6 48-15,4-1-48 0,8-9-8 16,4-5-72 0,8-7-136-16,8-1-152 15,4-3-248-15,0 0-224 0,4 0 448 16,8-3 296-16,12-3 96 15,4 0 0-15,4 3 0 16,-1-1 16 0,-3 4-8-16,-3 0-8 15,-14 0-32-15,-11 7-64 16,0 8 96-16,-8 8 48 0,-20 2-40 16,-3 8 0-16,-5-1 40 15,-8 5 0-15,4-5 24 0,4-4 96 31,8-2 272-31,13-10 512 16,6-10 16-16,9-6-504 0,0 0-464 16,17-16 0-16,14-16 97 15,17-25-49-15,12-19-48 16,12-19 0-16,-8-10-145 0,-17 6-375 16,-23 11-280-16,-24 8-624 15,-4 0-889 1,-28 2 177-16,-11-2-481 15,-5 4 801-15,4 15 1112 0,8 11 704 16,12 18 24-16,0 3 1200 16,4 4 585-16,1 6-137 15,6 0 672 1,5 10-223-16,5 9-585 16,3 0-480-16,3 34-231 0,22 39 359 15,6 54-72-15,1 35-32 16,-4 29-232-16,-5-5-39 0,-6-20-281 15,-2-10-240 1,-2-26-184-16,2-32-104 16,2-31-176-16,7-23-800 15,-1-24-1177-15,5-11-3688 0</inkml:trace>
  <inkml:trace contextRef="#ctx0" brushRef="#br0" timeOffset="2536.21">24850 3093 13234 0,'0'0'5377'0,"0"0"-4200"15,0 0 47-15,0 0-672 0,79 85-552 16,-67-60-552-1,-8-3-2081-15,-4-2-5344 16</inkml:trace>
  <inkml:trace contextRef="#ctx0" brushRef="#br0" timeOffset="2833.41">24762 3432 6145 0,'0'0'9274'31,"0"0"-8274"-31,0 0-232 0,92-38-400 15,-53 13-120-15,-3-1-40 16,1 0-208-16,-9 4-304 16,-9 9-2128-16,-11 11-1817 0,-8 2 2128 31,-8 9-3888-31,-8 16 5985 16,-4 7 24-16,0 6 5081 0,8 3-1880 15,5 1-361-15,3-1-503 16,4-3-369-16,0 0-423 15,0-3-297-15,0-6-400 0,4-4-296 16,-1-9-360 0,1-6-192-16,4-4-768 15,1-6-1544-15,6-28-2121 0,-3-8-1873 16,0-2 233-16</inkml:trace>
  <inkml:trace contextRef="#ctx0" brushRef="#br0" timeOffset="3125.63">25093 3366 1008 0,'0'0'10194'0,"0"0"-6305"16,0 0-1361-16,24 88-799 16,-24-41-361-16,0 8-192 0,-9 5-384 15,-14 1-480-15,-5 2-216 16,-4 0-96 0,-4-5-328-16,-4-7-152 15,1-7 128-15,3-6 288 16,8-13 56-16,8-6 8 0,8-9 64 15,8-10-56-15,4 0-16 16,8 0 16-16,24-6 376 0,7-7 248 31,13 3 41-31,4-3-17 16,12 3-72-16,-1-2-184 16,5-1-280-16,0-5-120 0,0-5-424 15,12-15-1689-15,-25 7-4824 16,-11-1-7842-16</inkml:trace>
  <inkml:trace contextRef="#ctx0" brushRef="#br0" timeOffset="3463.73">26479 3308 17931 0,'0'0'2929'0,"0"0"-2225"0,0 0 456 16,111-19 57-16,-47 10-249 15,8-4-440-15,4 3-264 0,-13-6-216 32,6 0-48-32,-5 1-192 15,-25-4-936-15,-15-1-1129 16,-16 1-3664-16,-8 4-8594 0</inkml:trace>
  <inkml:trace contextRef="#ctx0" brushRef="#br0" timeOffset="3640.25">26874 2981 13338 0,'0'0'4017'0,"0"0"-2216"0,-16 149 503 15,-8-28-432-15,-4 22-423 16,-8-3-401-16,0-13-320 16,12-45-272-16,12-22-456 15,5-28-96-15,7-13-1176 16,-4-6-1801-16,4-10-5112 15</inkml:trace>
  <inkml:trace contextRef="#ctx0" brushRef="#br0" timeOffset="3793.84">26798 3457 14211 0,'0'0'3840'15,"0"0"-2535"-15,76 77-321 16,-36-43-352-16,-1-2-632 0,17-4-240 31,-8-8-3865-31,0-14-6209 0</inkml:trace>
  <inkml:trace contextRef="#ctx0" brushRef="#br0" timeOffset="4043.18">27368 2994 13834 0,'0'0'5770'16,"0"0"-5162"-16,92-16-408 0,-37 4 288 0,5-2 528 15,8 2 48-15,0-1-359 16,-1 0-361-16,-7-2-344 15,-8-2-504-15,-20-2-1457 0,-13 7-631 16,-10 2-4322-16</inkml:trace>
  <inkml:trace contextRef="#ctx0" brushRef="#br0" timeOffset="4262.59">27767 2648 9634 0,'0'0'7937'15,"0"0"-5840"-15,0 0-417 0,0 0-272 31,7 127 89-31,14-20-409 16,-2 17-248-16,1 0-88 16,-8-9-40-16,-5-39-151 0,2-16-321 31,-5-22-240-31,4-9-128 16,-4-1-713-16,-1-5-455 0,1-8-704 15,-4-15-1817-15,-7-28-1336 16,-9-13-6258-16,-4-8 8219 0</inkml:trace>
  <inkml:trace contextRef="#ctx0" brushRef="#br0" timeOffset="4394.24">27679 2994 4304 0,'0'0'9923'0,"0"0"-7403"0,-20 88-431 16,-1-11-17-16,-2-1-464 15,3-6-447-15,0-9-425 0,4-27-736 0,8 1-320 16,4-9-1937-16,0-14-5440 15</inkml:trace>
  <inkml:trace contextRef="#ctx0" brushRef="#br0" timeOffset="4543.84">27767 3041 9818 0,'0'0'6097'31,"0"0"-4049"-31,0 0-527 0,67 96-393 15,-48-62-104-15,6-2-552 16,6-12-472-16,-3-11-1712 0,-7-9-4145 16</inkml:trace>
  <inkml:trace contextRef="#ctx0" brushRef="#br0" timeOffset="5197.1">28121 2521 11906 0,'0'0'6529'0,"0"0"-5832"0,0 0-457 16,99 6-184-16,-67-6-40 16,0-10 32-16,-8 1 0 0,-4-1-40 0,-4 5 48 15,-13 1-40-15,6 1 224 31,-9 3 592-31,0 0 72 16,0 0-48-16,0 7-160 0,4 14-87 16,-4 11-17-16,4 13-72 15,-4 2 0-15,0 4-88 0,0-1 8 16,0-5-160-16,0-4-224 31,-4-6-56-31,-4-9-728 0,-4-7-688 16,-8-10-913-16,-4-6-3048 15,-4-3-1624-15,-4-7-1089 0,1-10 7410 16,-1-3 912-16,4-2-232 16,4-1 1616-16,8 5 192 15,8 6-1319-15,4 1 5952 0,4 5-4505 32,0 3-1327-32,4 0 135 15,16 3 40-15,0 0-200 0,3 0-248 16,1 0-80-16,-3 6 360 15,-6 7 64-15,-6 9 49 16,-9 3 135 0,0 7-208-16,-17 5-280 0,-7 2-16 15,1 3-24-15,-5-5-136 16,4-1-128-16,4-11-72 0,8-6 8 16,4-10 8-16,4-2-16 15,4-7-72 1,0 0 64-16,0-10-64 15,12-9-8-15,0-6-608 0,4-10-528 16,-4-2-705-16,-5-5-87 16,-7 0-2329-16,0-2 1176 0,-15-7-4592 15,-5 13 7346-15</inkml:trace>
  <inkml:trace contextRef="#ctx0" brushRef="#br0" timeOffset="5556.14">28029 2724 4480 0,'0'0'649'0,"0"0"7096"16,-4 74-5472-16,4-15-65 0,0 27-191 15,17 22-105-15,-2 0-624 16,-3-6-135-16,0-23-177 31,-4-28-312-31,0-14-184 0,0-8-240 16,8-4-232-16,0 1-8 16,3-10-576-16,2-6-560 0,-1-10-433 15,-1-10-711-15,5-21-1825 16,-3-27-1624-16,-2-25-2073 15,-3-24 7730 1,4-11 72-16,-4 23 16 0,-4 25 1512 16,-4 35-759-16,0 16 4824 15,4 4-4153-15,-5 4 473 0,2 9-441 16,-5 2 352-16,0 6 457 16,-4 16-481-1,0 7-568-15,-4 5-407 16,-16 5-201-16,-5 5-352 0,-2 1-272 15,-9-7-480-15,0-6-1089 16,0-10-1167-16,-7-10-2922 0,6-9-3720 16,10-3 6850-16</inkml:trace>
  <inkml:trace contextRef="#ctx0" brushRef="#br0" timeOffset="5757.6">28069 3038 9249 0,'0'0'6490'0,"0"0"-5490"0,0 0 520 16,0 0 305-16,96 26 71 15,-56-1-415-15,-1 7-393 32,9 6-296-32,-4 3-368 0,20 4-208 15,23-8-128-15,33-8-88 16,15-16-360-16,13-13-616 16,-5-10-457-16,-4-15-1015 0,1-10 840 15,-33 4-945-15,-23 2-2632 0</inkml:trace>
  <inkml:trace contextRef="#ctx0" brushRef="#br0" timeOffset="6088.7">29169 2851 12346 0,'0'0'7906'31,"0"0"-7106"-31,0 0-624 0,0 0-80 16,0 0 24-16,91 12-120 15,-63-30-40-15,12-21-1064 16,-12 4-1937-16,-8 7-2056 0</inkml:trace>
  <inkml:trace contextRef="#ctx0" brushRef="#br0" timeOffset="6327.07">29288 2743 7681 0,'0'0'6305'0,"0"0"-5264"0,0 82 183 0,0-40 544 15,0 5-343 1,0 1-401-16,-4-4-176 16,0-2-216-16,1-1-328 0,3-9-144 15,0-7-160-15,0-9-208 16,7-9-600-16,5-7-360 15,8-23-104-15,8-28-129 0,8-28-1423 16,12-27-2658-16,-8 15-1727 16,-5 15 5170-16</inkml:trace>
  <inkml:trace contextRef="#ctx0" brushRef="#br0" timeOffset="6628.26">29746 2235 5585 0,'0'0'8449'0,"0"0"-6592"0,0 0-249 16,-63 124-119-16,18-61-705 16,-2 1-504-16,-1 2-280 15,12-18-96-15,4-3-648 0,17-17-1697 16,10-15-2032-16,5-10 1737 31,9-3 1863-31,10-7 641 0,5-12 184 16,0 4 48-16,0-1 152 15,0 10 496-15,-8 2 673 0,4 4 879 16,-8 29 393-16,-1 21-153 0,-6 33-775 16,-5 26-201-16,0 4-200 15,0-18-136-15,-5-30-239 16,5-31-281-16,0-9-352 16,0-2-256-16,0-4-184 15,5-19-832-15,3 0-1553 16,-4-16-3288-16</inkml:trace>
  <inkml:trace contextRef="#ctx0" brushRef="#br0" timeOffset="7626.6">29874 1975 13946 0,'0'0'4313'15,"0"0"-2664"-15,0 0-73 16,0 0-336-16,75 98-367 16,-55-69-409-16,-3 2-280 0,-6 1-104 15,-3 6-80-15,-8 0 0 16,-8 7-264-16,-16 2-64 0,-4-2 104 31,-7 3 7-31,-1-11 97 16,8-7 120-16,4-15 224 0,8-6 329 15,9-5-225-15,7-4-272 0,0 0-56 16,19-11 0-16,5 3-64 16,12-1 56-1,-1 5-96 1,6 4-152-16,-9 0 40 0,-9 4 48 16,-7 8 15-16,-12 10 57 0,-4 7 48 15,-11 6 48-15,-17 2 0 0,-4 5 40 31,-4-7-32-31,8-7 40 16,8-12-32-16,8-13-16 16,7-3-112-16,5-3-72 0,0-9-24 15,21 2 64-15,-1 0 40 16,8 3-56-16,4 7 16 0,-4 0 32 16,-5 4 96-16,-3 12 16 31,-3 6 0-31,-14 7 136 0,-3 6 80 15,0 6 88-15,-12 7 64 16,-11-7-55-16,-1 0-161 0,0-9 112 16,3-10-96-16,6-9-24 31,2-10-96-31,2-3-48 16,3-3-56-16,4-13-152 0,-5-3-16 15,9-2-40-15,0-2 79 16,0-3 41-16,13 4-64 0,2-6-48 0,6 2-240 15,3-2-416 1,0-1 64 0,-5 4-192-16,1 5 207 15,-8 11 185-15,-4 3 408 0,0 6 240 16,-8 3 816-16,4 16 345 16,0 13-17-16,-4 6-120 0,0 9-264 15,0 7-152-15,-4 7-63 0,-8-4-65 31,0-3-88-31,-3 0-176 16,-9-10-112-16,0-2-32 0,-8-8-72 16,0-2-144-16,-8-10 16 15,0-2 80-15,-4-8-120 0,5-5 168 32,2-4-72-32,10-3 72 15,11 0 200-15,8 0 224 0,8-7-224 16,4 1-128-16,35-13 24 15,38 0 160-15,30-7-8 0,12 5-64 16,5 8 64-16,-8 3-40 31,-32 7-144-31,-21 3 32 16,-15 0-88-16,-9 0-8 0,2 3-8 16,-6 7-48-16,1 3-256 15,-16-1-216-15,-20-3-816 0,0-2-2353 16,-12-1-8266-16</inkml:trace>
  <inkml:trace contextRef="#ctx0" brushRef="#br0" timeOffset="7800.13">30248 3886 7521 0,'0'0'0'0</inkml:trace>
  <inkml:trace contextRef="#ctx0" brushRef="#br0" timeOffset="10844.01">22801 5905 11082 0,'0'0'7121'0,"0"0"-6040"16,0 0-929-16,0 0 72 16,69 0 600-16,-26 4 128 0,6 11-272 15,-2 4-264 1,-3 4-160-16,0 2-88 15,-13 0-40-15,-6 4 0 16,-14 3-32-16,-11 6-24 0,0 6-7 16,-28 10-17-16,-15 3-48 15,-9 7 64-15,-4-4-64 16,-4-6 8 0,5-9 112-16,10-10 208 15,10-13 208-15,11-9 88 0,16-8-64 16,4-5-208-16,4 0-288 0,4 0-64 15,24-3 0-15,8-12 0 16,12-4 0-16,7-6 16 0,5-4-16 31,-1-3 0-31,1 0-336 16,4-6-816-16,-12 9-961 16,-16 7-4112-16</inkml:trace>
  <inkml:trace contextRef="#ctx0" brushRef="#br0" timeOffset="11042.48">23602 6293 14459 0,'0'0'7649'16,"0"0"-6849"-16,0 0-664 0,0 0-136 15,0 0-712-15,0 0-1880 0,5 63-5354 16,-1-63-720-16</inkml:trace>
  <inkml:trace contextRef="#ctx0" brushRef="#br0" timeOffset="12075.72">24483 5581 12338 0,'0'0'7858'0,"0"0"-6082"16,0 0-688-16,0 0-119 0,24 89 287 15,-12-9-296-15,4 37-136 16,-4 23-152-16,-4 3 17 16,-8-7-225-1,0-15-56-15,0-10-72 16,-4-22-96-16,0-26-104 0,4-22-136 15,0-14-72-15,0-9-512 16,0 1-616-16,0-9-361 16,-24-23-407-16,4-16-2737 0,-8-8-7722 0</inkml:trace>
  <inkml:trace contextRef="#ctx0" brushRef="#br0" timeOffset="12416.8">24272 5457 18163 0,'0'0'2169'0,"0"0"-1049"16,112 7 136-16,-45 11-311 16,5 9-137-1,4-2-264-15,-1 7-160 16,-11-7-144-16,0 4-96 0,-16-4-72 15,-16 0-24-15,-12 4 128 16,-20 6 152-16,0 9 120 0,-32 7-64 16,-16 0-168-16,-12 3-72 15,-8-7-72-15,5-12-72 16,7-6 0 0,16-10 0-16,8-10-208 15,12-5-416-15,12-4-352 16,8-4-1016-16,8-21-2569 0,36-38 544 15,-4 2-2793-15,3 1-1151 0</inkml:trace>
  <inkml:trace contextRef="#ctx0" brushRef="#br0" timeOffset="13093.99">25029 5492 16603 0,'0'0'3041'16,"0"0"-1401"-16,4 89-48 0,4-38-31 15,3 3-241 1,2 0-488-16,2-6-224 16,2-7-264-16,7-16-272 15,4-9-72-15,4-13-48 0,0-3-96 16,3-16-320 0,-3-19-136-16,0-9-248 15,-8-13 352-15,-5 0 352 0,-19 0-80 16,0 0 224-16,-19 6 0 15,-13 6 336-15,-4 14 192 16,0 5-48-16,8 14 208 0,-4 12-144 16,0 0-248-16,0 22-136 15,4 6-104 1,0 4 0-16,9 0-56 16,11-7-8-16,8-11-184 15,8-9-528-15,28-5 216 0,7 0 24 16,26-22 48-16,2 0-176 31,1-3-96-31,0-1-161 0,-21 4-399 16,5 3-392-16,-16 3 312 15,-9 6 639-15,-10 1 617 16,-10 3 88-16,-11-7 505 0,0 3 527 16,0-2 112-16,0-1-224 15,0 4-192-15,0-1-16 0,-4 3 1 16,4 7-57-1,0 0-72-15,0 0-88 16,0 4-32-16,0 11 160 16,4 17 104-16,9 25-127 0,-2 25-25 15,2 39 16 1,2 23-80-16,-7 1-128 16,1 2-224-16,-9-11-56 0,4-9 32 15,3-12 56 1,5-14-16-16,0-25-8 0,0-18-80 15,1-24-48-15,-6-9-40 0,5-2-8 32,-3-4-392-32,-6-7-464 0,-3-12-536 15,0-2-737-15,-31-68-1616 16,-10-1-3368-16,1-8-4026 16</inkml:trace>
  <inkml:trace contextRef="#ctx0" brushRef="#br0" timeOffset="13394.19">25415 5187 13970 0,'0'0'7642'31,"0"0"-6570"-31,101 36 41 0,-43-21-81 16,6-5-72-16,5 3-280 0,2-4-216 15,4 3-152-15,-6 2-152 16,-6 5-64-16,-11 0-40 0,-8 2 16 16,-16 5 168-16,-17 6 193 15,-11 9 279-15,-24 23-40 16,-47 38-336-16,-41 31-216 16,-19 10-120-1,15-23-136-15,37-44-176 0,31-40-224 16,8-36-785-16,8 0-2719 0,4-17-10852 15</inkml:trace>
  <inkml:trace contextRef="#ctx0" brushRef="#br0" timeOffset="13563.73">26184 6013 7985 0,'0'0'0'15</inkml:trace>
  <inkml:trace contextRef="#ctx0" brushRef="#br0" timeOffset="14033.48">23327 7464 14034 0,'0'0'8034'0,"124"-6"-7090"16,16-13-656-16,39-16-63 31,36-13 447-31,28-19 576 16,32-12-16-16,32-22-24 0,27-11-367 15,10-8-249-15,-14 8-176 16,-20 14-112-16,-31 19-256 0,-40 19-48 16,-35 18 160-16,-28 14 32 31,-38 15-88-31,-34 3-56 16,-32 8-40-16,-36 2-8 0,-21 0-72 15,-6 0-336-15,-9 0-352 16,0 0 8-16,-24 2-585 0,-16-2-959 0,-36-9-2241 15,12-10-5241 1,5-3 1024-16</inkml:trace>
</inkml:ink>
</file>

<file path=ppt/ink/ink3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32767" units="deg"/>
          <inkml:channel name="T" type="integer" max="2.14748E9" units="dev"/>
        </inkml:traceFormat>
        <inkml:channelProperties>
          <inkml:channelProperty channel="X" name="resolution" value="3854.94116" units="1/cm"/>
          <inkml:channelProperty channel="Y" name="resolution" value="5461.1665" units="1/cm"/>
          <inkml:channelProperty channel="F" name="resolution" value="91.01945" units="1/deg"/>
          <inkml:channelProperty channel="T" name="resolution" value="1" units="1/dev"/>
        </inkml:channelProperties>
      </inkml:inkSource>
      <inkml:timestamp xml:id="ts0" timeString="2020-07-27T09:21:58.756"/>
    </inkml:context>
    <inkml:brush xml:id="br0">
      <inkml:brushProperty name="width" value="0.05292" units="cm"/>
      <inkml:brushProperty name="height" value="0.05292" units="cm"/>
      <inkml:brushProperty name="color" value="#FF0000"/>
    </inkml:brush>
  </inkml:definitions>
  <inkml:trace contextRef="#ctx0" brushRef="#br0">3493 8893 12362 0,'0'0'7778'0,"0"0"-6786"0,0 0-696 15,0 0 352-15,0 0 432 16,0 0 1 0,5 6-433-16,7 16-216 15,-1 10 24-15,10 22 80 16,-1 3-8-16,-5 6-120 0,2 7-184 16,-10-9-128-16,1 6-96 15,-4-4-48-15,0-6-504 16,-4-3-544-16,0-9-664 15,-4-10-417-15,-8-13-2032 16,-4-10-2448-16</inkml:trace>
  <inkml:trace contextRef="#ctx0" brushRef="#br0" timeOffset="278.25">3390 9478 3528 0,'0'0'12419'15,"0"0"-10331"-15,0 0-1199 16,0 0 823-16,0 0-88 0,71 75-367 31,-54-53-409-31,3-3-248 16,-4 4-216-16,4-4-40 16,-1-6-208-16,-6-4-80 0,-2-3-8 15,2-6-48-15,-2 0-152 16,-3-15 8-16,5-27 80 0,-2-25 8 15,1-22-272 1,-4 1-8-16,0 18-304 16,-4 19-657-16,-4 3-575 15,0 7-2385-15,0 6-5961 0</inkml:trace>
</inkml:ink>
</file>

<file path=ppt/ink/ink3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32767" units="deg"/>
          <inkml:channel name="T" type="integer" max="2.14748E9" units="dev"/>
        </inkml:traceFormat>
        <inkml:channelProperties>
          <inkml:channelProperty channel="X" name="resolution" value="3854.94116" units="1/cm"/>
          <inkml:channelProperty channel="Y" name="resolution" value="5461.1665" units="1/cm"/>
          <inkml:channelProperty channel="F" name="resolution" value="91.01945" units="1/deg"/>
          <inkml:channelProperty channel="T" name="resolution" value="1" units="1/dev"/>
        </inkml:channelProperties>
      </inkml:inkSource>
      <inkml:timestamp xml:id="ts0" timeString="2020-07-27T09:22:32.112"/>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2060"/>
    </inkml:brush>
  </inkml:definitions>
  <inkml:trace contextRef="#ctx0" brushRef="#br0">20606 2398 14563 0,'0'0'4713'15,"0"0"-3289"-15,0 0-208 31,0 0 184-31,-84-33-135 0,73 52-329 16,-1 32-368-16,7 35-112 16,5 25 104-16,13-4-48 0,7-24-7 15,3-32-97-15,5-25-128 32,12-8-160-32,8-8-120 15,12-10 0-15,4-13-96 0,12-38 80 16,-9-28-32-16,-11-23 0 15,-24-9 40-15,-32 7 0 0,-28 12 8 16,-16 27 16-16,-3 15 64 0,6 18-64 16,1 13 32-1,-3 4-40 1,-9 12 88-16,0 3-48 0,1 12-48 16,2 20-304-16,10 6-553 15,7 6-519-15,8 1-968 0,16 12-1481 16,4-9-1168-1,4-10-7722-15</inkml:trace>
  <inkml:trace contextRef="#ctx0" brushRef="#br0" timeOffset="282.24">20614 2810 18515 0,'0'0'2665'0,"0"0"-1473"16,0 0 329-16,0 0-281 0,0 0-184 16,-92 66-144-16,60-28-240 15,-19 23-111-15,-17 31-225 32,-15 37-176-32,-9 18-8 0,1 3-32 15,7-18-72-15,8-23-48 16,13-27-8-16,14-25-184 0,14-22-528 15,14-13-481-15,-3-6-543 16,9-6-785 0,2-10-3480-16</inkml:trace>
  <inkml:trace contextRef="#ctx0" brushRef="#br0" timeOffset="646.26">19423 3921 13778 0,'0'0'8594'16,"0"0"-7521"-16,-35 127-233 15,30-32-72-15,5 23 24 0,12-7-16 32,8-28-96-32,8-33-200 15,0-28-264-15,12-9-208 0,7-13-8 16,13-9-48-16,12-38-48 15,-4-37-152-15,-9-30 32 16,-18-4 48-16,-30 7 80 0,-15 16 80 16,-31 25-40-16,-5 20 48 31,-1 11 56-31,-2 11 8 0,-13 9-8 16,-8 9 80-16,-3 10 64 15,-1 22 8-15,12 23-160 16,12 6-48-16,21-3-16 0,18-14-400 15,61-34-1240 1,16-3-2217-16,7-26-4593 16</inkml:trace>
  <inkml:trace contextRef="#ctx0" brushRef="#br0" timeOffset="1173.84">21164 2813 18595 0,'0'0'2801'0,"0"0"-1601"0,0 0-480 0,48 133 417 16,12-9 303-16,4 22-280 15,7 0-119-15,-7-19-209 16,-4-28-176-16,-8-20-200 0,-9-19-216 16,-7-12-104-1,1-7-80-15,2 7-48 16,1 2 0-16,4 4-8 0,-8-3-48 15,-8-9-568-15,-9-11-608 16,-3-11-537-16,-8-20-1111 16,-4 0-3138-1,-4-10-903-15</inkml:trace>
  <inkml:trace contextRef="#ctx0" brushRef="#br0" timeOffset="1463.08">21806 3877 13658 0,'0'0'2417'31,"-16"79"-73"-31,4-25-519 16,8 6-33-16,4 0-383 0,0-3-361 15,20-6-240-15,3-12-304 16,5-8-240-16,9-15-176 16,-1-13-88-16,3-6-8 0,-3-22-8 15,-1-29-176-15,1-29-248 16,-19-15 16-1,-10 2 104-15,-7 23 56 16,-11 23 112-16,-17 21 104 0,-8 1 48 16,-12 2 96-16,-12 13-88 15,-4 13 136-15,-7 0-96 16,3 19-48 0,0 1-280-16,-7-12-1305 15,15-4-3632-15,8-4-5425 0</inkml:trace>
  <inkml:trace contextRef="#ctx0" brushRef="#br0" timeOffset="2133.28">19523 4425 19052 0,'0'0'2736'31,"0"0"-807"-31,-140 89-457 16,53-6-360-16,-33 41-168 0,-12 25-272 16,-7 19-127-16,-1 7-177 15,13-16 80-15,0-4 104 0,15-12-208 32,20-22-160-32,24-30-128 15,29-35-56-15,15-28-416 16,16-19-496-16,8-9-289 0,0 0-1423 15,0 0-1553-15,4-9-1016 16,-4-1-1425-16</inkml:trace>
  <inkml:trace contextRef="#ctx0" brushRef="#br0" timeOffset="2469.4">17996 5950 13170 0,'0'0'3105'0,"0"0"-745"0,0 0-183 0,-11 130-353 31,7-44-303-31,4 18-337 16,0-6-352-16,8-21-240 15,8-29-144-15,3-30-224 0,13-5-136 16,9-9-88-16,10-4-64 16,16-48-64-1,13-44-184-15,4-35-40 16,-8-19-48-16,-20 6 16 15,-28 26 96-15,-28 34 192 0,-8 20 96 32,-16 25 0-32,-16 6 88 15,-20 4-32-15,-27 9 56 0,3 7-40 16,4 9-64-16,16 13-8 16,17 12 0-16,2 0-320 15,30-9-688-15,15-10-1097 0,7-6-4392 0</inkml:trace>
  <inkml:trace contextRef="#ctx0" brushRef="#br0" timeOffset="2995.98">19845 4594 12562 0,'0'0'5553'15,"0"0"-4128"-15,0 0 39 16,0 0-448-16,16 140 128 0,28-36 33 15,4 20-209 1,-5 6-224-16,-7-9-40 16,-12-16-104-16,0-7-160 15,1 1-55-15,-1-11-153 0,-5-14-128 16,-3-17-56-16,-4-16-48 16,-8-16-8-16,8 1-464 0,0-7-633 15,12-19-943 1,-9 0-2593-16,2-13-3321 15</inkml:trace>
  <inkml:trace contextRef="#ctx0" brushRef="#br0" timeOffset="3309.14">20208 5556 12634 0,'0'0'6450'16,"-24"86"-4786"-16,20-29 232 15,0 7-543-15,4-5-209 0,0 1-312 16,11-8-400-16,10-14-264 31,14-13-136-31,6-18-32 16,6-11-560-16,2-24-560 0,-6-17 0 16,-7-9 111-16,-12-6 345 15,-13 3 312-15,-11 0 272 16,-15 3 80-1,-17 0 112-15,-7 3-40 16,-10 0 0-16,6 10 0 0,-5 6-64 16,8 13 0-16,4 16 8 0,8 6-16 15,0 2-448-15,8 11-1720 16,9-6-3850-16</inkml:trace>
  <inkml:trace contextRef="#ctx0" brushRef="#br0" timeOffset="3817.78">22196 4080 16915 0,'0'0'2489'16,"0"0"-1241"-16,-80 86 392 0,33-27-383 15,-13 37-73-15,-20 38-208 16,-12 27-304-16,-3 7-40 0,7 3-216 0,13-12-56 15,2-9-144-15,19-29-127 32,22-39-89-32,11-38-81 0,18-21-503 15,3-14-480-15,3-14-1464 16,9-12-2161-16,4-12-1897 16</inkml:trace>
  <inkml:trace contextRef="#ctx0" brushRef="#br0" timeOffset="4141.91">21475 5235 15899 0,'0'0'2560'0,"-4"86"-1007"15,4-7 127-15,0 20-128 16,7-4-47-16,10-22-377 31,3-25-336-31,-1-23-360 0,6-6-264 16,14-6-168-16,2-13-80 15,6-13-384-15,5-37 0 0,0-30-64 16,-12-22 72-16,-12 4 56 0,-24 19 40 16,-4 21 240-1,-21 18 120 1,-18-5 48-16,-13-3 0 0,-8 7-32 16,-4 15 40-16,0 20 8 15,8 6-16-15,9 3-48 0,15 10 0 16,16-6-136-16,25-30-1281 0,18-11-3624 31,17-11-880-31</inkml:trace>
  <inkml:trace contextRef="#ctx0" brushRef="#br0" timeOffset="4554.81">22260 4023 15579 0,'0'0'2264'16,"0"0"-1063"-1,0 0 303-15,135 120 160 0,-55-31-223 16,20 35-217-16,3 16-312 16,-3 6-232-16,-13-13-128 0,-18-16-288 15,-10-9-24-15,-8-9 8 16,-10-26-88-16,-9-16-88 0,-13-16-24 15,1-9-48 1,1 3-240-16,-6-4-568 16,5-5-448-16,-8-10-920 15,1-16-2153-15,-10-13-680 16,-3-12-2329-16</inkml:trace>
  <inkml:trace contextRef="#ctx0" brushRef="#br0" timeOffset="4821.1">23168 5175 14819 0,'0'0'2904'0,"-15"73"-639"0,15-10-377 15,0 23-215-15,15-6-249 16,5-10-496-16,8-19-248 0,0-23-152 16,8-9-360-16,11-14-168 15,1-5 0-15,1-30-288 16,-2-24-104-1,-3-23-48-15,-24-18 88 16,-20-3 160-16,-24 9 48 0,-24 19 144 16,-28 6 8-16,-7 14 40 0,-1 18-8 15,-11 3-40-15,3 20-328 16,-7 3-600-16,22 6-1753 16,10-7-5873-16</inkml:trace>
  <inkml:trace contextRef="#ctx0" brushRef="#br0" timeOffset="5464.37">17798 6381 13754 0,'0'0'2401'0,"0"0"-585"16,0 0 329-16,0 0-169 15,0 0 9-15,0 0-585 16,0 0-584-16,-88 71 8 0,24 5-280 15,-24 35-176-15,-11 25-87 32,-4 4-153-32,2-3-32 0,22-24-96 15,12-7-96-15,11-27-393 16,24-25-631-16,12-26-304 16,12-19-80-16,8-9-473 0,0-12-3496 15,0-4-3489-15</inkml:trace>
  <inkml:trace contextRef="#ctx0" brushRef="#br0" timeOffset="5776.54">17040 7293 16739 0,'0'0'2505'16,"20"117"-929"-16,8-21-192 15,0-1-143-15,0-19-169 16,-5-32-480-16,5-22-344 0,13-15-136 15,6-7-112-15,17-35-48 16,12-41-80-16,-8-39-152 0,-12-8 56 31,-24 5 80-31,-21 30 104 0,-11 29 40 16,-8 19 8-16,-16 11 8 16,-11-3 40-16,-14 4-8 15,-6 6-32-15,-5 15 32 0,1 7-48 16,7 7 0-16,12 9-184 31,16 0-808-31,35-16-953 0,21 0-3616 16,20-13-2609-16</inkml:trace>
  <inkml:trace contextRef="#ctx0" brushRef="#br0" timeOffset="6175.47">18327 6340 16931 0,'0'0'2769'15,"0"0"-1065"-15,0 0-128 16,64 118-63-16,-16-13-169 0,-1 21-304 16,-2 8-152-16,-9-4-191 0,-5-12-249 15,1-11-200-15,0-11-64 16,-8-17-104-16,0-22 16 31,-8-15-56-31,4-5-40 0,-1-2-176 16,5 4-584-16,4-5-681 15,8-5-903-15,-8-13-2257 0,-4-10-3801 0</inkml:trace>
  <inkml:trace contextRef="#ctx0" brushRef="#br0" timeOffset="6496.61">18842 7543 18515 0,'0'77'2481'0,"0"-1"-985"16,7-22-39-16,10-12-297 0,2-10-400 15,5-7-184-15,12-10-408 16,12-15-168-16,12-19 0 0,4-51-120 0,-5-25-120 31,-8-10-72-31,-26 13 56 16,-25 26 40-16,0 27 64 15,-25 11 112-15,-14-4 40 0,-29 3 72 16,1 7 16-16,-6 16-48 16,-2 9-40-16,12 29 0 0,-10 8-336 31,6 21-832-31,19-13-1665 15,13-16-3464-15</inkml:trace>
  <inkml:trace contextRef="#ctx0" brushRef="#br0" timeOffset="18196.18">24766 1880 19660 0,'0'0'2832'0,"0"0"-1895"16,0 0-745-16,0 0-120 0,0 0-64 0,0 0 88 31,0 0 256-31,127 12 112 16,-63-12-200-16,8 3-136 0,-8-3-32 15,-8 0-88-15,-17 0 0 16,-7 0 64-16,-16 7 48 16,-4-1 328-1,-4 7 160-15,-4 3 0 16,0 12-16-16,0 7-184 0,-4 22-71 15,-4 23-97-15,-16 24-112 16,0 14 16-16,-8-7-136 16,8-22-8-16,12-32-696 0,4-28-481 31,8-26-767-31,13-3-2617 16,7-3-3417-16</inkml:trace>
  <inkml:trace contextRef="#ctx0" brushRef="#br0" timeOffset="19103.75">26599 2162 13826 0,'0'0'1929'0,"0"0"-801"16,0 0 320-16,28-105-439 0,-16 61-185 15,-1-4-168-15,2 4 104 16,-6-1-208 0,1 7-128-16,-8 7 8 0,0 5 153 15,0 7 55-15,-8-4 0 16,-8 1-216-16,1 0-128 16,-9 0-64-16,-1 0 32 0,2 6 48 15,-1 3-96 1,0 4-8-16,0 3 8 15,-4 2 0-15,5 4-56 0,-1 0-80 16,-4 10-72-16,0 9-8 16,0 6-48-16,4 10 40 15,4 6 0 1,12 10-72-16,4 6 72 16,4 0 0-16,8-3-48 15,12-6 56-15,4-4 0 0,12 1 0 16,-1-1 0-16,13-2 16 15,-4 5-16-15,4 4 0 0,-1-3 0 16,-6 2 0-16,-2-5 8 31,-14-1-8-31,-6-6 0 16,-10-3 8-16,-9 1 48 0,-17-2 0 16,-15-2-56-16,-11 3-8 15,-13-12-112-15,-4-8 72 0,0-15 40 16,0-3 0-1,8-26-40 1,9-9 48-16,15-2-8 0,8-12-40 16,16 1 48-16,4-3-8 0,12 0 0 15,16-6-8-15,12-13-32 16,20-16-272-16,15-9-472 0,1 6-704 16,3 12-761-1,-15 29-2776-15,-23 26-2712 16</inkml:trace>
  <inkml:trace contextRef="#ctx0" brushRef="#br0" timeOffset="19815.84">28292 1622 13258 0,'0'0'8338'16,"0"0"-7002"-16,0 0-543 0,-35 117-105 15,-17-15-48-15,-12 16-40 0,0-4-88 16,12-28-24-16,16-30-128 31,12-17-48-31,9-7 120 47,-5-4-128-47,3-3-175 0,2-2-41 16,7-10 80-16,8-10-168 15,0 0-16-15,12-3-152 0,19 0 24 16,29 0 136-16,32-10 16 15,24-12-8-15,-1-6 8 16,-15-1 0-16,-29 7-8 0,-27 9 0 0,-4 1-209 16,-4-5-367-16,0 4-80 15,-4-2-616-15,-16 6-32 0,-16-7-1297 16,0 6-1856-16,-9 1-3385 16</inkml:trace>
  <inkml:trace contextRef="#ctx0" brushRef="#br0" timeOffset="20026.3">28551 1971 11562 0,'0'0'7049'16,"0"0"-5360"-16,0 0 31 15,0 0 9-15,0 0-145 16,0 0-312-16,-64 20-448 0,64 8-464 16,0 10-88-16,8 29 81 0,5 24 39 15,-6 37-56-15,-3 15-152 31,-4-3-96-31,0-17-88 16,0-37-720-16,8-26-1177 0,8-28-2768 16,4-19-6609-16</inkml:trace>
  <inkml:trace contextRef="#ctx0" brushRef="#br0" timeOffset="20868.04">30109 1724 14491 0,'0'0'6089'0,"0"0"-4929"0,0 0 0 15,0 0 241-15,0 0-361 16,0 0-416-16,0 0-144 31,-24 104 88-31,4-40-48 0,4 22-8 16,-8 25-55-16,4 9-217 16,5-21-80-16,2-32-152 0,9-26-8 15,4-19-344-15,0-6-897 16,17-16-1143-16,7-3-1745 15,-5-26-1624-15</inkml:trace>
  <inkml:trace contextRef="#ctx0" brushRef="#br0" timeOffset="21287.01">30388 1860 12426 0,'0'0'7994'0,"0"0"-7042"16,-12 89-424 0,4-40 368-16,8-6 73 15,0 5-185-15,0-7-304 0,0-3-192 16,11-6-152-16,14-10-80 15,-1-6-56-15,8-6-88 32,-1-10-296-32,9-3-368 0,-3-23 32 15,2-9 87-15,-3-10 9 16,-8 1 104-16,-8-7 112 0,-12 7 208 16,-8 0 200-16,-4-2 152 15,-24 9 328-15,-8-1 160 16,-8 6-136-16,-3 7-184 0,2 9-103 15,2 10-81 1,7 6-136-16,4 9-417 16,0 26-895-16,4-3-2473 0,12-4-4600 15</inkml:trace>
  <inkml:trace contextRef="#ctx0" brushRef="#br0" timeOffset="21934.28">31535 1635 17771 0,'0'0'3809'0,"0"0"-3297"16,0 0 240-16,0 102-31 15,0-4 71-15,0 16 104 0,0-15-128 31,0-26-88-31,-3-29-144 0,3-9-272 16,0-3-264-16,0-1-80 16,0-5-656-16,0-10-432 15,0-13-592-15,0-9-761 0,0-10-2224 16,-4-10-2497-16</inkml:trace>
  <inkml:trace contextRef="#ctx0" brushRef="#br0" timeOffset="22785">31889 1394 16331 0,'0'0'2625'15,"0"0"-2009"-15,0 0-416 0,0 0 168 16,0 0 184-16,0 0-56 16,0 0 16-16,112 32-32 15,-67-30-144-15,2 1-112 0,-7 1-56 16,4-1-32-16,-12-3-48 0,-4 0 32 15,-4 0 0 1,-12 0-23-16,-1 0 15 16,-2 0-16-16,-5 0-24 15,3 0 0-15,-7 0-16 16,0 0 152-16,0 0 168 0,4 0 144 16,-4 0 64-16,0 0-8 0,0 0 72 31,0 0 72-31,0 0 25 15,0 13-209-15,0 6-160 16,0 25-112-16,0 33-72 0,0 37 72 16,0 16 72-16,0 3-112 31,0-3 40-31,0-19-32 0,0-6-16 16,8-9-72-16,1-24 0 15,-2-15-144-15,1-15 0 16,-4-7-40-16,0 3-368 0,1-6-304 15,-2-1-488-15,-3-15-841 16,0-16-767-16,0 0-2697 16,0-16-3361-1</inkml:trace>
  <inkml:trace contextRef="#ctx0" brushRef="#br0" timeOffset="25233.45">28599 4057 13658 0,'0'0'3121'0,"0"0"-1152"16,0 0 151-16,0 0-488 0,0 0-391 15,0 13-297-15,0 1-128 16,0 14-248-16,0 28-176 15,0 33 120-15,0 29 112 0,0 6-55 16,0-7 103-16,0-31-192 16,0-29-168-1,0-16-144-15,0-9 8 0,0 6-40 16,0-3-80-16,0-6-48 16,0-4 0-16,0-12-8 15,4 0 8-15,-4-4 0 16,0-3-8-16,0-3 48 15,0 1-48-15,0-4 0 16,0 0-8-16,0 0-112 0,0 0 0 16,0 0-24-16,0 0 48 15,0 0 24-15,0 0-48 16,0 0-96-16,0 0-88 0,0 0-376 31,0 0-441-31,0-32-767 0,0 4-1129 16,0-8-4512-16</inkml:trace>
  <inkml:trace contextRef="#ctx0" brushRef="#br0" timeOffset="26252.72">30746 3740 12698 0,'0'0'7786'0,"0"0"-6714"16,0 0-280-16,-4 85 248 16,-3-40-167-1,-5 19 15-15,-4 18-136 16,8 23-104-16,4-7-136 16,0-18-136-16,4-30-56 0,0-18-112 15,8-3-87-15,7-1-121 16,6-2-57-16,-1-4-79 0,8-9 80 15,-1 2-40-15,1-5 48 32,4 0-48-32,-4-4-184 15,0-3 112-15,-8 1-80 0,-5-2 40 16,-2-2 160-16,-9 0-32 16,-4 0 80-16,0 0 8 0,0 0 96 31,0 7 32-31,0 3 88 15,0 5 88-15,-17 11-168 16,-2 9-72-16,-17 5-8 0,0 5-56 0,-8-6 40 16,5-5-32-16,-2-5-8 15,5-10 0-15,8-6-8 16,0-7-72 0,5-6 0-16,-1 0-24 15,0-12-352-15,-4-8-328 16,0-2-408-16,-4 0-497 0,-3-10-999 15,7 10-2033-15,3-1-2217 0</inkml:trace>
  <inkml:trace contextRef="#ctx0" brushRef="#br0" timeOffset="26472.13">30707 4045 12162 0,'0'0'5393'0,"0"0"-4465"16,0 0-79-16,103 0 151 0,-63 0-120 15,4 0-392-15,4 0-320 16,-5-10-168-16,2-6-32 0,10-3-1064 16,-15 0-840-16,-4 6-3690 0</inkml:trace>
  <inkml:trace contextRef="#ctx0" brushRef="#br0" timeOffset="28538.6">32647 3578 12842 0,'0'0'4961'31,"0"0"-3848"-31,0 0-825 0,0 0 112 31,0 0-72-31,0 0 296 16,0-22 616-16,0 22 160 16,0 3-95-16,-12 16-337 0,-8 22-512 15,-12 32-144-15,-16 35-104 16,1 19-104-16,2 13 16 0,13-11 0 15,17-26 72-15,7-24-72 16,8-28-80-16,0-23-40 16,8-12-8-16,7-5-496 0,13-11-344 0,8 0-104 15,1-20 200-15,-5-19 47 16,3-8-15-16,-7-10 32 16,-4 3-56-16,-12 3 344 15,-8 10 232 1,-4 6 168-16,-16 9 40 0,-15 7 168 15,-6 10 136-15,-10 3-176 0,-26 6-168 32,-54 0-72-32,12 0-2152 15,-1 0-5434-15</inkml:trace>
  <inkml:trace contextRef="#ctx0" brushRef="#br0" timeOffset="31590.45">33579 3708 8313 0,'0'0'5810'16,"0"0"-4818"-16,0 0-672 16,0 0 344-16,0 0-208 15,0-80-40-15,0 62 280 0,0-1 144 16,0-4 1-16,0 1 119 16,-4 0 112-16,-4-3-296 0,1 6-200 31,-6 0-128-31,-2 3-23 15,-6 6-41-15,1 7 40 0,-3 3-72 16,-5 0-64-16,0 13-88 16,0 9-104-16,0 10-48 15,0 6-32-15,9 9-16 0,2 1-8 32,10 0 0-32,3-4 0 15,4-9-56-15,0-6 16 0,11-7-200 16,10-13-32-16,2-3 32 15,5-6 24-15,4 0 88 16,-1-12-64-16,1-10-104 0,0-3 63 16,-4-1 49-1,0-6 64-15,-8 4 56 16,1 2 64-16,-10 7 8 0,-3 3-8 16,1 7 8-16,-9 2 72 15,0 7 361-15,0 0 247 16,0 3 24-16,0 23-16 15,0 28-304-15,0 41-240 16,0 45 8-16,0 23 136 16,3 1 80-16,5-18-56 0,0-29-104 15,0-15-136-15,0-23-72 16,-4-18-256-16,0-1-712 16,-4-21-1448-1,0-2-4290-15</inkml:trace>
  <inkml:trace contextRef="#ctx0" brushRef="#br1" timeOffset="45067.37">22165 5626 16699 0,'0'0'3681'15,"0"0"-2849"-15,0 0 384 0,0 0-248 16,0 0 201-16,0 0-193 0,3 89-376 31,-3-45-192-31,0 7-40 16,0 12-104-16,0 2-144 0,-7 1-120 15,2-3 0-15,5-6-728 16,0-15-1336-16,0-20-4642 16</inkml:trace>
  <inkml:trace contextRef="#ctx0" brushRef="#br1" timeOffset="46570.35">16303 6880 17147 0,'0'0'2441'31,"0"0"-705"-31,-40 76-184 15,20 7-495-15,12 31-41 0,8 19-192 16,13-2-184-16,23-17-224 0,-1-32-248 16,-3-24-112-16,0-17-56 15,-4-17-328-15,8-7-448 0,-1-7-312 16,5-10-24 0,-3-20-73-16,-9-17 145 15,-13-8 376-15,-7-3 352 16,-8 0 216-16,-4 11 96 15,-15 2 48-15,-9 13 112 0,-9 5 112 16,1 11 144 0,-3 3-176-16,3 3-120 15,0 0-120-15,4 7-136 16,4 12-656-16,8-7-1577 16,9 4-3624-16</inkml:trace>
  <inkml:trace contextRef="#ctx0" brushRef="#br1" timeOffset="116127.42">22144 3117 7393 0,'0'0'6553'0,"0"0"-4152"16,0 0-161-1,0 0-271-15,0 0-169 16,0 0-335-16,0 0-401 0,4 29-368 15,-4 0-240-15,0 6-48 0,8 9-64 16,1 3 16-16,2-5-144 16,9-1-144-1,5-9 0-15,1-3-64 16,2-10-8-16,8-3-8 16,-8-3-56-16,0-7 64 0,-4 0-8 15,-3-3 0-15,-10 1 8 16,-3-2 0-16,-4-2 0 0,-4 0 0 15,0 3 64-15,0 1 8 47,0 5 0-47,-8 7 48 16,-7 6-64-16,-6 6 16 0,-11 8-56 16,1 2 40-16,-5-3-48 15,0-3-8-15,1-7-112 0,2-6-584 16,6-9-728-16,-5-13-1017 15,4-19-3776-15,8-4-9882 0</inkml:trace>
  <inkml:trace contextRef="#ctx0" brushRef="#br1" timeOffset="116305.95">22204 3321 13794 0,'0'0'2145'16,"0"0"79"-16,0 0-215 0,99-28-537 0,-58 15-512 15,2 0-376-15,10-3-359 16,-2-3-153 0,5 6-72-16,20 7-1065 15,-16 3-2712-15,-9 3-4432 16</inkml:trace>
  <inkml:trace contextRef="#ctx0" brushRef="#br1" timeOffset="117236.45">23929 4756 18900 0,'0'0'2664'16,"0"0"-1528"-16,0 0-63 15,0 0 151-15,32 99-64 16,-28-72-144-16,0 5-136 0,-4 3-151 16,0 10-185-16,-4-1-184 15,-8 7-96-15,-8 3-112 0,0 0-16 16,1-9-88-16,2-8 96 31,2-11 32-31,7-10-16 16,3-10-88-16,1-6-72 0,4 0-8 15,0 0-40-15,0 0-8 16,0 0-8-16,0 0 16 16,4 0-16-1,13-3 64-15,7-10 0 0,8 4 8 16,3-11 0-16,9-1 0 16,8-5-8-16,0 1 8 0,-1 0-8 15,1 2 72-15,-8 8-72 16,-4 2 8-16,-8 3-8 0,-8 4-144 15,-12 2-544 1,-1 1-320-16,-11 3-169 16,0 0 57-16,0-6-456 15,-4 0-321-15,-20-7-447 0,1-6-169 16,-9-6-63-16,-4-7-377 31,0-3-71-31,4 3-1033 0,9 0 4057 16,3 10 1088-16,7 10 1617 15,5 5 1711-15,4 4-1495 0,1 3-152 16,3 0-473-16,0 0-455 31,0 13-457-31,3 12-408 16,14 29-296-16,6 41-32 0,5 54-16 16,4 20-199-16,-8 6-201 15,-4-20-232-15,8-37-641 0,4-29-79 16,-9-35-1840-16,1-20-4170 0</inkml:trace>
  <inkml:trace contextRef="#ctx0" brushRef="#br1" timeOffset="127898.93">19474 5850 13754 0,'0'0'2041'0,"0"0"-769"16,0 0-240-16,0 0-215 0,0 0 359 15,0 0-240 1,56-65-232 0,-35 1-72-16,-2-18-128 15,1 2-192-15,-7 10-39 0,-2 13-89 16,-11 19-32-16,0-3 8 15,0 3 112-15,-11 9 192 0,-9 4 16 16,-5 2-80 0,-3 8-64-16,4 5-16 15,-4 7-16-15,1 3-48 16,3 0-16-16,-4 16-24 0,8 10-120 16,1 4-24-16,2 6-56 0,10 1 56 31,3 8 8-31,4 0 8 15,7-1-40-15,18 5-40 16,2-6 88-16,9 2-96 0,0-1-8 16,3-3-40-16,6 4 40 15,2-1 8-15,1 1-16 0,-4-1 8 16,0 5-40-16,-4-6 48 31,-12-2 0-31,-9 1 0 16,-6-7 0-16,-10-6 16 0,-3-1 32 15,-11-3 0-15,-21-6-40 16,-5-6-8-16,-6-13-48 0,-13 0 40 0,0-19-64 16,-4-12 64-1,9-8 0 1,7-2 8-16,12 0 48 16,12 6-48-16,12 3 0 0,8-5-48 15,0-5 48 1,20-9-8-1,12-9 8-15,4-1-264 0,4-2-456 16,28-10-960-16,-12 16-2393 0,-9 8-2400 16</inkml:trace>
  <inkml:trace contextRef="#ctx0" brushRef="#br1" timeOffset="134164.16">20511 1549 16147 0,'0'0'3777'15,"0"0"-2385"-15,0 0-64 16,0 0-87-16,-8 32-329 0,-1-6-184 16,5 5-232-16,1 7-80 31,3 0-144-31,-4 0-80 15,4-3-80-15,0-7-8 0,0-2-104 16,0-13-264-16,4-4-512 0,-4-9-856 16,3-3-1233-16,-3-13-3112 0,4-2-8026 15</inkml:trace>
  <inkml:trace contextRef="#ctx0" brushRef="#br1" timeOffset="134575.06">20646 1140 16755 0,'0'0'2601'0,"0"0"-2129"16,0 0-184-16,0 0 224 15,88 0 168-15,-53 0-64 0,2 0-304 16,-1-3-88-16,-1 3-152 31,-3 0-24-31,-8 0-32 0,-4 3 64 16,-4-1 112-16,-8 5 0 15,-4-4 249-15,-4 0 103 0,0-3 208 16,0 0 40-16,0 0-144 31,0 0 32-31,0 4-80 16,0-1-40-16,0 9-111 0,-4 10-185 15,-8 20-160-15,0 25-32 16,-4 24-8-16,4 11 88 0,4 3-40 16,4-10-80-16,0-25-32 0,4-16-80 15,0-13-616 1,0-2-905 0,8-11-1463-16,0-2-3402 0</inkml:trace>
  <inkml:trace contextRef="#ctx0" brushRef="#br1" timeOffset="139737.29">18980 3359 12826 0,'0'0'2705'0,"0"0"-1585"15,0 0 656-15,0 0-495 16,0 0-137-16,0 0-96 0,36 12-80 16,-31 1-15-16,-1 6-57 15,0 6-176-15,0 11-296 32,-1-1-232-32,1 3-120 0,5 0-72 15,-5-10-104-15,4-6-1000 16,7-15-1369-16,-6-4-2840 0,-2-3-1936 0</inkml:trace>
  <inkml:trace contextRef="#ctx0" brushRef="#br1" timeOffset="140123.25">19231 3264 15227 0,'0'0'2592'0,"0"0"-999"0,0 0 31 16,5 88-344-16,3-59-256 15,0 0-311-15,3-7-361 0,2-3-232 32,2-6-120-32,2-7 0 15,3-6-56-15,-5 0-32 0,6-3-88 16,-10-13 56-16,2-3 16 15,-10-3 16-15,1-4 88 0,-4 1 0 16,0-4 48-16,-12 0-40 31,-7-2 8-31,-2 6-8 16,-7-1 64-16,0 3-24 0,0 8-40 16,-7 3 40-16,3 9-48 15,0 3 0-15,-4 0-424 0,12 3-553 16,5 6-887-16,10-3-3177 0</inkml:trace>
  <inkml:trace contextRef="#ctx0" brushRef="#br1" timeOffset="145881.84">19419 7172 16795 0,'0'0'2033'15,"0"0"-1025"-15,0 0-352 31,0 0-40-31,0 0 112 0,48 76-192 16,-20-66-256-16,0-4-88 16,0-6-88-16,0 0-8 0,-4 0-16 15,-5-6-16-15,-2-4-16 16,-6 7-48-16,-7-1 64 31,0 4 41-31,0 0 151 0,-4 0 16 16,0 0 88-16,4 0 96 15,-4 0 56-15,0 7-32 0,0 3-80 16,0 3-80-16,0 12-80 16,0 10 8-16,8 22-56 15,4 26 16 1,-5 24 16-16,-2 11-40 0,-1-4-56 16,-4-9 64-16,0-16-55 15,0-3-129-15,0-17-8 0,0-18 0 16,0-19-96-16,0-16-577 15,-16-42-751-15,-4-11-3201 0,-7-22-4401 16</inkml:trace>
  <inkml:trace contextRef="#ctx0" brushRef="#br1" timeOffset="146852.25">17853 5118 9089 0,'0'0'2169'31,"0"0"-273"-31,0 0-439 0,0 0-73 16,0 0 312-16,4-92-63 15,-4 69-257-15,0 1-168 16,0 0-168-16,-12-3-231 0,-4-1-113 15,0 0-48-15,-7 1-192 16,-5-3-120 0,0 2-112-16,-8 2-32 0,4 4-24 15,-4 8 176-15,0 8 32 16,0 4-8-16,-7 13-176 16,2 12-80-16,6 10-104 0,-1 4 80 15,4-2-88-15,12 2-48 16,8-8 40-16,8-2-56 15,4-4-32-15,12-3 48 16,16-3-8-16,11-6 8 16,6-1-16-16,2-8-80 15,-2-4-80-15,2 0-56 0,-7-16 88 32,-4 0 80-32,-4-6-48 0,-8 0 40 15,-5 6 112-15,-2 1-40 16,-10 4 0-16,-3 9 48 15,-4 2 80-15,0 0 128 0,0 6 216 16,0 32-40-16,0 31-8 31,-4 43-56-31,4 18-39 0,0-1-9 16,0-23 8-16,0-36-56 16,0-23-152-16,13-11-72 15,2 8-168-15,10 19-913 0,-6-6-1375 16,1-6-4962-16</inkml:trace>
  <inkml:trace contextRef="#ctx0" brushRef="#br1" timeOffset="164535.53">17869 9605 14595 0,'0'0'4433'15,"0"0"-2497"-15,0 0-432 16,0 0-463-16,4 17 103 16,0 10-432-1,-4 7-8-15,4 11 96 16,0 9-128-16,0 3 41 0,-4 0-273 15,4 4-64-15,4 2-16 16,-4 4-40-16,8-1-152 16,0 1 0-16,-5-4-48 0,2-6-24 31,3-9 16-31,-8-12-56 16,-1-14-8-16,1-13-48 0,-4-3-8 15,5-2-8-15,-5-4-32 16,0 0-24-16,0 0-288 15,0-10-336-15,-5-9-488 0,-2-6-617 16,-5-33-583-16,4 5-1937 16,0 2-2641-1</inkml:trace>
  <inkml:trace contextRef="#ctx0" brushRef="#br1" timeOffset="165115.98">18028 9503 18691 0,'0'0'3081'0,"0"0"-1777"15,0 0-839-15,0 0 383 0,0 0 80 0,112-16-248 16,-64 10-272-16,0-4-192 16,4 0-160-16,-5-2-56 15,-7-1-48 1,-4-1-496-16,-12-1-616 16,-8 2-577-16,-12 1-487 15,-4 2-649-15,-8 1-1352 0,-24-1-960 16,4 4-2280-16,-4-1 6361 0</inkml:trace>
  <inkml:trace contextRef="#ctx0" brushRef="#br1" timeOffset="165272.56">18252 9293 4729 0,'0'0'8769'16,"0"0"-6944"-16,0 0-521 16,0 0 584-16,0 0-367 15,0 0-281-15,83 86-464 0,-59-61-352 16,0 0-264-16,-4-3-160 15,0-5-704 1,-8-14-1296-16,0-3-2097 16,-8 0-2449-16</inkml:trace>
  <inkml:trace contextRef="#ctx0" brushRef="#br1" timeOffset="165463.04">18339 9157 15595 0,'0'0'4329'16,"0"0"-2545"-16,0 0-408 0,-16 98-119 16,9-25-201-16,3 25-432 0,4 4-352 31,0-17-256-31,0-20-16 16,0-31-1104-16,0-12-1921 15,8-9-6289-15</inkml:trace>
  <inkml:trace contextRef="#ctx0" brushRef="#br1" timeOffset="167213.38">19033 10281 10970 0,'0'0'5537'0,"0"0"-3993"16,0 0-607-1,0 0-449-15,0 0 264 16,0 0 8-16,0 0-152 16,75 31-240-16,-51-31-48 0,8-9-104 15,0-11-128-15,3-11-32 16,10-23 8-16,7-22-64 15,-1-26 0-15,-3-3-88 16,-12 3-216-16,-16 23-72 16,-12 23-256-16,-8 14 48 15,0 0 240-15,-4-5 128 0,-12-1 216 16,-4-6 0-16,0 7 0 16,0 6 80-16,0 2 88 0,4 11 416 31,5 6-104-31,-2 3-88 15,5 9-56-15,4 4 32 0,1 2 96 16,3 4 97-16,0 13-17 16,0 25-168-16,0 29-144 0,0 37-104 31,0 20 88-31,3-3 136 16,5-10 16-16,5-15-8 15,6-7-104-15,-7-20 0 0,4-15-96 16,0-16-64-16,0-12-96 15,4 0 0-15,8-5-8 0,0-1-80 16,4-14-16-16,0-6-264 16,-4-10-184-1,0-19-40-15,-1-8-64 16,-7-8-96-16,-4-12-113 0,-4-4-31 16,-1 1-248-16,-2 3 40 15,-5 6 328 1,0 7 207-16,0 9 41 15,0 3 208-15,-4 10 184 0,0 3 136 16,0 7 88-16,0 5 296 16,0 1 312-16,0 6 73 0,0 0 223 15,0 0 32-15,0 10-88 32,0 11-264-32,7 11 81 0,6 6-97 15,-5 10-112-15,3-7-16 16,-2-3-112-16,2-9-128 0,-3-10-224 15,5-10-16-15,-2-9-48 16,10 0-232-16,-6-9 152 16,5-17-88-16,4-9 0 0,-4-3 48 31,4-6-112-31,-12-4 80 16,0 1 16-16,-4 5 32 0,-8 7 96 15,0 7 8-15,-4 6 8 16,-12 3 0-16,-4 6 96 15,-4 3-56 1,-8 7-32-16,-7 0-16 0,-2 3 64 16,-2 0-64-16,7 13-8 15,0 3-112-15,8-1-288 0,12-2-392 16,4 0-937-16,8-4-791 16,8-2-1521-16,12-4-1736 15,8-1-425-15</inkml:trace>
  <inkml:trace contextRef="#ctx0" brushRef="#br1" timeOffset="167883.57">20264 9534 5737 0,'0'0'8962'0,"0"0"-6562"15,0 0 209-15,0 0-993 0,0-85-304 16,0 53-279-16,-8-3-273 15,-1 3-88-15,2 3-144 16,-5 7 48-16,-1 3-64 0,2 3-8 31,-6 7 24-31,-2 5-47 16,3 4-81-16,-7 0-112 0,-1 20-168 16,3 12-120-16,-7 25 0 15,9 19 48-15,3 0-48 31,8-6 120-31,8-19-104 0,0-23 40 16,11-2-56-16,6-7-72 0,2-10 72 16,1-9-128-16,5 0 40 0,-1-12-112 15,-1-13-200-15,-3-11 31 16,0-5-55 0,0-7-88-1,0 5-24-15,-9 1 112 0,-2 7 112 16,-5 9 216-16,0 7 88 15,-4 13 8-15,0 3 64 0,0 3 184 0,0 0 88 16,-4 3-40-16,0 9-128 31,4 16-80-31,0 14 40 16,8 19 16-16,7 21 72 0,9 17 40 16,1 2-104-16,-5-5 153 15,-1-11-33-15,-6-21-40 0,-6-10 8 16,1 9-24-16,-8 20-64 15,0 9 8-15,-15 13-16 0,-9-26 24 32,3-22 8-32,2-18 80 15,-1-5-32-15,-4 1-16 0,-4-6-104 16,-4-1-88-16,4-15-16 16,-8-13-16-16,-3-6-304 31,-14-26-368-31,-10-22-496 0,-13-29-425 15,8-22-511-15,8 10-2153 16,28 19-3161-16</inkml:trace>
  <inkml:trace contextRef="#ctx0" brushRef="#br1" timeOffset="168543.81">21128 9528 18900 0,'0'0'3808'15,"0"0"-2135"-15,0 0-761 16,0 0-576-16,0 0 480 16,0 0 88-16,112 9-159 0,-61-15-169 31,5-10-168-31,0 0-176 0,0-2-152 15,-9-2-32-15,-2 8-48 16,-9-1-48-16,-8 3-560 16,-9 4-777-16,-7-13-855 0,-8 3-1697 15,-4 0-2320-15</inkml:trace>
  <inkml:trace contextRef="#ctx0" brushRef="#br1" timeOffset="168739.28">21439 9204 16411 0,'0'0'4481'0,"0"0"-2041"16,0 0-535-1,0 0-801-15,-4 136-72 0,8-25-167 16,4 13-185-16,0-9-128 16,0-30-264-16,0-34-248 15,4-19-40-15,-4-16-960 0,16-16-1281 16,-8 0-2616-16,4-13-4145 0</inkml:trace>
  <inkml:trace contextRef="#ctx0" brushRef="#br1" timeOffset="169419.46">22105 9144 4200 0,'0'0'15340'0,"0"0"-12900"15,0 0-1536-15,0 0-63 16,0 0 295-16,119 16-176 16,-68-1-288-16,5 7-104 15,-3 1-168-15,-6 6-104 0,-10 0-80 32,-11 3-71-32,-5 5 63 0,-17 4-80 15,-4 7 8-15,-16 9-40 16,-12 3-48-16,-16 0 0 15,-3-5 24-15,-6-11 8 0,6-6 280 16,-1-13-120-16,8-8-72 16,12-8 48-16,8-9-48 0,5 0-96 31,11 0-8-31,4 0-64 16,0 0 0-16,23-13-64 15,9-6 64-15,12-10 0 0,7 1 8 16,9-3-8-16,-4 1-8 15,0 5-64 1,-13 6-344-16,2 4-344 0,-6-2-401 16,10-30-567-16,-10 6-1313 15,-11-7-4640-15</inkml:trace>
  <inkml:trace contextRef="#ctx0" brushRef="#br1" timeOffset="169683.76">22491 8651 20652 0,'0'0'2528'0,"0"0"-1983"15,0 0-225-15,84 0 168 0,-41-6 184 16,9-7-200-16,4-9-200 0,0 0-104 15,-5 0-120-15,-6 3-40 32,-10 3-8-32,-11 4-432 15,-12 8-576-15,-12 4-689 0,0 0-895 16,-8 0-5274-16</inkml:trace>
  <inkml:trace contextRef="#ctx0" brushRef="#br1" timeOffset="169886.21">22659 8429 16219 0,'0'0'3977'15,"0"0"-2649"-15,0 0-160 0,43 77 41 0,-11-36-65 16,3 4-376 0,10-1-344-1,-2 0-136-15,-3-5-192 16,-3-8-96-16,-2-2-480 0,-7-11-1024 15,-9-5-1121-15,2-13-1808 0,-10-6-560 16,-6-10-6449-16</inkml:trace>
  <inkml:trace contextRef="#ctx0" brushRef="#br1" timeOffset="170051.77">22913 8340 14891 0,'0'0'5009'16,"0"0"-2633"-16,0 0-615 0,-28 114-865 31,0 1-104-31,0 24-240 16,-4 4-296-16,13-28-256 0,10-32-568 15,6-29-1744-15,3-30-4154 0</inkml:trace>
  <inkml:trace contextRef="#ctx0" brushRef="#br1" timeOffset="170479.62">23583 8719 15443 0,'0'0'3144'0,"0"0"-711"31,0 0-737-31,-80 117-423 16,52-35-113-16,9 33-336 0,6 12-72 16,13-9-352-16,0-30-88 15,13-34-120-15,2-19-128 0,9-12-64 16,4 2-320-16,8-6-960 31,16-16-1056-31,-5-3-2970 16,-6-3-4592-16</inkml:trace>
  <inkml:trace contextRef="#ctx0" brushRef="#br1" timeOffset="171205.68">23858 9310 15523 0,'0'0'4369'16,"0"0"-3913"0,0 0-16-16,0 0 72 15,0 0 8-15,107-4-208 0,-71-24-168 16,4-28-136-16,4-19 56 16,-5-23 8-16,-7-11-72 0,-16 8-8 31,-16 22 8-31,0 25-8 15,-7 12 8-15,-6 10 0 0,-2-5 56 16,-2 5 416-16,2 3 97 16,2 14 103-16,2 2 8 15,7 10-160-15,-4 3-80 0,8 0-80 16,0 0-120-16,0 12-96 31,0 16-72-31,0 26-48 0,0 29 48 16,4 22 104-16,4 6-32 15,3-19 144-15,-2-29-48 16,-5-24-112-16,4-8-128 0,3 1 0 16,2 3-8-1,6-3-88-15,1-10-528 16,1-9-640-16,2-13-272 0,1-4-105 16,-4-25-287-16,-1-8-449 15,-2-10 617-15,-6-1 744 16,-2 3 664-16,-9 7 352 15,4 6 392-15,-4 13 832 16,0 13 344-16,4 6 57 16,0 3 39-16,3 19-560 0,6 10-327 15,2 3-81-15,2-3-128 16,-2-7-280-16,9-6-184 16,-3-10-104-16,-2-9-128 0,1 0 16 31,0-15 40-31,-4-7-80 0,-8-10 64 15,0-4 80-15,-8 2 8 16,0-1 0-16,-8 0 0 16,-12 7 8-16,0 6 40 0,0 8-48 15,0 11-80-15,4 3-376 32,8 7-833-32,4 9-2535 0,1 0-2410 0</inkml:trace>
  <inkml:trace contextRef="#ctx0" brushRef="#br1" timeOffset="171786.13">24929 8661 13618 0,'0'0'5794'0,"0"0"-4106"15,0 0 96-15,-12-86-471 16,-3 61 7-16,-9 2-360 15,0 8-280-15,-1 9 72 16,-2 6-255-16,3 6-113 0,0 25-240 16,-4 27-136-16,4 28 112 15,9-4 80-15,2-9-16 16,13-16-80-16,0-29-104 0,8-2 0 31,8-7-168-31,8-12-184 0,4-7-152 16,0-13 23-16,4-13-175 15,0-11-40-15,-9-5-360 16,1 3 112-16,-11 2 48 0,-5 5 271 16,-8 6 385-16,0 5 184 31,0 8 56-31,-8 3 96 0,-1 7 425 16,5 3 271-16,4 3-16 15,0 20-424-15,0 15-152 16,4 10 112-16,9 11 232 0,6 17-72 15,1 17-72 1,4 14-184-16,-8 5 48 16,-7-4 177-16,-9-4 7 0,0-5-80 15,-17 2 32-15,-3-5-56 16,4-20-56-16,0-21 40 16,4-15-136-16,-4-14-96 15,-7 5-16-15,-14 5-80 16,-6-5 0-16,-9-2-192 15,-3-13-176-15,-5-13-352 16,4-10-424-16,8-34-545 0,12-44-679 16,21 6-3474-16,6 2-8233 15</inkml:trace>
  <inkml:trace contextRef="#ctx0" brushRef="#br1" timeOffset="172147.16">25256 8899 16275 0,'0'0'2697'0,"0"0"-761"0,0 0-544 16,0 0-328-16,108-9-135 16,-72 2-337-1,-1-2-192-15,-3-1-224 16,0 0-104-16,-8 1-72 0,-8 0-456 0,-4 2-656 15,-8 0-1017-15,4 2-1888 16,-8-2-1968-16</inkml:trace>
  <inkml:trace contextRef="#ctx0" brushRef="#br1" timeOffset="172405.47">25754 8575 17035 0,'0'0'4273'0,"0"0"-3217"0,0 0 337 16,20 89-249-16,-16-47 8 16,0 8-336-16,0 4-168 0,0 7-23 15,0-5-257-15,0-4-104 31,0-9-208-31,0-10-56 16,0-11-248-16,0-9-489 0,-4-20-879 16,0-12-2553-16,0-9-2008 0</inkml:trace>
  <inkml:trace contextRef="#ctx0" brushRef="#br1" timeOffset="172684.72">25873 8267 19924 0,'0'0'4009'0,"0"0"-3529"16,0 0 128-16,88 80 320 16,-56-39 232-16,0 7-200 0,0 22-423 15,0 16-161-15,-8 18-40 0,-13 10-72 31,-11-3 176-31,-11-3-104 16,-25-3-208-16,-16 0-128 16,-8-6-96-16,8-20-528 0,5-32-864 15,-1-21-729-15,12-17-2968 16,0-9-10802-16</inkml:trace>
  <inkml:trace contextRef="#ctx0" brushRef="#br1" timeOffset="173524.48">23244 10458 13634 0,'0'0'7106'0,"0"0"-6170"16,163-6-216-16,-23-20 176 0,31-12 369 16,24-10 119-16,12-2-224 15,1-4-440-15,3-1-231 0,-8-4-177 16,-16 5-304-16,-8-1 40 16,-27 11 0-16,-12 9-40 0,-13 7 0 31,-16 12 96-31,-23 7-16 15,-24 6 64-15,-16 3 112 0,-9 0-8 16,6 0-8-16,-2 5-64 16,5 2-16-16,-12-4-96 0,-4-3-72 31,-4 0 16-31,-4 0-8 16,-5 0 8-16,-2 0-16 15,-10 0 0-15,1 0-8 0,-4 0-112 16,0 0-264-16,-4 0-128 15,0 0-368-15,-8 0-785 16,-7 0-2216 0,-6-6-3024-16</inkml:trace>
  <inkml:trace contextRef="#ctx0" brushRef="#br1" timeOffset="174439.03">26622 8760 19452 0,'0'0'2600'16,"0"0"-1960"-16,84 0-232 0,-36 0-23 15,4-7 79-15,4-2-176 0,-4-1-144 16,-9-3-88-16,-2 4-48 16,-10 3-8-16,-11-4-824 15,-8 4-1729 1,-12 3-5393-16</inkml:trace>
  <inkml:trace contextRef="#ctx0" brushRef="#br1" timeOffset="174639.49">26874 8614 11306 0,'0'0'8506'0,"0"0"-7082"16,0 0-456-16,0 0 8 16,15 89 177-16,-7-4-361 15,9 1-384-15,-10-7-232 0,6-12-176 31,-2-29-8-31,5-9-880 16,21-23-1241-16,-14-6-2368 0,-3-16-2752 0</inkml:trace>
  <inkml:trace contextRef="#ctx0" brushRef="#br1" timeOffset="174999.53">27531 8127 17363 0,'0'0'3777'0,"0"0"-3121"15,-8 115 760-15,-12-32-47 0,-8-7-217 16,4-3-424-16,1-13-272 16,10-19-136-16,2-6-176 15,-2 0-24-15,6-16 0 0,7-9-120 31,0-4-8-31,0-3-48 0,0 1-32 16,16-1 32-16,7 3 8 16,9-6-16-16,12 0 64 15,4 0 32-15,4-9-24 0,8-7 48 16,-5-1-56-16,5-5 0 16,-4 0 0-16,-8 0 0 0,-4 3-384 31,-12 0-712-31,-13-4-632 15,-10 4-2025-15,-9 7-2897 0</inkml:trace>
  <inkml:trace contextRef="#ctx0" brushRef="#br1" timeOffset="175233.9">27698 8315 18980 0,'0'0'2880'15,"0"0"-1576"1,0 102-239-16,9-20-81 16,6 29 128-16,2 13-152 0,-2-9-304 15,-2-26-223-15,-6-35-225 16,-3-13-160-16,4-10-48 16,-4-2-913-16,8-10-1183 0,-4-6-2761 31,0-11-5401-31</inkml:trace>
  <inkml:trace contextRef="#ctx0" brushRef="#br1" timeOffset="175541.08">27858 7908 19684 0,'0'0'2624'15,"0"0"-1992"-15,0 0-344 0,83-50 49 16,-38 28 55-16,2 3-248 15,1-3-144-15,-1-1 0 16,-10 7-793-16,-14 7-1199 16,-10 5-1729-16,-13 4-1208 15</inkml:trace>
  <inkml:trace contextRef="#ctx0" brushRef="#br1" timeOffset="175731.57">27958 7772 7577 0,'0'0'9370'0,"0"0"-7762"16,0 0-495-16,59 73 127 31,-31-41 8-31,4-7-304 0,4-2-455 16,-4-5-329-16,-4-2-160 15,-4-6-785-15,-1-7-999 16,-10 0-2609-16,-2-3-2928 0</inkml:trace>
  <inkml:trace contextRef="#ctx0" brushRef="#br1" timeOffset="175908.1">28156 7528 17235 0,'0'0'3113'0,"0"0"-1457"15,0 0-424 1,-7 85-175-16,-10-21-281 15,-2 28-240-15,-17 25-280 16,-12 7-256-16,8-15-1296 0,9-31-3569 16,14-43-6274-16</inkml:trace>
  <inkml:trace contextRef="#ctx0" brushRef="#br1" timeOffset="176336.97">28854 7559 17875 0,'0'0'2489'0,"-36"86"-1545"16,4 3 208-1,-8 38 145-15,4 13-57 16,8-1-312-16,13-15-272 15,15-16-120-15,0-9-152 16,4-23-120-16,7-22-152 0,6-19-64 16,3-17-48-16,12-1-264 0,7-5-520 15,5-8-280-15,8-4-352 32,8-20-569-32,-8-5-1736 0,-17 0-1576 15</inkml:trace>
  <inkml:trace contextRef="#ctx0" brushRef="#br1" timeOffset="176630.17">29368 7578 2736 0,'0'0'15219'15,"0"0"-12714"1,0 0-1041-16,0 0-152 0,-8 89-287 16,-4-13 39-16,0 30-240 15,4 4-152-15,8-15-160 0,0-22-200 16,0-31-120 0,0-7-136-1,0 0-56-15,4 0-96 16,4-3-440-16,0-13-360 0,-4-6-656 15,-4-8-1265-15,0-5-3328 0</inkml:trace>
  <inkml:trace contextRef="#ctx0" brushRef="#br1" timeOffset="177094.92">29571 8136 15395 0,'0'0'2504'16,"0"0"-871"-16,0 0-41 16,20 93-256-16,-16-58-55 0,4 3-609 15,-1-9-312-15,2-7-240 16,3-9-120 0,4-10-64-16,0-3-80 15,4-16-8-15,-1-12 32 0,1-17-144 16,1-6-192-16,-10-6 87 0,2-3-23 15,-13-3 160-15,0 2 184 16,-17 9 48-16,-7 12 8 0,-4 8 48 31,-4 20 56-31,4 9 216 16,0 3-47-16,9 18-281 0,-1 8-193 16,12 0-847-16,8 14-1232 15,0-11-4010-15,4-7-4440 0</inkml:trace>
  <inkml:trace contextRef="#ctx0" brushRef="#br1" timeOffset="177669.38">30065 7832 5097 0,'0'0'10482'0,"0"0"-8130"16,0 0-7-16,0 0-769 0,-8-73-432 15,-3 50-39-15,-6 6-257 16,2 4-192-16,-6 3-56 0,1 10-72 0,1 0-16 16,3 12-160-1,0 16-128 1,11 8-128-16,-2 9-32 16,7-4-56-16,0 0 48 0,0-13-56 15,0-5-336-15,7-14-192 16,2-5 112-16,3-4-96 0,-1-4-80 0,2-15 80 31,-2-6-112-31,-2 3-152 16,-5 0-25-16,0 3 129 15,-4 9 232-15,0 4 280 0,0 6 160 16,0 0 96-16,0 9 160 16,3 17-64-16,1 11 304 0,8 5 112 15,-3 3-111-15,-2 9-105 31,5-4-224-31,-3 20 104 0,-9 15 8 16,0 20 8-16,-5 13 104 16,-11-13 32-16,0-20 112 15,-3-27-56-15,6-20 144 0,2-7-280 32,-1 1-31-32,-8 6-193 15,-1-3-48-15,2 0-64 0,-1-6-8 16,-4-4-184-16,8-9-56 15,-4-10-249-15,5-6-391 16,-2-18-544-16,6-27-344 0,11-38-649 16,0 11-2696-1,0 1-2265-15</inkml:trace>
  <inkml:trace contextRef="#ctx0" brushRef="#br1" timeOffset="177875.83">30233 7972 11618 0,'0'0'6049'0,"0"0"-4328"0,0 0-393 15,0 0-256-15,107-6-104 16,-75-1-360-16,3-5-319 16,2 1-201-16,-1-4-88 0,-4 0-64 31,-8-5-1105-31,-5-5-1703 0,-11 6-2417 15,-8 3-2713-15</inkml:trace>
  <inkml:trace contextRef="#ctx0" brushRef="#br1" timeOffset="178216.94">30563 7658 16411 0,'0'0'2833'0,"0"0"-1929"0,0 0 88 16,0 0 136-16,72 92-72 16,-60-60-447-1,-5 10-305-15,-7 5-120 0,0 3-96 16,-7 7-40-16,-17 1-48 16,-4-4 8-16,4-8-8 15,0-10 16-15,8-13 56 16,0-14 120-16,9-6-16 15,-2-3-64 1,5-3-104-16,4-9-8 0,0-5-8 0,8-2 0 16,12 3-80-16,4-3-160 15,0 0-128-15,4 3-112 16,-1-6-417 0,5-16-743-16,-8 4-328 15,1 1-4458-15</inkml:trace>
  <inkml:trace contextRef="#ctx0" brushRef="#br1" timeOffset="178464.26">30866 7448 13770 0,'0'0'5442'0,"0"0"-4754"16,0 0 312-16,88 71 496 0,-60-37 145 15,-4 10-385 1,0 7-464 0,-5 3-216-16,-3 7-288 0,-12 12 0 15,-4 16-168-15,-20 12-120 0,-16 4-256 16,-7-19-776-16,-9-7-808 16,16-25-969-16,4-12-4905 0</inkml:trace>
  <inkml:trace contextRef="#ctx0" brushRef="#br1" timeOffset="178902.09">31547 7867 13810 0,'0'0'4801'15,"0"0"-4216"-15,0 0-409 16,108 0 56-16,-72-6 96 0,3-1 24 15,-3-2-112-15,1-4-184 16,-14 1-56-16,-3-4-984 0,-12 4-1577 16,-8 2-3552-16</inkml:trace>
  <inkml:trace contextRef="#ctx0" brushRef="#br1" timeOffset="179101.55">31595 7715 18107 0,'0'0'2697'0,"0"0"-2017"15,0 0-448-15,32 102 120 0,-17-58 184 16,2 3-408-16,-2-5-128 16,-2-7-1096-16,7 0-2905 0,-4-13-2280 31,0-10-1273-31</inkml:trace>
  <inkml:trace contextRef="#ctx0" brushRef="#br1" timeOffset="179300.02">32248 7696 18059 0,'0'0'4705'15,"0"0"-4705"-15,0 0-2184 16,0 0-401-16,0 0 529 16,0 0 192-16,96-29-3418 15,-80 20-3343-15</inkml:trace>
  <inkml:trace contextRef="#ctx0" brushRef="#br1" timeOffset="179461.59">32615 7620 16739 0,'0'0'6441'0,"0"0"-6441"0,0 0-1072 16,0 0-336-16,0 0-1217 0,0 0-135 31,48 25-3554-31</inkml:trace>
  <inkml:trace contextRef="#ctx0" brushRef="#br1" timeOffset="179652.08">32882 7639 18403 0,'0'0'1249'0,"0"0"-1249"16,0 0-2041-16,0 0 65 0,0 0-185 15,0 0-1695 1,0 0-2170-16,55-48 4050 16</inkml:trace>
  <inkml:trace contextRef="#ctx0" brushRef="#br1" timeOffset="179829.6">33089 7648 21428 0,'0'0'2761'15,"0"0"-2761"-15,0 0-560 0,0 0-3801 16,0 0-288-16,0 0-3825 0</inkml:trace>
  <inkml:trace contextRef="#ctx0" brushRef="#br1" timeOffset="183077.92">31511 9534 14603 0,'0'0'4273'16,"0"0"-3681"-16,0 0-448 15,0 0 56-15,28 0 528 0,-8 0 56 16,8 0-248-16,4 6 16 31,8 4-64-31,-4 0-48 0,-1 2-127 16,1 4-57-16,-3-3-32 16,-10 3-64-16,-7 0-56 15,-8 2-8-15,-4 2-48 0,-4 8 24 16,-8 4-24-16,-12 6-48 31,-8 0 8-31,-4 0-8 16,0-5 48-16,4-8-48 0,5-13 0 15,3-5-16-15,8-4-32 0,4-3 40 16,4 0 0-16,4 0 0 0,0 0-112 16,0 0 0-1,16-10 112 1,7-6 8-16,10-2 16 15,-1-5-16-15,8 1 8 0,-1 3-8 16,1 3-8-16,0 0 8 0,-4 0-104 16,-8 7-648-16,-9-4-721 0,-2 3-591 31,-17-5-905-31,0 3-1336 16,-8 1-1144-16</inkml:trace>
  <inkml:trace contextRef="#ctx0" brushRef="#br1" timeOffset="183439.95">31180 9471 18820 0,'0'0'2712'16,"0"0"-2656"-16,0 0-56 0,0 0 0 16,0 0 416-16,144-61 184 15,-56 26 64-15,0 7-71 0,-9-4-89 0,-7 7-152 16,-16 6-64-16,-1-3-96 16,9-1-48-1,-12 4-48-15,-4 9-48 16,-8 1-40-16,-12 6 8 15,-4 0 56-15,-13 3-64 16,1 0-8-16,-12 0-448 0,0-3-480 0,-4-7-737 16,-35-19-967-16,3 4-2081 31,0 0-3617-31</inkml:trace>
  <inkml:trace contextRef="#ctx0" brushRef="#br1" timeOffset="184190.94">31575 8829 15251 0,'0'0'4089'31,"0"0"-3625"-31,0 0-352 15,0 0-40-15,0 0 688 0,0 0 96 16,28 96-128-16,-20-61-192 16,-4 2-72-16,-4-1-55 0,0-1-49 15,0-7-128-15,0-3-152 0,0-8-72 16,0-5 8 0,0-5-8-1,0-4-8-15,0-3-120 0,0 0-104 16,0-7 8-16,0-6 144 15,0-12-16-15,-4-7 16 0,0-2-128 16,0-5-65 0,4 1 137-16,-4 0 112 15,4 3-32-15,0 7 48 16,0 2 0-16,0 1-8 0,4 6 8 16,4 6 0-16,-4-3 0 15,0 4 0-15,4 2 0 0,-4 0 0 31,0 1 0-31,8-1 8 16,0 1 0-16,-1 0 88 0,6-1 48 16,3 4-64-16,-1-1-16 15,-2 4-7-15,2 0 15 0,-6 0 0 16,-6 3-8-16,1 0-8 31,1 0 8-31,-9-4 8 16,0 4-16-16,4 0 8 0,-4 0 40 15,0 0 112-15,0 0-40 16,0 0-64-16,0 0 8 0,0 0-16 16,0 0-8-16,3 0 24 15,5 4-32 1,0 5 16-16,1 1-56 16,2 3 24-16,-3 3 40 0,4-1 32 15,-8 4 56-15,4 0-56 16,-4 3 24-16,-4 4-8 0,4 3-40 15,-4-1-112 1,0-6 56-16,0 4-24 16,4-11-40-1,-4-2 0-15,3-6-264 0,-3-4-368 0,0-3-688 16,0 0-1241-16,0-10-4120 16</inkml:trace>
  <inkml:trace contextRef="#ctx0" brushRef="#br1" timeOffset="184985.82">32495 9182 9794 0,'0'0'5217'0,"0"0"-4513"15,0 0-448-15,0 0 120 16,0 0 104-16,0 0 40 15,13-3 224-15,-9 3-168 0,0 0-231 16,0 0-121 0,-4 0-40-1,0 0 64-15,0 0-48 0,0 0-80 0,0 0-24 16,0 0-88-16,0 0 0 16,0 0-8-16,0 0-8 15,0 0-72-15,0 0-240 0,0-7-24 16,0-2 256-1,-4-1-64-15,0 1 32 16,0 3 112-16,-1 2 8 0,1 1 184 16,0 3 168-16,-3 0-152 15,-1 0-128-15,3-4-64 16,-6 4 0 0,3 0-8-16,4-2 0 15,0-5-712-15,4-15-1033 16,0 3-551-16,12-3-2193 0</inkml:trace>
  <inkml:trace contextRef="#ctx0" brushRef="#br1" timeOffset="185671.98">32922 8747 14475 0,'0'0'3920'0,"0"0"-2839"15,0 0-41 1,0 0-224-16,8 85-32 16,-8-34 16-16,3 4 25 15,-3 1-153-15,0 1-160 0,0-9-104 16,0-7-168-16,0-9-72 15,0-12-152-15,4-8-16 0,-4-9-408 32,0-3-504-32,0-3 168 15,0-16 423-15,0-6 185 0,-7-10-160 16,3-7-120-16,0-2 72 16,0 2 8-16,0 5 96 15,0 2 136-15,-1 6 96 0,5 4 0 31,0 5 0-31,0 5 8 16,0 1 0-16,0 9 8 0,0 2 144 16,0 3 456-16,0 0 216 15,0 0 41-15,0 15-105 0,5 14-360 16,7 23-200-16,-4 23 160 16,-5-2-72-1,6-4 136-15,-5-8-96 16,4-20-88-16,-4 1-104 15,-1-3-136-15,1-15 0 0,1-8-488 16,-5-9-848-16,0-7-1153 0,0 0-2360 16,0-7-176-1,-12-3-3008-15</inkml:trace>
  <inkml:trace contextRef="#ctx0" brushRef="#br1" timeOffset="186259.41">30272 10769 19340 0,'0'0'2072'16,"0"0"-1616"-16,0 0-456 16,0 0 0-16,0 0 248 15,204-41 736-15,2 6-31 16,54-12-65-16,27-5-160 16,-1-5-224-16,-19 0-152 0,-3-3-24 15,-13 3-72-15,-21 16-160 16,-26 15-16-16,-30 17 8 0,-26 9 88 31,-40 18-56-31,-36 5-24 16,-24-1 120-16,-12 1 97 0,3-2-1 15,-3 5-120-15,-1-4-120 16,-7-6-64-16,-11-6-8 0,-9-4-256 16,-1-6-297-16,-7 0-415 31,0 0-144-31,-15-16 64 15,-9-6-168-15,-28-22-1041 0,8 9-2504 16,-8 0-2496-16</inkml:trace>
  <inkml:trace contextRef="#ctx0" brushRef="#br1" timeOffset="188296.95">17670 11535 15315 0,'0'0'2320'16,"0"0"-1728"-16,88 0 209 16,-17-7 71-1,29-9 136 1,27-6-40-16,17-9-160 0,0 2-87 15,2-3-169-15,-6 3-88 16,4 4-48-16,-1 3 40 0,4-1-72 0,5 2-144 16,3 1-32-16,17-2-64 31,3 0-64-31,4-3-72 16,12-4 0-16,-4 0 0 0,5 1 32 15,7 3-32-15,1-7 32 16,-1 3-40-16,-5 1 0 0,-1-1-8 15,-6 0 8-15,-4-2 0 16,12 2 8-16,0 0 120 0,1 4-24 31,-9 2 40-31,-4 8-32 16,-16 2-16-16,-8 7 48 0,-11 3 32 16,-4 3 56-16,-9 0-136 15,-8 0 0-15,-3 0 24 31,-9 0-24-31,1 0-15 0,-1 3-33 16,-3 3 40-16,0-6-40 16,-1 0-40-16,1 0 8 0,4 0-16 15,3 0 0-15,-4-9 0 0,5 2 8 16,-1 4 40 0,5 0 72-1,-1 3-40-15,1 0 64 0,-1 13-24 16,-3 3 72-16,3 5-56 15,-3-1 8-15,0-1-88 0,3-3 32 16,1-7 112-16,7-2-64 0,4-7-8 31,5 0-40-31,0 0-88 16,3-10 88-16,-3-6-88 0,-5 3-72 16,-4-2 72-16,-3-2 0 15,0 2 0-15,-5-1 8 0,4 0 56 16,-11 4 8-16,3-5-72 31,1-1-64-31,-9-2 56 0,-3 5 0 16,4-4-40-16,-9 2 48 15,9 5-8-15,0 6 8 0,-1-4 0 16,0 10 72-16,1-3-72 16,-4 3-64-16,-5 0-176 31,-7 6 96-31,-17 7 136 0,-15-4 0 15,-16 1-32-15,0 0 40 16,4 2 56-16,7 1-56 0,5 3 8 16,-8 0 0-16,-5-4-8 15,-2 1 8-15,-6 3-8 16,-6-3 8 0,-6 6 0-16,-7-1 0 0,-4 5-8 15,0-1 16-15,-8-3-8 16,-1 3 32-16,2-2-40 0,-5-5-8 15,4 1-144-15,0-3-224 16,-1 0-184-16,-2-4-249 0,-9-9-447 16,-13 0-904-1,-11-6-7178-15</inkml:trace>
  <inkml:trace contextRef="#ctx0" brushRef="#br1" timeOffset="189219.49">23594 11865 10698 0,'0'0'7473'16,"0"0"-4480"-16,0 0-640 15,13 79-745-15,-9-34-400 0,0 9-288 16,0 0-272-1,-1-4-127-15,9-8-153 16,1-10-208-16,6-7-160 0,5-6-16 16,-4-6-40-16,8-11-32 15,-4-2-40-15,-1-9-184 16,5-16-73-16,-3-10 9 0,-1-12 56 31,-9-5-40-31,-2-5 128 0,-13 3 80 16,0 7 72-16,-13 2 80 15,-23 3 16-15,-3 11 64 16,-9 3-8-16,4 9 8 0,5 6 16 16,2 10 24-16,14 3-32 15,3 0-88-15,12 12-88 0,8 4-544 32,0-3-1008-32,8-1-2465 15,12-2-4625-15,-1-10 448 0</inkml:trace>
  <inkml:trace contextRef="#ctx0" brushRef="#br1" timeOffset="189708.18">24455 11398 15171 0,'0'0'4025'15,"0"0"-1585"-15,0 0-311 0,0 0-441 16,0 0-336-16,0 0-392 16,-36 114-183-16,20-62-233 0,-3 17-112 31,6 17-88-31,-2 15-64 16,7-9-64-16,3-19-48 15,5-22-64-15,0-20 16 0,5 8-112 16,3-7-8-16,7-1 0 15,5-6 0 1,-3-5-80-16,2-11-16 16,1-2-120-16,0-7-400 15,-4 0-280-15,4-13-201 0,-4-10-159 16,4-7-544-16,-8-9-729 0,0-21-2560 16,-4 12-616-16,-8 0-3929 15</inkml:trace>
  <inkml:trace contextRef="#ctx0" brushRef="#br1" timeOffset="190114.09">24627 11696 8361 0,'0'0'4697'0,"0"0"-2912"0,0 0 951 15,0 0-135-15,0 0-521 32,79 71-439-32,-63-34-481 0,-4 8-320 15,-4-3-296-15,0-1-176 16,-4-7-96-16,-4-11-136 0,4-4-88 15,-4-10-48-15,0-9-152 32,0-3-360-32,0-26-120 15,0-9-8-15,0-16-56 0,0-3-80 16,0 3 143-16,12 7 337 16,4 11 224-16,0 5 32 0,0 9 40 15,-1 6 16-15,2 0 40 16,-2 3 184-16,-2 6 121 15,2 5 71 1,-2 2 224-16,6 0 120 16,1 16-64-16,-3 9-80 15,-2 3-120-15,2 7-80 0,-6-3-152 0,-3-3-208 16,0-10-72 0,0-3-472-1,-8-7-552-15,0-9-1120 16,0-7-3201-16,0-11-4089 0,0-1 160 15</inkml:trace>
  <inkml:trace contextRef="#ctx0" brushRef="#br1" timeOffset="190373.44">25069 11319 11466 0,'0'0'8730'0,"0"0"-7418"16,0 0 232-16,95 25-279 0,-55 0 199 31,0 10-248-31,-4 13-256 16,4 19-215-16,-12 18-177 0,-8-2-208 15,-9-10-40-15,-11 3 32 16,-7-21-256-16,-14 8-96 0,-6 3-304 16,-13-8-712-16,-3-4-657 31,-13-13-447-31,-25-25-2057 15,14-14-4297-15,11-2 865 0</inkml:trace>
  <inkml:trace contextRef="#ctx0" brushRef="#br1" timeOffset="200149.37">17610 13589 16147 0,'0'0'6465'16,"0"0"-5560"-16,0 0-361 16,72 66 264-16,-33-27 176 15,13-4-24-15,20-4-360 16,19-9-216-16,21-9-144 0,8-13-119 16,-4 0-49-16,-17-16 24 15,-11-3-96-15,0-6-8 16,-1-4 0-1,-15 0 8-15,-16 4 0 16,-13 3 0-16,-3 6 0 0,0-3 8 16,8-3 0-16,8 2 72 15,4 8-64-15,3 9-8 16,5 3 248-16,-5 0 88 0,1 15-16 31,0 11-88-31,-4 6-72 16,-1 9 200-16,-3 4-16 0,0 3-136 15,0-4-168-15,-5-10-40 16,5-2 0-16,0-10 8 16,-3-5-16-16,-6-11 0 0,1-6 0 15,-5 0-72 1,10-16-96-16,-6-6 120 16,5 0-8-16,4-4-16 0,0 7-184 15,0 6 88-15,4 7 160 16,-5 6-40-16,8 3 40 15,1 13 8-15,-4 10 0 16,3 1 0-16,2 2 8 16,-6 0-8-16,1 1-64 15,-4-2 56-15,0-3 8 0,0 0-64 16,0-6 56-16,-5-6-152 16,-7-7 16-16,0-6 48 15,-5 0-168-15,-11-9 0 0,4-11-216 31,-4-5 191-31,4-7 209 16,-4 4 32-16,0 6-64 0,0 3 16 16,0 9 96-16,0 7 0 15,-4-1-8-15,-1 4 16 0,-3 0-8 32,1 0 0-32,-6 0 0 15,1 4 8-15,4 6 40 16,4-4-40-16,0 7 0 0,4-1 0 15,4-1-8-15,-4 0 0 16,-4 2-168-16,-1-13-848 0,-10-7-1464 16,-6-10-3202-16</inkml:trace>
  <inkml:trace contextRef="#ctx0" brushRef="#br1" timeOffset="201258.39">22391 13036 19772 0,'0'0'2368'16,"0"0"-1520"-16,0 0-143 0,0 0 183 15,0 0-256-15,0 0-368 0,49-13 240 32,22-37 48-32,21-20-88 15,-5 0-128-15,-8 10-176 16,-15 12-32-16,-19 16-120 0,-2 7 40 16,-2 0-48-16,-10 9-336 15,-11 3-440-15,-8 3-960 0,-8-3-801 16,-4-12-1344-16,-9 3-976 31,-6 0-3752-31</inkml:trace>
  <inkml:trace contextRef="#ctx0" brushRef="#br1" timeOffset="201527.68">22833 12436 9658 0,'0'0'8201'16,"0"0"-7000"-16,0 0 279 15,0 0-168-15,84-32-24 0,-48 19-399 16,0-2-289-16,0 1-192 0,0 6-96 31,-8-2-160-31,-9 4-64 16,-2 3-8-16,-10 3 32 0,-3 0-8 16,0 0 176-16,-4 9 16 15,0 16 48-15,0 20-152 0,0 31-144 16,-23 25-48-16,-5 11-168 31,4-21-608-31,3-20-832 0,10-36-1081 16,3-16-4496-16</inkml:trace>
  <inkml:trace contextRef="#ctx0" brushRef="#br1" timeOffset="202637.71">23383 11271 17939 0,'0'0'2233'0,"0"0"-1153"0,-88 105-56 16,53-51 16-16,-5 9-31 15,-8 23-313-15,1 22-120 0,2 16-48 16,13 2 32-16,17 2-80 15,11-4-112 1,4 2 32-16,19-2 137 16,18-3-201-16,10-3-168 0,13-4-8 15,8-9-80-15,12-7-32 16,8-13 40-16,15-14-8 0,0-14-72 16,13-19 0-16,3-13-8 31,9-12-16-31,12-10 8 0,6-3 0 15,2-9-56-15,7-7-56 16,-7-10-104-16,-4-9 128 0,-5-4-40 16,-12-1 16-16,-15-14-80 15,-24 7 56-15,-21-1 96 32,-11-16-72-32,-12-15 112 0,-4-17-40 15,0-8-17-15,-12 2 57 16,-9 13 16-16,1-3-8 0,-7-3 81 15,-9-3-73-15,-4-4 8 16,0-9-16-16,-9-4 0 16,-6 1 8-1,-6 6-16-15,-3 10 16 0,-3 9-8 16,3 16 0-16,-4 22 48 16,-4 13-40-16,0 9-8 0,-16-8-8 15,-23-8 0-15,-29-12 8 16,-23-4-88-1,-17 4 79-15,1 10-7 16,7 15 8-16,4 18 0 16,1 12 8-16,-4 4 8 0,-5 34 0 15,-3 16 33-15,-9 20-41 0,-11 17-65 16,-4 16 65-16,-1 6-8 31,5-4-40-31,7-1-72 16,21-21-136-16,32-25-200 0,26-22-280 15,34-21-744-15,11-17-313 0,12-17-2103 16,4 2-2850-16</inkml:trace>
  <inkml:trace contextRef="#ctx0" brushRef="#br0" timeOffset="-202121.13">5781 6407 17595 0,'0'0'2793'16,"0"0"-1305"-16,0 0-464 15,0 0-327-15,0 0-137 0,-9 0-32 16,18 0-264-16,10 3 168 31,18-3 80-31,6 0-16 16,13 0 40-16,12 0-192 0,7-16-88 15,26 0-80-15,6-6 8 16,-8 6-88-16,-15 7 57 0,-28 2 31 16,-9 7-88-16,5 0 128 15,25 0-40 1,22 0-32-16,-7 10 56 16,-17 2 208-16,-3-2-176 0,-21-3-48 15,13 2-48-15,0 0-24 16,-1-2 16-16,2-1-16 0,-14-3-64 15,1 0-40 1,0 4 32-16,-1-4-40 16,2 0 56-16,-5 1-56 15,-5-1 88-15,1-1 8 0,-13-2-40 16,1 0-56-16,0 0 0 16,0 0 40-16,1 0 16 0,3 0-56 15,3 0 0-15,1-5 112 31,4-2-32-31,-4 1-16 0,-1 2-24 16,2 1-48-16,-6 0 16 16,1 3 40-16,-4 0-48 0,-4 0 40 15,-4 0-48-15,-5 0 8 32,-2 0 0-32,-2 0 0 15,-2 3 8-15,-2-3-16 0,-3 3 48 16,1-3-40-16,-5 0-8 15,-1 4 0-15,1-4-32 0,0 0 32 16,-4 3 72-16,4-3-64 16,-4 0 0-1,4 0-8-15,-4 0 16 16,0 0-32-16,0 0 16 0,5 0 0 16,-5 0 0-16,7 3 0 15,-3-3 0-15,0 3 8 0,-4-3-16 16,4 4 16-1,-4-4-16-15,4 0 16 16,-4 0-16-16,0 0 16 16,0 0-16-16,0 0-32 0,4 3 24 15,-4-3-80-15,0 0 48 16,0 0-120-16,0 0-48 0,0 0-96 31,0 2-288-31,0 2-432 16,-12 3-945-16,-27 5-1015 0,7 4-2906 15,0-7-4120-15</inkml:trace>
  <inkml:trace contextRef="#ctx0" brushRef="#br0" timeOffset="-163983.77">11327 7010 19052 0,'0'0'4088'0,"0"0"-2639"16,0 0-337-16,0 0-640 16,0 0-272-1,0 0 96-15,56-124 136 0,-1 29-48 16,-3 3-24-16,-12 19-200 16,-12 25-152-16,-8 16-8 0,4-3-16 15,-5 4-328-15,-2 3-416 16,-6 5-400-1,-11 1-728-15,0 6-2225 16,-4 3-2337-16</inkml:trace>
  <inkml:trace contextRef="#ctx0" brushRef="#br0" timeOffset="-163716.47">11430 6309 14699 0,'0'0'5113'0,"0"0"-3809"0,0 0 240 15,0 0-135-15,84 0-353 0,-48-7-328 16,7-6-304-16,6-9-136 16,-1-3-104-16,-5-4 104 15,-3 4-8-15,-12 9-136 0,-12 7-72 32,-4 9 360-32,-8 3 265 15,-4 19-217-15,4 16-192 0,-4 9-144 16,0 8-64-16,0 5-80 15,0-7-56-15,0-5-456 16,0-22-753 0,8-13-1127-16,4-13-5330 0</inkml:trace>
  <inkml:trace contextRef="#ctx0" brushRef="#br0" timeOffset="-163134.03">12347 5331 14891 0,'0'0'3032'0,"0"0"-1791"0,0 0-217 16,0 0-528-16,-16 76-80 16,16-60-208-16,0-1-208 0,0-5-56 15,16-1-48-15,-1-2-312 16,2-4-40-16,-2 4 160 31,-2-2-176-31,-9 8-32 0,-4 4-49 16,0 8-39-16,-17 0 144 15,-2 7 448-15,-5-3 48 0,8-4 432 0,0-6-64 16,8-10-184-16,4-5-232 16,4-1-64-1,0-3-864 1,16 0 224-16,0 0-376 0,4-10 48 15,0 4 215-15,0-1 537 16,-5 7 280-16,2 0 184 0,-9 0 825 0,3 20 247 16,-7 5-136-16,1 7-352 31,-1 2-7-31,0 5-297 16,-1-4-176-16,-3-4-184 0,4-2-104 15,-4-4-128-15,0-12-1001 16,0-3-1343-16,-4-10-4025 15</inkml:trace>
  <inkml:trace contextRef="#ctx0" brushRef="#br0" timeOffset="-162897.66">12459 5057 10610 0,'0'0'7753'16,"0"0"-6288"-16,0 0 271 15,32 80-576-15,-25-45-23 0,1-4-481 0,4-2-392 16,-7-4-264 0,-2-5-144-1,-3-11-968-15,0-6-1313 0,0-3-2816 16</inkml:trace>
  <inkml:trace contextRef="#ctx0" brushRef="#br0" timeOffset="-161632.05">12399 4829 6569 0,'0'0'5633'0,"0"0"-4081"15,0 0 497-15,0 0-177 16,0 0-263-16,0 0-313 0,107-26-168 15,-71 36-136-15,0 12-151 0,-5 10-241 32,-3 6-112-32,-3 4-32 15,-5 8-24-15,-9-2-120 16,-7-4-40-16,-4 1-112 0,0-7-128 16,0-10-32-16,-11-12-504 31,-6-9-416-31,-2-7-569 0,-5-10-287 15,-4-18 320-15,-4-10 232 16,4-4-193-16,4-2 649 16,1 3 512-16,6 2 200 0,6 13 56 15,7 11 240-15,4 9 312 0,0 3 120 16,0 3-40-16,8 0 481 16,7 6-153-1,5 6-8-15,1 7-176 16,-2 0-80-16,-3 4-135 15,-4 5-257-15,-8 1-152 0,-4 0-80 16,0-1-64 0,-4-5 8-16,-8-2-16 15,5-8-56-15,-2-7-48 0,5-6-88 16,0 0-112-16,0 0 87 16,4-6 121-16,0 0 32 15,0 3 48-15,8 3 8 0,8 0-8 31,4 0 16-31,0 0 0 0,0 3 0 16,-4 3 56-16,-9 0-8 16,-3 7 96-16,-4 0 161 15,0 3 15-15,-11 3-32 0,-1 0-88 16,-4-4-40-16,4 2-8 31,4-11 16-31,0 0-80 0,4-6-40 16,4 0-48-16,0 0-16 15,0 0-40-15,4 0-40 16,8 0 48-16,4 0 40 0,0-2-40 16,-4-5-96-16,-1 4-392 15,-2 0-72-15,-5 3-217 0,-4 0-367 16,0 13-968 0,-8 5-553-16,-16 8 849 15,-4 8 1135-15,-4 5 553 16,-7-1 176-16,2 3 1321 0,10-6 863 15,3-9-135 1,11-11-433-16,9-8-528 16,4-4-672-16,0-3-320 0,21-3 232 15,10-13 217-15,9-3-25 16,4-7 88-16,0 1-80 16,-1 0-16-16,-2 2-176 0,-6 4-104 15,-3 4-128-15,-8 2-88 16,-8 3-8-1,-4 4-8-15,-8 2-568 16,0 4-416-16,-4 0-344 16,0 0-321-16,-8-2-583 0,-8-2-305 15,4 1 657-15,-8 0 663 32,5 0 825-32,2-1 392 0,2 2 1273 15,3 2 639-15,8 0 417 16,-5 12-545-16,5 7-584 15,0 7-32-15,5 5-111 0,-1 4-193 16,7 3-264-16,1 3-120 16,0 1-112-16,-4 2-48 0,0-2-88 15,4-7-56 1,-8-3-88-16,0-10-88 16,0-10 0-16,-4-2-88 15,0-7-152-15,0-3-80 0,-12 0-112 16,-8 0 184-1,-4-6 192-15,1-7 56 16,-1 0 8-16,0-2 0 16,3 2 64-16,6 1 48 0,7 1-8 15,8 5 8-15,0-4-72 16,0-2-8-16,16-7-40 0,4-7-8 16,4-2-400-16,-1-4-1200 31,13-12-913-31,-3 12-2536 0,-10 3-6769 15</inkml:trace>
  <inkml:trace contextRef="#ctx0" brushRef="#br0" timeOffset="-159546.64">12976 4727 15155 0,'0'0'4545'0,"0"0"-2769"0,0 0-608 16,0 0-375-16,0 0 95 15,24 16-352-15,-4-12-240 16,0-2-112-16,4-2-112 16,0 0 0-16,-4 0-24 15,-8 4-40-15,-1 5 40 16,-11 4 0-16,0 12 0 0,0 4-40 16,-15 12 8-16,-9 7 32 15,4 2-48-15,-7-2 8 16,6-7 0-1,5-6-8-15,8-16 48 16,4-6 40-16,4-13-88 0,0 0-264 16,17-13 248-16,6-9 16 15,5-3 16-15,0-1-8 16,0 4-8-16,-4 3-112 0,0 7-104 31,-12 2 120-31,-1 10 0 16,-11 0-72-16,0 10 152 0,0 15 16 15,-7 10 0-15,-9 6-56 16,0 7 8-16,-5-4 32 16,2-6 8-16,7-6-40 0,0-10 40 15,4-10 16 1,4-2-16-16,0-10-64 16,4 0-344-16,0 0-64 0,0 0 120 15,0-10 167-15,0-5 145 16,8-4 48-16,4 0 0 15,-1 3 0-15,-2 3 0 16,3 10 8-16,0 3 56 16,0 6 89-16,-4 20 55 15,4 6-64-15,-8 3-24 0,0 0-48 16,0 2-24-16,0-5-40 16,-4-3 88-16,0-4-80 15,3-5-8 1,1-5 0-16,-4-8-8 15,0-7-48-15,4 0-432 0,-4-22-177 16,5-14 377-16,-1-11-16 16,3-7-64-16,1-4-8 15,-4 8 144-15,5 8 152 0,-9 8 16 32,4 8 56-32,-1 8 48 15,1 5-40-15,-4 3 160 0,4 10 160 16,0 0 320-16,0 3 64 15,8 13-95-15,-4 6-153 16,0 1-248-16,1 2-144 0,-2-13-64 31,-3-5-8-31,4-7-760 0,4-16-641 16,-4-28-735-16,4-38-1857 0,0 9-1192 16,-8-1-2753-16</inkml:trace>
  <inkml:trace contextRef="#ctx0" brushRef="#br0" timeOffset="-159336.2">13339 4616 8145 0,'0'0'4193'0,"0"0"-1624"16,0 0 79-16,0 0-807 16,0 0 63-16,0 0 0 0,20 16-271 15,8 38-521-15,4 35-120 16,4 44-200-16,-1 26-7 16,-11-3-105-1,-4-17-176-15,-4-31-80 16,-4-25-232-16,0-26-24 0,0-22-168 15,-8-10-8-15,0-9-360 16,0-6-896-16,0-20-1033 16,0-19-3088-16,-4-8-5457 0</inkml:trace>
  <inkml:trace contextRef="#ctx0" brushRef="#br0" timeOffset="-159096.83">13634 4718 18683 0,'0'0'2505'0,"0"0"-1585"15,83-22 344-15,-35 12-591 16,1 1-193-16,-2-4-304 15,-11 1-176 1,-12-2-424-16,-8 5-1337 0,-8-1-4024 16</inkml:trace>
  <inkml:trace contextRef="#ctx0" brushRef="#br0" timeOffset="-158773.7">13872 4629 15523 0,'0'0'3889'0,"5"79"-1633"16,-5-31-487-16,0 12-537 0,-5-3-568 31,-14 1-440-31,-5-8-152 16,-4-2-56-16,-4-7-8 16,4-12 0-16,9-7 0 0,2-16-8 15,6-2-112-15,7-4-40 16,4-10 56-16,0-9 88 0,8-1 8 31,16-1 0-31,3-2 64 16,5 1 56-16,8 0 120 15,0 0-24-15,-1-1-48 0,-7 5-88 0,-4 1-32 16,-8 2-48-16,-8 8-600 16,-3-3-840-16,-5 8-1377 15,-4-1-3000 1</inkml:trace>
  <inkml:trace contextRef="#ctx0" brushRef="#br0" timeOffset="-158562.27">13881 4794 15563 0,'0'0'3849'0,"0"0"-1673"16,0 0-608-16,12 73-159 15,-1-35-257-15,2 6-272 16,2 1-200-16,-2-1-72 0,-2-3-223 15,2-6-201-15,2-2-104 0,-7-2-80 32,1-6-96-32,-9 1-697 15,0 2-783-15,-5-6-2329 16,-3-5-5097-16</inkml:trace>
  <inkml:trace contextRef="#ctx0" brushRef="#br0" timeOffset="-158382.74">13681 5238 14875 0,'0'0'2296'16,"0"0"-1016"-16,0 0-247 0,96-3-465 16,-56-19-176-1,-4-4-200-15,0-24-192 16,-8 9-1616-16,-8 2-4410 15</inkml:trace>
  <inkml:trace contextRef="#ctx0" brushRef="#br0" timeOffset="-157761.39">13945 4403 15971 0,'0'0'2712'0,"0"0"-455"15,0 0-849 1,0 0-464-16,88 16-415 16,-73-12-289-16,1 2-120 15,-8-3-120-15,-4 7 88 0,-4 0-32 16,0 8-56-16,-4 8-168 16,-12 2 24-16,-4-3 64 0,4 1 32 31,4-7 48-31,5-6 8 15,2-4-8-15,5-9-144 16,5 3 72-16,6-3-32 0,10 0-40 16,-6 0-97-16,1 0 17 15,0 0 56-15,-4 0 120 0,-4 0 48 0,-4 10 120 16,-4 9 144 0,0 13-16-1,-12 6-111-15,-4 6-57 16,1 4-64-16,2-10 104 0,5-4-112 15,4-14-8-15,1-14-88 16,3-6-569-16,0 0-215 16,0-6 608-16,7-7 216 15,9-3 40-15,0 0 8 16,4 1 0-16,0 2 64 16,4-3 8-16,0 0 144 0,0 0 80 15,-1 3-32-15,1 1-24 16,-12 5 32-1,0 7 89-15,-8 0 7 16,4 7 208-16,-8 16-48 16,0 8-64-16,0 11-8 0,-12 5-32 15,-4 3-48-15,1-2-160 16,-6-3-104-16,2-8-112 0,-1-5-48 31,0-6-944-31,-16-10-1072 16,8-7-3370-16,4-9-10481 0</inkml:trace>
  <inkml:trace contextRef="#ctx0" brushRef="#br0" timeOffset="-157567.91">14012 4940 17787 0,'0'0'2745'15,"0"0"-985"-15,0 0-295 0,84 32-233 16,-48-19-368-16,7-1-360 15,2 1-64 1,2-3-176-16,1-4-256 16,-8 0-8-16,-1 0-848 0,-7-2-160 15,-8-1-3529-15,-7 0-10362 16</inkml:trace>
  <inkml:trace contextRef="#ctx0" brushRef="#br0" timeOffset="-157311.6">14467 4657 19220 0,'0'0'2152'16,"0"0"-944"-16,88-28-375 0,-45 15-209 15,5-3-192-15,3-3-264 16,-2 4-64-16,-6-8-104 16,-2 7-8-1,-14-3-344-15,-15 0-1569 0,-4 3-1119 16,-8 7-4770-16</inkml:trace>
  <inkml:trace contextRef="#ctx0" brushRef="#br0" timeOffset="-157099.16">14725 4470 18507 0,'0'0'4241'16,"0"0"-2912"-16,0 121 167 31,0-39-544-31,0-2-152 0,-3-10-200 16,-5-11-279-16,4-20-321 15,-1 2 0-15,1-9-873 0,-7-13-1079 16,3-9-2281-16,-5-10-5705 0</inkml:trace>
  <inkml:trace contextRef="#ctx0" brushRef="#br0" timeOffset="-156901.68">14825 4731 17747 0,'0'0'3873'0,"0"0"-2249"0,84 48-127 0,-40-30-393 16,-1-8-672-16,1-1-312 16,0-9-120-16,7 0-1200 0,-14-9 136 15,-9-4-5522-15</inkml:trace>
  <inkml:trace contextRef="#ctx0" brushRef="#br0" timeOffset="-156383.08">15279 4200 13914 0,'0'0'5250'16,"0"0"-3586"-16,0 0 208 0,32 77-455 0,-19-40-273 16,-10 11-456-16,1 3-200 15,-4 3-264-15,0-7-128 16,0-8-96 0,0-13-216-16,0-11-528 15,0-15-712-15,0-15-2593 16,0-5-3681-16</inkml:trace>
  <inkml:trace contextRef="#ctx0" brushRef="#br0" timeOffset="-156141.72">15507 4048 17931 0,'0'0'3945'31,"0"0"-1696"-31,27 108-649 0,-15-57-328 16,4-1-143-16,0-2-353 16,8-7-320-16,-4-9-272 0,4-7-136 15,0-5-48-15,0-8-48 0,-1-9-64 16,1-3-208-16,-7 0-496 16,-2-15-401-16,2-30-599 15,-10 1-1225 1,-3 2-3304-16</inkml:trace>
  <inkml:trace contextRef="#ctx0" brushRef="#br0" timeOffset="-155741.79">15846 3762 16435 0,'0'0'2961'0,"0"0"-681"16,0 0-568-16,0 0-167 0,86 38-289 15,-65-19-336-15,-1 4-136 0,-8 5-367 32,-5 3-177-32,-7 5-144 15,0-2-88-15,0 1-8 16,-7 1-40-16,-1-8-248 0,4-3-49 16,4-6 89-16,0-6 40 31,0 0-8-31,0-4 16 0,12-2-56 15,-5 5 200-15,6 1 48 16,2 0 0-16,2 3 0 16,-6-1 8-16,9 8 8 0,-4 2 104 0,0 1 152 15,-4-1 80-15,0 4 40 16,-4 2-7-16,-8 1-153 16,0 4-104-1,-4-4-72-15,-12-2-48 16,-8-4-232-16,-4-10-673 15,-16-16-815-15,9 0-2353 0,-1-7-5569 16</inkml:trace>
  <inkml:trace contextRef="#ctx0" brushRef="#br0" timeOffset="-155532.36">15857 4194 19828 0,'0'0'3673'0,"0"0"-2545"15,79-3 32 1,-34-4-392-16,-6-2-168 16,6 0-360-16,-6-1-120 15,-7 3-120-15,-4 4-360 0,-4 0-632 16,-1 3-720-16,-6 0-2513 31,-10 0-4769-31</inkml:trace>
  <inkml:trace contextRef="#ctx0" brushRef="#br0" timeOffset="-152842.55">3824 8001 8305 0,'0'0'2169'15,"0"0"-57"-15,0 0 57 16,0 0-185-16,84 0 145 16,-37 0-281-16,6-6-296 0,23-4-295 15,23-3-145-15,21-12-224 0,11-7-216 16,4 0-200-16,-8-6-112 31,-7 3 40-31,8 3-136 16,0 7-184-16,-5 3 40 15,-8 10 0-15,-27 5 1 0,-24 3-1 16,-16 4-8-16,-5 0-16 16,6 0 32-16,7 4-16 0,-2-1 8 31,6-3 56-31,-8 0-64 15,1 0-64-15,-6 0 0 0,5-7-40 16,-4-2 0-16,-4-1 0 16,4 1 112-16,-5 6-48 15,1-3-72-15,-8-1 8 0,4 7 72 16,-8-3 32 0,0-4-64-16,-1 7-48 15,1-6 8-15,8 3 40 0,0 0 40 16,-4 3 64-16,4-3-144 15,-5 3 72-15,1 0-16 16,-4 0 104-16,5 3-96 16,-11 0-16-16,7 4-48 15,-6-1 64-15,5 0 48 16,1 1-40-16,3-1-80 0,3 3 72 16,1-2-24-16,0-1-40 15,0 1 0-15,3-5 88 0,-2 2-24 31,2-1-72-31,1 1 72 16,0-2-56-16,3 2-8 0,2 2-8 16,3-3 152-16,-1 6-152 15,1-5 0-15,4 2 16 16,0 0-8-16,4-2 40 0,-5-1-40 31,4-3 64-31,1 0-64 16,4 3 48-16,0-3-48 0,-1 0 0 15,6 6 40-15,-5 1-48 16,3-1 48-16,-3 3-48 16,-1 1 16-16,1 0 56 0,0-3-64 15,-1-2 8 1,1 2-8 0,0-1-8-16,4 1-8 0,0 2 8 0,-4 0 8 15,-1 1-8-15,-3-1 48 16,0 4-40-16,-4-4 24 15,-1 2-24-15,5-5-8 0,3 0 48 0,2-3-48 32,3-3 80-32,3 0-32 15,0 2-40-15,6 2-8 0,2-1-40 16,5 1 40-16,15 2 0 16,13-3 8-16,-13 0 72 15,-15-3-32 1,-24 0 48-16,-4 0-96 15,23 0 8-15,22 0 0 0,6 0 40 16,-16 0 24-16,-19 0-24 16,-24 0 0-16,-5 0-40 15,9 7-8-15,8-4-56 0,0 0 40 16,-8-3 8-16,-5 0 0 31,-7 0 0-31,-12 0 8 0,-8 0 0 16,-8 0-192-16,-3 0-280 15,-9 0-208-15,0 0-640 16,-41-6-1361-16,1-1-2776 0,-8 7-6617 0</inkml:trace>
  <inkml:trace contextRef="#ctx0" brushRef="#br0" timeOffset="-151716.58">5291 8715 14163 0,'0'0'2880'16,"0"0"-1984"-16,0 0 337 0,0 0 375 31,84 4-336-31,-41-2-232 16,13 4-383-16,19-6-1 16,21 0-88-16,27 0-104 0,10-12-112 15,-2-7-136-15,-8-6 0 16,-7 3-144-16,-1 2-24 0,-3 1-40 31,-9 10 64-31,-7 3-64 16,-24-1 40-16,-8 7-32 0,-17 0 32 15,-3 0-40-15,0 4 56 16,8-1 64-16,4 6 0 0,-13-3 8 16,6 1-32-16,-6-2 40 0,-4-1-48 15,6 2 0 1,-6-2-88-1,6 2 88-15,-2-3-24 0,-3 3 8 16,0 1 8-16,-4-4-32 0,0 0 16 16,-1 0-24-16,-3 1 0 15,4-1-48 1,0-3 73-16,0 0-25 16,4 0-40-16,-4 0 56 15,-1 0-16-15,1 0 0 0,1-3-40 16,-5-1 88-16,-1 1-48 15,-3 0-32-15,-1 0 40 0,1-1-40 32,-4 1 40-32,4 1 152 15,-3-2-16-15,-6 4-96 16,5 0-40-16,-8 0-8 0,0 0-40 16,-4 0 0-16,0 0 0 15,0 0 0-15,-4 0 0 0,0-3 8 16,-4 3-8-16,0 0-8 31,-4-3-8-31,0 0-592 16,0-7-593-16,-12-2-1295 0,0-1-4322 0</inkml:trace>
  <inkml:trace contextRef="#ctx0" brushRef="#br0" timeOffset="-145064.25">9610 8788 14107 0,'0'0'1624'0,"0"0"-712"16,0 9-488-16,3-2-160 0,22 6 1217 16,6 2-1-16,18 4-192 0,22 4-224 15,25-4-255-15,23 0-209 16,12-4-88 0,1-8 40-16,-4-3-104 15,-17-4-136-15,12 0-72 16,1 0 56-16,-1 0 24 15,1 0-88-15,-4 0-64 0,7 0-120 16,-7 0 32-16,3 2 32 0,-3 2-16 31,-4 5-88-31,-2 1 280 16,6 2-56-16,-4 1-87 31,0 0 7-31,-1-4 152 0,-4-2-128 16,-3-4-64-16,-20-3-8 15,-20 0 8-15,-12 0-32 0,-9 0-8 16,13-3 0-16,7 0 24 16,13 3 16-16,-4 0-40 15,-4 0 0-15,-1 3-64 0,-7 6 8 0,-8 1 32 16,-9-4-48-16,-2 3-40 16,-2 1 40-16,-2-3 0 15,2-1 48 1,-3-3 0-16,0 0-40 15,0-3 40-15,-1 3-48 0,1 1 16 16,0-1-8-16,4 0 0 0,0 3 56 16,-4-2-64-16,-4 3 8 15,-5-5 56-15,1 4-64 0,0-3 0 32,0 3-8-32,-4-2 16 15,-4-1-8-15,-9 1 0 16,2-2-56-16,-9-2 48 0,-1 4-208 15,-2-1-96-15,-5-3-224 0,0 3-184 32,0-3-329-32,-9 3-839 15,-22-3-809-15,3 0-2432 16,-4 0-1896-16</inkml:trace>
  <inkml:trace contextRef="#ctx0" brushRef="#br0" timeOffset="-142911.03">3677 9845 15523 0,'0'0'2352'0,"0"0"-1728"15,0 0-263-15,0 0-33 32,0 0 720-32,91 0 376 0,5 4-32 15,44-4-207-15,27 0-241 16,8 0-296-16,-3-4-240 0,-5-8-24 15,9-4-136-15,3 0-80 16,-4 0-16-16,0 4-32 16,-16 8-24-16,-15 4-8 0,-9 10-16 31,-11 9 0-31,-8 3 144 16,-13-3-96-16,-8 0-16 0,-18-6-15 15,-18-6 39-15,-11-4-56 16,-12-3 24-16,8 0-24 31,4 0 0-31,3 0 24 0,-3-3 24 16,3-11-8-16,-2 5 184 0,3-4-160 15,-9 7-56-15,-3-1-64 16,-8 1 40-16,-4 3-48 16,-4 0-8-1,-12 3 8-15,4 0-8 16,-9 0 8-16,2 0 0 0,-5 0 0 15,0 0 0-15,4 0-8 16,-1 0 0-16,-3 0-8 16,1 0 8-16,3 0 0 0,-8 0-208 0,4 0-248 31,-4 0-280-31,0 0-305 16,0 0-687-16,0 0-1097 0,-4 3-5624 15</inkml:trace>
</inkml:ink>
</file>

<file path=ppt/ink/ink3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32767" units="deg"/>
          <inkml:channel name="T" type="integer" max="2.14748E9" units="dev"/>
        </inkml:traceFormat>
        <inkml:channelProperties>
          <inkml:channelProperty channel="X" name="resolution" value="3854.94116" units="1/cm"/>
          <inkml:channelProperty channel="Y" name="resolution" value="5461.1665" units="1/cm"/>
          <inkml:channelProperty channel="F" name="resolution" value="91.01945" units="1/deg"/>
          <inkml:channelProperty channel="T" name="resolution" value="1" units="1/dev"/>
        </inkml:channelProperties>
      </inkml:inkSource>
      <inkml:timestamp xml:id="ts0" timeString="2020-07-27T09:27:56.889"/>
    </inkml:context>
    <inkml:brush xml:id="br0">
      <inkml:brushProperty name="width" value="0.05292" units="cm"/>
      <inkml:brushProperty name="height" value="0.05292" units="cm"/>
      <inkml:brushProperty name="color" value="#FF0000"/>
    </inkml:brush>
  </inkml:definitions>
  <inkml:trace contextRef="#ctx0" brushRef="#br0">15730 2041 16051 0,'0'0'3017'16,"0"0"-1505"-16,0 0 40 16,0 0-448-16,0 0-175 0,0 0-273 0,0 0-248 15,0 0-120-15,0 0 8 32,11 44-64-32,-7-12 112 15,5 10-48-15,-9 18-16 0,4-3-88 16,-4 6-72-16,0-2-64 15,0-16-56-15,0-1-64 0,0-12 64 16,4-16-216-16,0-10-320 31,-1-6-112-31,1-6 152 0,0-23 248 16,0-12 232-16,5-10 8 16,-2-13 8-16,1-2 0 0,0 6 0 15,0 2-64-15,4 4 64 16,1 7-8-16,-6 8 8 31,1 9 0-31,0 7 72 0,0 10 72 16,0 7 0-16,4 6-24 15,4 0 200-15,7 3 32 0,1 13 40 16,4 7-24-16,0 1 64 0,-4 5-152 16,1 9 112-1,-2 3-79 1,-11 0-105-16,4 1-112 0,-8-4-56 15,0-7-40-15,-4-8-616 16,0-7-777-16,4-16-975 0,-5 0-3826 16,6-7-2728-16</inkml:trace>
  <inkml:trace contextRef="#ctx0" brushRef="#br0" timeOffset="504.64">15423 2880 17707 0,'0'0'2785'15,"0"0"-1625"-15,0 0-432 0,0 0-56 16,84 0 417-16,11-26 311 16,33-6-528-1,19-9-344-15,-4-1-168 16,-12 8-208-16,-15 9-136 0,-8 2-8 16,-4 7 104-16,-24 1-112 15,-17 5 8-15,-12 0-16 0,-10 2-256 16,6-9-240-16,-2-2-856 15,-6-4-873-15,-11 14-759 0,-12 0-1433 32,-12 9-864-32</inkml:trace>
  <inkml:trace contextRef="#ctx0" brushRef="#br0" timeOffset="982.36">16040 3181 17379 0,'-108'10'2217'0,"-19"-7"-1433"0,4-6 144 15,-5-29 72-15,1-22-160 16,7-13-351 0,13-15-89-16,19-11-184 0,25 1 80 15,18-3 208-15,21-3-48 16,24-7-88-16,20-6-40 15,29-3-64-15,14-10-8 0,20 0-48 16,14 0-64 0,10 7-64-1,9 18-8-15,11 20-72 0,4 31 112 0,0 27 32 16,5 21 56-16,-8 15-136 16,-5 29-8-16,-7 11 8 15,-13 11 32-15,-7 10-16 0,-8 10 9 16,-12 2 7-16,-21 2 24 15,-18 5 296 1,-26 10 56-16,-11 19 56 16,-44 9 0-16,-20 10-192 15,-19 0-216-15,-9-13 32 0,-3-19-56 32,-5-26-48-32,0-30 0 15,-3-20-48-15,7-23-216 0,16-12-480 16,17 0-552-16,23-7-521 15,4-23-695-15,8 1-2521 16,4 0-3385-16</inkml:trace>
  <inkml:trace contextRef="#ctx0" brushRef="#br0" timeOffset="2437.46">17176 2152 19012 0,'0'0'3720'16,"0"0"-2903"-16,0 0-193 15,0 0 512 1,92 29-144-16,-41-16-320 15,25-7-64-15,20-6-272 0,-5 0-47 32,-7-9-9-32,-16-7-176 15,-25 6 8-15,6 1-112 16,-6 2-216-16,-15 0-633 0,-8 7-455 16,-16 0-744-16,-4 0-1769 15,0 0-1984-15</inkml:trace>
  <inkml:trace contextRef="#ctx0" brushRef="#br0" timeOffset="2693.78">17801 2009 13930 0,'0'0'2425'15,"0"0"-1345"-15,0 0 617 0,0 0-369 16,0 0-224-16,80 0-96 16,-53 0-304-1,-2 0-143-15,3 0-105 16,0 0 80-16,-4 0-112 0,-4 0 56 15,-8 4 0-15,-1-2-216 16,-2 5 128-16,-9 6 120 0,0 9 56 16,0 6-271-1,-20 14-137-15,-12 6-160 16,-4-1-208-16,-8-2-465 16,4-10-463-16,8-23-888 0,12-12-3361 15,8 0-8346-15</inkml:trace>
  <inkml:trace contextRef="#ctx0" brushRef="#br0" timeOffset="3238.33">18546 2057 9754 0,'0'0'1248'0,"0"0"40"15,0 0 344-15,0 0-295 16,0 0 415 0,0 0 233-16,0 0-409 15,0 0 24-15,64-38-239 0,-48 73-257 16,-8 9-112-16,0 10-272 15,-4 0-88-15,-4 0-88 16,0-12-136-16,0-11-239 16,0-15-169-16,4-9-97 15,-4-7-287-15,0-7-168 16,4-18 88-16,4-19 248 0,0-8 64 16,4-5 56-16,8-4 24 15,0 11 8-15,4 5 56 0,-5 11 8 31,2 5-8-31,3 10 8 16,-5 3 0-16,5 9 8 0,0 7 80 16,8 4 136-16,4 21 256 15,-1 14 144-15,6 11-112 0,-9 4-79 16,-9 3-105-16,-3-5-152 31,-3-8-176-31,-10-16 0 16,1-15-608-16,-4-9-777 0,-4-27-1127 15,0-12-1961-15,0-3-3273 0</inkml:trace>
  <inkml:trace contextRef="#ctx0" brushRef="#br0" timeOffset="3431.81">19176 1546 9249 0,'0'0'11019'15,"12"114"-8995"-15,-8-12-23 16,0 12-601-16,-1-9-288 16,6-23-216-16,-5-24-391 15,4-20-249-15,-1-6-256 0,10-1 0 16,-2 1-929-16,17-6-711 16,-4-11-2745-16,-4-15-4233 15</inkml:trace>
  <inkml:trace contextRef="#ctx0" brushRef="#br0" timeOffset="3741.98">19538 1895 19644 0,'0'0'3096'0,"0"0"-1383"0,5 112-337 16,3-71-552-16,3-4-440 15,10-14-280-15,-1-7-104 16,-1-10-120-16,5-6-296 0,0-3-272 16,-4-19 160-1,-4-7 144 1,-8-3 160-16,-8-5 88 0,0-2 136 0,-8-2 56 16,-16 3-48-16,4 6 96 15,-3 3-32-15,2 14-72 16,10 5 0-16,2 10-56 0,9 4-880 15,0 11-1641 1,5 7-3480-16</inkml:trace>
  <inkml:trace contextRef="#ctx0" brushRef="#br0" timeOffset="4295.5">20069 1762 11882 0,'0'0'2521'15,"0"0"447"-15,0 0-471 0,0 0-769 16,4-77-352-16,-4 59-183 16,0-2-257-16,-8 1-240 0,-5 6-64 31,2 5-104-31,-2 4 120 16,-2 4 33-16,-2 0-177 0,2 16-264 15,-5 16-176-15,-1 9 8 16,6 6-64-16,3 5-8 15,12-8 0-15,0-6-56 0,0-9-72 32,12-10-152-32,3-7-200 15,2-12-289-15,-1 0 1 0,4-9 56 16,-4-13 0-16,-4-10 32 0,-1-3-16 16,-2-2 111-16,-1-2 129 15,-8 7 304-15,3 7 144 16,-3 6 0-1,0 9 8-15,0 7 320 16,0 3 265-16,0 6-169 0,0 16-200 16,0 10-16-16,4 13 88 0,9 18 136 15,6 23-88-15,1 25-40 16,8 10 8 0,-12 5-56-16,-12-8 96 15,-4-16-40-15,-8-13-64 16,-11-20 384-16,-2-12-63 0,1-15-89 15,-8-10-200-15,-8-1-112 16,-7 4-80-16,-9-6-16 0,-4-16-64 31,5-13-144-31,-5-13-816 16,0-35-745-16,8-44-607 0,12 3-2273 16,17 10-4649-16</inkml:trace>
  <inkml:trace contextRef="#ctx0" brushRef="#br0" timeOffset="4918.83">20459 1594 12962 0,'0'0'5609'0,"0"0"-4352"0,0 0 479 32,31 123-168-32,-22-65-143 15,-5 5-321-15,-4 1-432 16,0-17-176-16,0-2-192 0,0-13-200 16,0-14-96-16,0-8-8 15,0-10-472-15,4 0-528 0,-4-13-8 31,0-19 336-31,8-12 376 16,-1-13 80-16,6-3-1 16,-2-4 129-16,10 7 80 0,3 10 8 15,-5 5 0-15,5 11 0 16,0 8 48-16,0 10 0 0,-4 7 257 0,8 6 175 16,-4 6 184-1,8 19 32 1,-8 11-80-16,4 24 0 15,-9 23-112-15,-6-4 136 0,-6-6-127 16,-7-16-129-16,0-15-248 16,0 2-136-16,0-6-608 15,0-7-657-15,0-5-975 16,-3-7-1857-16,-5-5-5801 16</inkml:trace>
  <inkml:trace contextRef="#ctx0" brushRef="#br0" timeOffset="5579.07">18295 3048 16659 0,'0'0'1864'0,"0"0"-1471"16,0 0-385-1,0 0 208-15,0 0 888 16,176-35 408-16,-5 22 177 16,32-3-401-16,20-2-376 0,-4-5-264 15,-11-10-96-15,7-10 96 16,-4-8 49-16,-3-3-145 0,-10 0-280 31,-14 3-16-31,-17 7-152 16,-16 9-16-16,-19 13 16 15,-17 5-104-15,-27 11-8 0,-24 3 8 16,-29 3 0-16,-7 0-8 16,-7 7 8-16,3-1 0 0,-5 3-8 15,-10-5-208 1,-5-1-144-16,-4-3-160 16,-8 0-201-16,-20 0-359 15,-32 0-616-15,-40 7-601 0,13-2-2496 16,-1 2-1640-16</inkml:trace>
  <inkml:trace contextRef="#ctx0" brushRef="#br0" timeOffset="6191.43">19120 3270 15195 0,'-112'-29'1432'0,"-19"-18"-1432"32,12-10-504-32,3-7 504 15,1-11 224-15,3-9 224 16,13-14 32-16,11-8 192 0,12-4-64 15,12-1-103-15,17-3-121 16,15-1-56-16,12 1-120 0,20 0-56 16,3-4 112-1,42 2 312 1,15-9-168-16,19-2-192 0,20 3-16 16,17 0 136-16,24 10-48 0,6 10 56 15,19 8-16-15,18 20-56 16,8 22 65-1,24 24 55-15,4 28-32 16,4 4 168-16,-16 34-120 16,-3 16-64-16,-26 7-56 0,-10 14-48 15,-16 10 88-15,-21 5-80 0,-15 5-96 16,-21 8 112-16,-11 2-80 31,-20 0-56-31,-17-1 152 0,-15-4-56 16,-15-3-87-16,-17-5-65 15,-13-5 48-15,-30 11-16 0,-29 3-8 16,-32 12-24-16,-23 3-72 16,-21-3-64-16,-4-10-320 31,10-20-49-31,6-31-39 0,21-28-112 16,27-22-688-16,12-42-560 15,25-5-1953-15,23-4-3169 0</inkml:trace>
  <inkml:trace contextRef="#ctx0" brushRef="#br0" timeOffset="10812.06">21766 1705 19564 0,'0'0'4369'15,"0"0"-3769"-15,0 0-360 0,0 0 200 32,47 12 160-32,-6-5-80 15,6-7-224-15,9 0-152 0,4 0-88 16,0-7-56-16,-4-2-416 0,-5-7-712 16,1-3-592-16,-13 0-2481 15,-14 3-3249-15</inkml:trace>
  <inkml:trace contextRef="#ctx0" brushRef="#br0" timeOffset="11116.25">22208 1492 16547 0,'0'0'3721'31,"0"0"-2985"-31,0 0 480 0,0 0-200 16,88 20-199-16,-60-15-297 15,0 5-232-15,4-7-56 16,-8 4-32-16,-5-2 56 0,-3 2 112 31,-8-4-40-31,-4 0-8 16,-4 1 96-16,0 2 80 0,0 10-80 16,-12 6-175-16,-12 10-121 15,-4 6-120-15,-11 6-128 16,-2 1-345-16,2-7-351 0,3-10-696 31,8-8-1209-31,8-17-6537 0</inkml:trace>
  <inkml:trace contextRef="#ctx0" brushRef="#br0" timeOffset="15196.45">22906 736 17187 0,'0'0'2913'0,"0"0"-2057"16,0 0-64-16,28 45 176 0,-9-23-328 16,1-3-279-16,4-3-201 31,-1-3-160-31,5-4-40 0,-4-3-633 16,-7 4-599-16,-6 9-672 15,-7 0-1889-15,-4 7-1696 0</inkml:trace>
  <inkml:trace contextRef="#ctx0" brushRef="#br0" timeOffset="15614.33">22885 1342 12306 0,'0'0'2185'0,"0"0"-1169"0,0 0-256 16,0 0-64-16,45 77 24 0,-22-77-48 15,5-10 161 1,0-15-241-1,4-4-352-15,-8-9-96 0,-4-6-144 16,-5 2-368-16,-7-2-112 16,-8 6-145-16,0 6 337 0,0 7 216 15,-11 3 72-15,3 9 8 0,-1 0 136 32,5 10 361-32,0 3 255 15,4 0-72-15,0 0-336 16,0 0 64-16,0 13 80 0,0 6 128 15,4 10 152-15,5 9-79 16,-1 22-33-16,3 32-16 0,2 42-56 31,-5 15-56-31,-1 3-32 16,-3-9-192-16,-4-48 32 0,4-25 80 16,-4-25-256-16,5-20-71 15,-1 0-97-15,3-6-97 0,-3 0-583 16,0-12-312-16,-4-11-704 31,-8-15-1265-31,-3-3-4640 0</inkml:trace>
  <inkml:trace contextRef="#ctx0" brushRef="#br0" timeOffset="15809.81">23076 1390 12978 0,'0'0'4097'0,"0"0"-2304"0,0 0 343 16,-28 127-392-16,9-66-527 16,-9 8-441-16,-4-2-440 0,8-13-216 0,0-3-120 31,0-10-584-31,12-16-576 16,5-25-761-16,7-2-3360 15,0-24-1576-15</inkml:trace>
  <inkml:trace contextRef="#ctx0" brushRef="#br0" timeOffset="15958.41">22925 1542 6121 0,'0'0'3072'0,"0"0"-831"15,0 0 223-15,0 0-975 0,100-5-537 16,-72 5-96-16,-1 9-256 16,-3-3-312-16,-3 4-288 0,7-10-920 15,-9-10-1520-15,-3-9-2873 0</inkml:trace>
  <inkml:trace contextRef="#ctx0" brushRef="#br0" timeOffset="16618.65">23407 749 14307 0,'0'0'2488'0,"0"0"-1664"0,0 0 433 15,0 0-217-15,0 0-424 16,0 0-328-16,0 0-72 0,21 82-72 16,-14-62-88-1,-3-5-48-15,4-2-8 16,1-3-48-16,-2-4-32 16,5 0 32-16,-3 1-80 0,-2-3-16 15,-3-2 72-15,-4 8 72 16,0-1 0-16,0 10 72 0,-20 7-64 31,-4 9 56-31,-8-1-16 16,5 4-40-16,-1-6 48 0,4-7 72 15,7-8 136-15,10-8 8 16,7-6-272-16,0-3-48 0,0 0-232 16,16 0 144-16,3 0 128 31,9-3-88-31,0 0-24 15,0-7 24-15,-4 7-120 0,4-3 40 16,-8 2-264-16,-4 4-80 16,-4 0 88-16,-5 0-353 0,-7 4-839 15,0 5 360-15,0-2 384 16,-4-1 472 0,-7-3 392-16,3 4 16 15,0-4 176-15,4 0 16 0,0 0 24 16,0 0 0-16,0 1-8 15,4-4 0-15,0 2-40 0,0-2-8 16,0 0 40 0,0 0 176-16,0 0-32 15,0 0 192-15,0 0 224 16,0 4-8-16,0 5-15 0,0 4-9 16,0 9-112-16,0 4-104 15,0 2-184-15,0 7-168 0,0 3-96 31,0 0-64-31,-4-6-72 16,-3-10-856-16,2-5-1657 0,1-14-2392 16</inkml:trace>
  <inkml:trace contextRef="#ctx0" brushRef="#br0" timeOffset="16976.68">23319 1396 12586 0,'0'0'2817'15,"0"0"-705"-15,0 0-767 16,0 0-921-16,0 0-424 16,0 0-24-16,17 0 24 0,2 0 48 15,5 0-48 1,-3 0-16-16,-6 7-168 16,-11 5-24-16,-4 8-49 0,-12 8-903 15,-12 4 288-15,-8 10 608 16,-3-4 264-16,3-4 128 15,4-5 480-15,9-7 480 16,6-9-183-16,9-6-209 16,4-7-576-16,0 0-120 15,4 0-80-15,9-7 16 0,6-6 64 16,1-6 8-16,-1 0 40 16,5-3-40-16,-7 3-8 15,-2 0-496 1,-11 6-1281-16,-4 13-279 15,0 0-633-15,-4 10-5953 0</inkml:trace>
  <inkml:trace contextRef="#ctx0" brushRef="#br0" timeOffset="17106.34">23295 1680 9938 0,'0'0'2784'0,"0"0"-1087"15,0 0-377-15,-4 95 240 0,4-44-256 16,0 3-783-16,0-1-473 15,0-5-48-15,0-14-1761 16,0-21-3360-16</inkml:trace>
  <inkml:trace contextRef="#ctx0" brushRef="#br0" timeOffset="17513.25">23344 1759 5329 0,'0'0'9034'0,"0"0"-7690"16,0 0-408-16,0 0-16 0,0 0-256 0,56 73-440 15,-49-64-224-15,5-6-120 16,0-3-832-16,0 0-208 16,1-12 320-1,-2-11 384-15,1 1 208 16,-4-3 136-16,0 0 96 15,4-2 16-15,0 6 128 0,0-1 200 16,12 2 64-16,4 1 8 16,0 0-88-16,4 4-88 0,0 2-24 31,-8 3 88-31,-1 7 176 16,-3 3 112-16,-4 0 88 0,-4 10 81 15,-4 6-73-15,-4 5-32 16,-4 2-192-16,0 2-144 15,0-5-224-15,0-8-80 0,-8-5-736 32,0-17-1425-32,0-9-1687 15,4-10-1297-15</inkml:trace>
  <inkml:trace contextRef="#ctx0" brushRef="#br0" timeOffset="17697.75">24017 698 12802 0,'0'0'3137'0,"0"0"-1969"0,0 0 416 15,0 0-799-15,92 0-217 16,-64 0-424 0,-13 0-144-16,-6 10-1497 15,-9-1-1527-15,0 7-4562 16</inkml:trace>
  <inkml:trace contextRef="#ctx0" brushRef="#br0" timeOffset="17872.29">23961 990 15067 0,'0'0'2760'15,"0"0"-1920"-15,0 80 201 16,0-42-161-16,4-6-352 0,-4-4-528 31,0 0-800-31,0-5-3097 16,0-11-5801-16</inkml:trace>
  <inkml:trace contextRef="#ctx0" brushRef="#br0" timeOffset="18060.79">24096 962 11570 0,'0'0'2625'0,"0"0"-881"16,0 0-320-16,104-16-176 16,-64 16-263-16,-4 0-265 0,4 0-368 15,-8 0-352 1,0 0-560-16,-9 0-1889 16,-7 0-607-16,-8 0 999 15</inkml:trace>
  <inkml:trace contextRef="#ctx0" brushRef="#br0" timeOffset="18523.55">24113 1244 9962 0,'0'0'3184'16,"0"0"-2063"-16,0 0 271 15,0 0-160-15,0 0-176 0,95-35-215 31,-63 22-497-31,4-2-216 16,-5 2-88-16,-6 0-40 16,-5 0 0-16,-5 8 0 0,-11-2 8 15,-4 7 168-15,0 0 624 16,0 0 136-16,0 0-120 0,0 12-304 16,4 14-368-1,-4 9-96-15,5 3-40 16,-1 6 80-16,3-2-40 15,-3-4-48-15,0-7 8 0,0-5-8 16,1-10 0-16,-5-7-792 16,0-5 40-16,0-1-416 15,0-3-64-15,0 0-1017 16,0 0 513-16,0-7 591 16,0-2 609-16,0-3 488 15,0-5 48-15,8 4 857 0,3-5 79 16,2-1-200-16,-2 2-232 15,1 2-104 1,-3 2-152-16,-6 1-120 16,1 5-128-16,-4 1-200 15,-20 6-864-15,1 0-2849 0,-5 0-3313 16</inkml:trace>
  <inkml:trace contextRef="#ctx0" brushRef="#br0" timeOffset="18707.06">24184 1359 12138 0,'0'0'2801'0,"0"0"-929"0,0 0-56 16,0 0-495-16,0 0-177 15,-15 95-384-15,15-64-256 0,-4 1-216 16,4-3-160 0,-9 0-128-16,5-4-120 15,4-3-728-15,-4-3-712 16,4-6-2433-16,0 0-3065 0</inkml:trace>
  <inkml:trace contextRef="#ctx0" brushRef="#br0" timeOffset="18935.45">24228 1546 14419 0,'0'0'2656'15,"0"0"-663"-15,0 0-449 16,107 9-232-1,-58-9-152-15,2 0-591 16,9 0-193-16,3 0-184 16,2 0 344-16,-1-3-536 0,-4 0-136 15,-9 3-64-15,-12 0-544 16,-15 0-1177-16,-7 6-711 0,-6 1-1913 31,-7 2-4809-31</inkml:trace>
  <inkml:trace contextRef="#ctx0" brushRef="#br0" timeOffset="22041.18">19044 4223 14323 0,'0'0'3016'0,"0"0"-799"16,0 0-289-16,0 0-592 15,-23-77-199-15,10 65-233 0,6-4-256 16,-1 3-104-16,-5 3-136 16,2 1-88-1,-1 3 96-15,-4 3 104 16,-4 3-39-16,0 3-257 0,-4 22-48 16,4 10-168-16,-3 6 0 15,3 10 0-15,7-3 0 0,5-7-8 16,8-6-80-16,0-10-80 15,13-6-377-15,-2-9-39 16,14-4 72-16,-6-6 96 16,5 0 64-16,-4-3 8 15,4-10 72-15,-4-6 48 16,-4-6 144-16,-1 0 56 0,-2 2-64 31,-5 1 80-31,-1 9 0 0,-3 1 0 16,-4 8 16-16,4 4 128 15,1 0 192-15,-5 7-24 16,4 15 176-16,4 13 48 0,3 25 8 16,6 29-56-16,7 28 33 15,4 7-81-15,-5-3 40 0,-3-16-120 32,-4-32 64-32,-8-26-152 15,4-15-40-15,-5-10-224 16,6 1 0-16,-1-2 0 0,-5-1 64 15,2-4-72-15,-5-4-280 16,0-8-272 0,-4-4-296-16,0 0-401 15,0-7-143-15,0-15-736 16,-4-35-913-16,0 3-1376 0,4 3-1320 16</inkml:trace>
  <inkml:trace contextRef="#ctx0" brushRef="#br0" timeOffset="22498.96">19519 4134 16051 0,'0'0'4657'16,"0"0"-3233"-16,0 0 185 0,0 0-337 15,-84-22-40-15,60 22-368 0,1 0-264 16,-1 9-240-16,-1 7-183 31,9 0-65-31,4-3-56 16,5-1-56-16,7-3 0 0,0 0-144 16,0 5 72-16,7-1-24 15,14 6-49-15,2 0-127 0,5 0-64 16,0 0-136-16,4-7-64 31,-8 4 24-31,4-7 8 16,-8-2 144-16,-5-1 200 0,-2 4 104 15,-9-1 56-15,-4 7 8 16,0 0 128-16,0 3-56 0,-4 4 104 0,-12-5-8 16,-5-1 40-1,2-8-8 1,-5 1-128-16,0-4-80 15,-4 0-216-15,5 0-376 0,-1 7-576 16,7-3-905-16,9-4-567 16,1-6-2433-16,7 0-7618 0</inkml:trace>
  <inkml:trace contextRef="#ctx0" brushRef="#br0" timeOffset="22888.92">19646 4124 11330 0,'0'0'7377'0,"0"0"-5760"15,0 0 127-15,0 0-327 0,24 105 7 16,-16-61-400-16,0-3-376 16,4-2-200-16,0-11-304 0,8-6-128 15,-1-12-16-15,6-7-8 31,3-3-64-31,0-22-256 16,0-10 0-16,-9-12 112 0,5-1 104 16,-16-3-16-16,-4 4 80 15,-4 12 48-15,-4 7 0 0,-12 6 120 16,-8 9 240-16,-4 7 176 0,0 3-80 16,0 7-160-1,5 8-136 1,-5 1-160-16,4-3-112 0,7 0-352 15,6-10-240-15,7-3-416 16,4 0-1129-16,0-3-687 0,4-10-1369 16,7 0-1752-16</inkml:trace>
  <inkml:trace contextRef="#ctx0" brushRef="#br0" timeOffset="23215.05">19877 4112 2904 0,'0'0'11042'16,"0"0"-8337"-16,63 75-96 0,-38-39-641 31,-1-5-264-31,0 1-767 16,-13-7 103-16,2 0-696 0,-9 1-248 15,-4-7-24-15,0-4-72 16,0-8-72-16,-4-7-192 0,-12 0-312 16,4-22 256-16,-1-10 168 31,6-3 136-31,3 1 8 15,4-1 0-15,0 3 0 0,0 3 0 16,11 4 0-16,-2 3 8 16,3-3 0-16,3 2 0 0,2 1 48 15,-1 3 40-15,-4 6-16 16,3 7-64 0,1 0-8-16,0 6-192 15,0 0-312-15,0 0-1153 0,4 0 129 16,8 0-2617-16,0 0 1880 15,-8-4-3080-15</inkml:trace>
  <inkml:trace contextRef="#ctx0" brushRef="#br0" timeOffset="23468.37">20243 4016 14459 0,'0'0'6761'0,"0"0"-5457"0,0 0-15 16,0 0-841-16,0 0-168 15,0 0 192-15,60-13 80 16,-19-2-184-16,-2-2-208 0,-3 2-104 31,-4-1-56-31,-12 3-424 16,-8 4-808-16,-12 5-1753 0,0 2-2648 15,0 2-3921-15</inkml:trace>
  <inkml:trace contextRef="#ctx0" brushRef="#br0" timeOffset="23705.73">20352 3851 11090 0,'0'0'6497'15,"0"0"-4832"-15,0 0 455 16,0 0-424-16,0 113-119 15,3-39-449-15,5 0-368 16,0-5-8-16,8-12-120 16,1-15-207-16,2-4-233 15,9-3-192-15,4-13-72 0,0-16-441 16,3-6-519-16,1-6-552 16,16-45-569-16,8-9-2167 15,-12 6-2274 1,7-7-4704-16</inkml:trace>
  <inkml:trace contextRef="#ctx0" brushRef="#br0" timeOffset="24015.91">21312 3775 15195 0,'0'0'5209'0,"0"0"-4433"15,0 0 632-15,84 0-575 16,-45 0-89-16,1 0-120 15,0 0-376-15,4 0-248 16,-13 0-120 0,-6 0-808-16,-14 0-1177 0,-7 0-2896 0,-4 0-6089 15</inkml:trace>
  <inkml:trace contextRef="#ctx0" brushRef="#br0" timeOffset="24321.08">21487 3606 18307 0,'0'0'2201'0,"0"0"-281"0,0 0-631 15,83 35-185-15,-42-25-432 32,2-10-360-32,5 0-144 0,-4 0-120 15,0 0-40-15,-17 0 0 16,-3 0 56-16,-16 0-8 15,-3 0 368-15,-5 13 528 0,-9 12-255 32,-14 16-369-32,-9 13-136 15,-5 7-144 1,6 2-40-16,-1-7-8 0,13-10-144 16,2-14-320-16,17-26-801 15,0-6-2360-15,4-3-4304 16</inkml:trace>
  <inkml:trace contextRef="#ctx0" brushRef="#br0" timeOffset="24820.74">22399 3203 20724 0,'0'0'2961'16,"0"0"-2377"-16,0 0-392 15,84 0-120-15,-45 0 48 16,6 0-40-16,2-9-72 0,5-4-8 31,-12 1 0-31,-4-1 0 16,-9 0-168-16,-10 7-152 0,-13 2 280 15,-4 4 40-15,0 0 248 16,-8 13 32-16,-8 7-88 0,-4 5 48 16,-4 7 96-16,0 2 32 15,4 10-8 1,-3 4-96-16,-1 9 48 15,7 13 0-15,-2 20 24 0,2 14-136 16,6-8 8-16,-2-20-128 16,9-23 16-16,4-14 1 15,-3-2-97-15,-1 5-8 16,4-7-505-16,0-10-303 16,0-9-552-16,0-16-640 15,0 0-2633-15,0-3-1801 16</inkml:trace>
  <inkml:trace contextRef="#ctx0" brushRef="#br0" timeOffset="25015.22">22687 3708 15483 0,'0'0'2040'0,"0"0"177"0,28 92-801 31,-17-44-272-31,5-1-280 16,0-2-455-16,-1-4-265 16,-2-6-144-16,7-19-993 0,-8-6-1503 15,-8-10-3433-15</inkml:trace>
  <inkml:trace contextRef="#ctx0" brushRef="#br0" timeOffset="25206.71">22738 3546 13202 0,'0'0'1841'16,"0"0"447"-16,0 0 41 15,0 0-705-15,0 0-384 16,87 67-408-16,-66-42-287 16,-2 4-353-16,1-7-192 15,1 1-520-15,10-1-889 0,-3-7-1423 16,-4-2-4626-16</inkml:trace>
  <inkml:trace contextRef="#ctx0" brushRef="#br0" timeOffset="25474.99">23177 2987 19124 0,'0'0'2032'15,"0"0"-1416"-15,0 0-304 0,87 0-40 16,-56 0-40 0,6 0-224-16,-5 0-8 15,-4 0-896-15,-13 4-704 16,-7 11-521-16,-16 27 249 0,-7-4-2033 15,-13 3-1424-15</inkml:trace>
  <inkml:trace contextRef="#ctx0" brushRef="#br0" timeOffset="25841.02">23168 3432 12290 0,'0'0'4177'0,"0"0"-2825"16,0 0 241-16,0 0-905 16,0 0-240-16,0 0 280 0,0 0 16 15,64-9-304-15,-20-20-224 16,-4-3-208-16,-5 0 0 0,-3 3-8 31,-8 1-360-31,-12 9-608 16,-7 0-80-16,-5 9 160 0,-5 1 159 15,-11 3-119-15,-4-1 88 16,1 7 456-16,2-3 240 0,2-1 64 31,-1 4 360-31,12 0 384 16,-4 0 465-16,4 0-89 15,-1 10-360-15,5 9-48 0,0 7 40 16,0 5 72-16,13 17-159 16,-5 18-121-16,8 24 72 0,-4 18 32 15,-1-13-168 1,2-22-120-16,-6-22-64 16,1-22-200-16,1 2-96 15,2 1 0-15,1-3-288 0,-8-7-680 16,-4-10-592-16,0-2-1177 15,-8-7-2936-15</inkml:trace>
  <inkml:trace contextRef="#ctx0" brushRef="#br0" timeOffset="26056.44">23276 3476 17667 0,'0'0'2281'16,"0"0"-65"-16,-8 105-927 0,-12-48-121 31,-4 4-448-31,0-4-432 16,1-10-288-16,-1-12-488 0,3-16-1224 16,6-12-2625-16,2-7-6434 0</inkml:trace>
  <inkml:trace contextRef="#ctx0" brushRef="#br0" timeOffset="26225.98">23288 3553 15139 0,'0'0'2328'0,"0"0"-15"0,0 0-1017 16,108 0-296-16,-85 0-520 0,-7 0-480 15,-4 0-536-15,4-10-1848 16,-8-9-2753-1,0-6-8338-15</inkml:trace>
  <inkml:trace contextRef="#ctx0" brushRef="#br0" timeOffset="26859.29">23491 2886 16795 0,'0'0'2697'0,"0"0"-1129"15,0 0-336-15,0 0-63 0,0 0-305 16,0 0-376-16,0 0-232 16,4 22-160-16,4-3-88 31,-4-3 0-31,4 3 0 0,4-3-8 16,-1-3-112-16,2-6-40 15,-1-2 16-15,-1-5 8 0,2 0 32 16,-2 0 88-16,2 0 0 15,-5 0 8-15,-1 0 8 32,-7 0 80-32,0 3 40 0,-11 7-128 15,-10 6-472-15,-10 9-32 16,-5 4 128-16,0-1 55 0,-4 1 193 0,4-3 128 16,8-7 152-16,9-7 209 15,10-6-49 1,5-2-96-1,4-4-216-15,0 0-96 0,17 0 32 16,11-4-16-16,3-8-8 16,9-4 16-16,0-6 0 0,0 3 64 0,-8-1-56 15,0 4 64-15,-13 8 0 16,-3 1 0-16,-4 1 0 16,-3 6 64-1,-2 0 40-15,1 6 80 16,0 9-56-16,-3 5-8 15,2 2-8-15,-3 4-40 0,0 1 0 16,4 9-64-16,4-1 88 31,-8 3-24-31,8 3 8 0,-8-3 40 16,4 1-24-16,-8-5-8 16,4-11-88-16,-4-4-120 0,0-6-408 15,0-8-577-15,-12-5-1719 16,-4 0-873-16,-12-18-152 31,4-5 1097-31,0 1-2545 0</inkml:trace>
  <inkml:trace contextRef="#ctx0" brushRef="#br0" timeOffset="27163.48">23538 3378 6905 0,'0'0'3145'0,"0"0"71"16,0 0-671-16,0 0-353 0,0 0-815 16,0 0-849-1,0 0-320 1,-35 3 80-16,51-3 48 0,0 0-104 15,8 0 32-15,0 0 192 16,-5 0-120-16,-2 0-160 0,-6 7-104 16,-2 5 32-16,-9 7 8 0,0 7-112 31,-20 5-120-31,-1 5-168 16,-7-2-72-16,5-5 128 0,3-8 232 15,0-7 208-15,8-8 32 16,8-6-104-16,0 0-136 0,4-6 0 15,0-4-96-15,16 1 40 16,4-1 48-16,4 0 0 0,3-2 0 31,1-4-400-31,-4-6-1232 16,-7 6-2505-16,-13 6-5353 0</inkml:trace>
  <inkml:trace contextRef="#ctx0" brushRef="#br0" timeOffset="27343">23475 3695 17235 0,'0'0'2089'0,"0"0"-553"16,-16 105-712-16,8-67-336 15,8-6-488 1,-4-10-104-16,4-15-1296 15,0-7-3201-15,0 0-5105 0</inkml:trace>
  <inkml:trace contextRef="#ctx0" brushRef="#br0" timeOffset="27728.96">23563 3740 13290 0,'0'0'1689'16,"0"0"-281"-16,0 0-72 31,0 0-39-31,87 13-353 0,-71-13-592 16,-4 0-200-16,-4 0-152 15,-4 0 0-15,-4 0-176 16,0-4-88-16,0-8 256 0,0-4 8 16,-8-6 16-16,4 3-8 31,1 0 104-31,-1-1 16 0,4 7 72 15,0 4 64-15,15-4 176 16,9 1 184-16,4-4-128 16,4 0-160-16,-4 0-128 0,0 0-40 15,0 3 16-15,-1 4-16 16,-3 9 137 0,0 0 175-16,-7 0-16 0,-10 13-128 15,1 12-88-15,-8 0-128 16,-4 7-120-16,-12 0-416 15,-16-3-1249-15,9-7-2655 0,-1-13-7923 16</inkml:trace>
  <inkml:trace contextRef="#ctx0" brushRef="#br0" timeOffset="30459.73">20148 3651 14211 0,'0'0'2736'0,"0"0"-1272"15,0 0-615-15,0 0-25 16,0 0 136-16,-36-85-256 0,29 43-168 31,-6-9-152-31,5-3-176 16,-7-6-112-16,-2 0-88 0,2 2-8 15,-1 8 0-15,0 5 0 16,4 10 32-16,0 10-24 16,4 3-8-16,0 9 8 0,4 0 208 15,4 7-23 1,-4 2 95 0,4 1 104-16,-4 1 64 0,4 2-24 0,-4-4-40 15,0 1-16-15,-4 3-80 16,0-3-40 15,-4 3-16-31,0 0-64 16,0 0-56-16,-4 12-48 0,-3 4-72 15,-6 10 0-15,1 2-88 16,5 4 80-16,-1-3-80 0,-1-1-176 16,6-9-240-16,2-6-440 15,13-6-616-15,0-7-1513 16,9-17-2584-16,3-1 920 0</inkml:trace>
  <inkml:trace contextRef="#ctx0" brushRef="#br0" timeOffset="30608.33">19837 3073 8529 0,'0'0'2105'0,"0"0"-409"15,0 0 561-15,0 0-281 0,0 0-160 32,96-28-447-32,-61 11-361 15,10 2-304-15,-6 2-360 0,1 0-224 16,-3 4-120-16,-2 6-80 15,5 3-912-15,-8 6-1481 16,-4 4-3288-16</inkml:trace>
  <inkml:trace contextRef="#ctx0" brushRef="#br0" timeOffset="49109.99">8124 3495 7905 0,'0'0'1312'16,"0"0"-967"-16,0 0-113 16,0 0 224-16,116-34 2232 15,-34 37-895-15,23 19-17 0,9 0-232 16,2-3-311-16,-4-3-97 16,-5-3-352-16,5-1-80 15,4 4 32 1,3 3 8-16,9 1-215 15,7 5 79-15,5-3-80 16,-1 7-40-16,5-1-176 0,-1-2-56 16,-7-4-8-16,-5-3-64 15,-8-7-8-15,1-5-24 0,-8-4 16 32,-5-3-32-32,-7 0 16 15,-9 0-64-15,-19-6-8 0,-17 2-8 16,-14 1-64-16,-13 3 128 15,7-3-40-15,-7 3-40 16,4 0-8-16,-12 0 0 0,-4 0 24 16,-8 0-24-1,-5 0-48 1,-3 0 9-16,1 0-1 0,-5 0 0 16,0 0-8-16,0 0 0 0,0 0-369 15,4 0-327 1,-4 0-432-1,0 0-560-15,0-12-897 0,0-1-2200 16,0 0-2288-16</inkml:trace>
  <inkml:trace contextRef="#ctx0" brushRef="#br0" timeOffset="52121.94">18211 5181 14131 0,'0'0'1840'15,"0"0"-1384"1,0 0 568-16,0 0 457 16,116 0-177-16,-68 0-192 15,28 6-112-15,19 1-72 0,29-7-215 16,12 0-105-16,-1-22-8 15,0-13-96-15,-7-3-168 0,7-4-120 32,0 8 96-32,9 2 64 15,0 7-88-15,-9 2 0 0,-8 4 24 16,-7 3-80-16,-21 7-111 16,2-1 71-16,-26 3 24 15,-11 5-24-15,-20-1-112 0,0 3-16 31,-5-4-64-31,9 4 8 16,-4-3-8-16,-9 3 0 0,-7 0 48 16,-7 0-48-16,-10 0-8 15,-2 0-8-15,-1 0 16 16,-8 0 40-16,0 0-40 0,0 0-8 16,0 0 8-1,0 0-88-15,0 0-112 16,0 0-136-16,0 0-169 0,0 0-287 15,-8 0-336-15,-1 0-416 16,-14-3-713-16,3-7-2216 16,0 1-1808-16</inkml:trace>
  <inkml:trace contextRef="#ctx0" brushRef="#br0" timeOffset="53136.22">18490 4749 13218 0,'0'0'1609'16,"0"0"-1041"-16,0 0-168 15,-91-60 136-15,59 28 288 16,-4-6 120-16,4-6-151 0,8-4-129 31,5 5 120-31,6 1 48 16,13 3 8-16,0 11-272 0,0-1-96 15,0 4 1-15,17-7-1 16,-2 0-136-16,9-9-40 16,8-7 24-16,12-2-56 0,20-16-8 15,36-11-16 1,27-3 96-16,17 10-136 16,-2 20-80-16,-2 15-24 0,-12 13 24 15,3 9 56-15,5 3-56 16,-5 10 88-16,9 0-80 15,-1 6 32-15,-8 17-64 16,-7-1 24-16,-12 3-16 16,-5 4-32-16,-7 0-8 15,-8-1-16-15,-4 4 56 0,-5 0-88 16,-11-4-8-16,-17 1 81 16,-11-7 55-16,-8 1-24 15,4 6-48-15,-5 3 32 0,-3 2 32 31,-8 1 16-31,-11-4 80 0,-9 8 136 16,-4-1-128-16,-9 3 24 16,-18 6-128-16,-14 11-16 15,-22 12-48-15,-25 15-24 0,-23 17-40 32,-12 0 0-32,7-23-8 15,20-32-64-15,33-25-320 16,14-18-120-16,10-4-176 0,3-13-233 15,0-15-215-15,5-14-368 16,14-12-433-16,9-35-687 0,8 13-2201 16,0 7-3545-1</inkml:trace>
  <inkml:trace contextRef="#ctx0" brushRef="#br0" timeOffset="54459.68">19176 3680 11266 0,'0'0'2865'16,"0"0"-1521"-16,0 0-384 0,-12-74-200 16,4 46 256-16,-4-4-351 0,0-2-281 15,0-5-176 1,-4-9-112-16,1-6-40 16,2-3-48-16,1 0-8 15,1-4 0-15,7 5 0 16,4 9 80-16,0 2 56 0,0 10 40 15,0 9 144-15,4 5 48 0,0 7-136 32,0 2-128-32,-1-1-24 15,1-4-16-15,4 0-8 16,-3-6-8-16,-1 4 72 0,-4 3 144 16,4 6 144-16,-4 7 80 15,0 0 192-15,0 3-103 0,0 0-145 31,0 0-64-31,0 0-48 16,0 0-32-16,0 0-104 16,0 0-80-16,0 0-88 0,0 0-8 15,0 0-8-15,0 0 8 16,3 0-8-16,-3 0-8 0,0 0 8 16,0 0 8-1,0 0-8-15,0 0 64 16,0 0-16-16,0 0 24 15,-7 0-16-15,-6 0-40 0,2 0 64 16,-6 3-32-16,6 10-32 16,-6 0 56-16,2-1-64 15,-2 8-16-15,6-1-32 16,-5-1-240-16,8-2-328 16,0-3-424-16,4-7-353 15,4-2-823-15,0-4-2089 0,8 0 0 16,4-7 1712-16</inkml:trace>
  <inkml:trace contextRef="#ctx0" brushRef="#br0" timeOffset="54684.08">19057 2781 8569 0,'0'0'2657'0,"0"0"-993"31,0 0-7-31,0 0-313 0,0 0 56 15,0 0-8-15,87 17-391 16,-63-9-169-16,0 2-312 0,0-1-280 16,0 4-144-16,-5-6-8 15,2-1-88-15,-1 0-240 16,-9 0-664 0,6 4-1337-16,-2-1-1687 0,-7 2-3826 15</inkml:trace>
  <inkml:trace contextRef="#ctx0" brushRef="#br0" timeOffset="58641.51">22627 2394 16843 0,'0'0'2913'16,"0"0"-2257"-16,0 0-272 0,56-19 792 0,11 6 80 16,36-10-199-1,53 1 87 1,27-3-264-16,17 6-192 15,-9 0-240-15,-20 3-104 0,-7-3-15 16,-13 3 31-16,-12 4-120 16,-15 2-24-16,-16 4-72 0,-25 6-48 15,-20 0-56 1,-22 0-32-16,-5 0-8 16,-1 3 88-16,-3 3-80 15,0 1 112-15,-8-4-120 0,-12 1 8 16,-5-4 64-16,-2 0-72 15,-5 0 0-15,4 0-528 0,0 0-889 32,11-36-1487-32,2 1-2985 15,3-3-7658-15</inkml:trace>
  <inkml:trace contextRef="#ctx0" brushRef="#br0" timeOffset="59071.37">25372 1431 21444 0,'0'0'3033'0,"0"0"-2169"16,0 0-416-16,0 0 8 15,0 0 128 1,0 0 208-16,91 0-311 16,-47 0-185-16,4 0-152 0,3 0 0 15,-3 0-144-15,-8 0 0 16,-8 0-416-16,-4 0-665 16,-4 0-631-16,-8 0-937 0,-4 0-3440 15</inkml:trace>
  <inkml:trace contextRef="#ctx0" brushRef="#br0" timeOffset="59365.58">25722 1203 17819 0,'0'0'3681'15,"0"0"-2809"-15,0 0 409 0,104 67-193 16,-57-42-192-16,6 0-320 15,3 1-288-15,-1-7-24 16,1-3-112-16,-12-7-56 16,-5 1-80-16,-14-7 56 15,-10 3-64-15,-6-6 64 16,-9 0 200-16,0 6 328 0,0 1 65 16,-9 6-129-16,-19 9-344 15,-4 6-192-15,-15 11-248 16,-1-1-352-16,4-9-217 0,0-7-583 31,16-13-1496-31,12-9-4906 0</inkml:trace>
  <inkml:trace contextRef="#ctx0" brushRef="#br0" timeOffset="59862.25">26981 712 19092 0,'0'0'3976'0,"0"0"-3567"15,0 0-121-15,0 0 592 0,0 0 80 32,0 0-432-32,112 40-248 15,-76-30-136-15,3-7-96 16,1 0-48-16,-3-3-40 0,-6 0-544 15,-7 3-776-15,-20 13-769 16,-4 4-2856-16,-4 1-6449 0</inkml:trace>
  <inkml:trace contextRef="#ctx0" brushRef="#br0" timeOffset="60119.56">26810 1349 18820 0,'0'0'2592'16,"0"0"-2104"-16,0 0 96 0,0 0 529 15,96 0-225-15,-49 0-136 0,5-10-320 16,8-2-144-16,0-3-104 16,4-2-184-1,-5-2 8-15,-3 0-8 16,-8 0 0-16,-9 3-864 15,-11 3-344-15,-8 0-729 0,-16 4-863 16,-4 0-1137-16,0 2-560 0</inkml:trace>
  <inkml:trace contextRef="#ctx0" brushRef="#br0" timeOffset="60400.82">27273 1114 12378 0,'0'0'2937'0,"0"0"-737"15,0 0-551-15,0 0-177 0,0 0-368 32,0 0-328-32,0 0 16 15,0 0-63-15,-21 19 39 16,14 7-112-16,-2 24-248 0,-3 26 24 0,-8 23-104 16,-3 2-32-16,3-11-56 15,-1-27-112-15,14-21-16 16,-1-8-56-1,-1 1-48-15,2-3 0 16,3-6-8-16,0-11-136 16,4-11-416-16,0-4-568 0,-4-11-1000 15,4-42-1697-15,0-1-768 0,8-3-1641 16</inkml:trace>
  <inkml:trace contextRef="#ctx0" brushRef="#br0" timeOffset="60653.13">27280 1292 12602 0,'0'0'2665'0,"0"0"1064"16,0 0-1921-1,40 73-8-15,-24-35-359 16,4 3-377-16,-4 4-296 16,3-4-184-16,5 0-152 0,-3-5-208 15,7-8-56-15,0-9-120 16,0-10-48-16,3-9-56 0,1-6-88 31,0-19 128-31,-4-7-184 16,-1-9-184-16,-3-4-336 15,-4-2-224-15,8-33-400 0,-3 10-1089 16,3 7-2928-16</inkml:trace>
  <inkml:trace contextRef="#ctx0" brushRef="#br0" timeOffset="65775.42">27950 444 16819 0,'0'0'2921'15,"0"0"-2217"-15,0 0-536 16,0 0-72-16,8 9 232 15,3 1 72 1,2 3-224-16,-2-4-176 16,1 1-64-16,-3 3-816 0,-9 15-992 15,-9-2-1993-15,-7 6-9210 0</inkml:trace>
  <inkml:trace contextRef="#ctx0" brushRef="#br0" timeOffset="66455.6">27591 892 15251 0,'0'0'2064'15,"0"0"-1496"-15,47 108 40 0,-19-61 113 16,4-2-361 0,-4-10-328-16,-4-7-32 15,0-9-1521-15,-8-6-1031 0,-11-4-1473 16,-5-9 1856-1,0 0 1529 1,-5-15 640-16,-11-11 592 16,4-5 1057-16,4-10-305 0,4-1-224 0,4 1 73 15,17 0 103-15,11-1 24 16,11 8 168-16,5 2-407 0,4 5-249 16,-1 6-264-16,1 5-184 15,-8 3-96-15,-8 4-120 16,-12 6-64-1,-5 3-40-15,-6 0-64 16,-9 0-80-16,0 3-272 0,0 13-120 16,-16 3-616-16,-8 3-208 15,0-3 207-15,-4 3 481 16,4-6 344-16,4 0 264 0,1 3 128 31,2 0 368-31,6 0 144 16,7 0-15-16,4-3-129 0,0-3-312 15,0-6-176-15,11 1 88 16,10-8 32-16,-2 0 136 16,1 0-120-16,4-6-72 0,4-9-72 31,-1-5 0-31,-2 1-112 16,-1-6-216-16,-8 7-160 0,-4 1 216 0,-5 11 104 15,-3 0 168-15,-4 6 96 16,0 0 352-16,0 9 400 15,-8 13-328-15,-12 32-352 0,-15 22 24 16,-13 22 32 0,0-5 328-16,5-14 176 15,11-28 0-15,8-13-71 0,-4-3-289 16,4 0-352-16,-4-6-16 16,8-14-816-16,0-18-1249 15,5-19-2536 1,2-7-2416-16</inkml:trace>
  <inkml:trace contextRef="#ctx0" brushRef="#br0" timeOffset="66971.22">27806 1117 11066 0,'0'0'3121'32,"0"0"-1761"-32,0 0 304 15,116 0 281-15,-65 0-633 16,9-3-416-16,0-9-336 0,0-1-240 15,-5-3-136-15,-2 3-112 16,-10 4-72-16,-15 2-168 0,-4 1-536 16,-20 6-216-1,-4 0 384 1,0 9 96-16,-16 10-1905 0,-16 13-119 16,-4 3 231-16,-4 3 1329 0,-4 6 904 15,8-2 1560-15,1-1-7 16,7-2-369-16,4-2-264 15,8-8 272 1,5-4 41-16,2-9-449 16,5-3-336-16,4-3-304 0,0-4-128 15,0-3-16-15,4 1-48 16,5-4-320-16,-2 0-336 0,5 0 56 16,-4-17 191-1,8 1-111-15,4-5 336 16,-4-2 128-16,8 4 56 15,4 0 48-15,-4 9 0 0,-1 7 64 16,1 3-56-16,-4 0 72 16,-8 0 40-16,-8 16 592 0,-4 6 217 31,-8 7-409-31,-16 3-296 16,0 2-8-16,1-5 232 15,-1-10 8-15,7-13-216 0,6-6-240 16,3-15-976-16,8-65-792 15,0 4-657-15,0-7-2272 0</inkml:trace>
  <inkml:trace contextRef="#ctx0" brushRef="#br0" timeOffset="67514.78">28236 536 11202 0,'0'0'2488'0,"0"0"-991"16,56-92 111-16,-28 54 8 15,4 9-223-15,0 7-585 16,0 9-288-1,0 11 32-15,-9 2-120 16,-7 2-128-16,1 15-160 16,-13 8-48-16,-4 7-96 0,-13 12-856 15,-15 4-648-15,-8 6-913 0,-3-3 489 16,3-7 368-16,8-9 983 0,4-10 17 31,12-6 448-31,9-6 112 16,3 0 752-16,0-1-175 15,3 4 351-15,9 7 112 0,4 2 408 16,0 3-119-16,0 4-185 0,-4 0-192 31,-4 3-248-31,-5-6-304 16,-3 1-288-16,0-3-104 16,0-12-8-16,0-1-368 0,0-9-184 15,0-5 80-15,0 0-352 16,0-9 144-16,0-16 432 0,0-11 176 31,4-5 72-31,13-6 160 16,7 3 96-16,4 2-24 15,0 8 112-15,4 4 32 0,-4 12-16 16,3-1-96-16,-7 9-64 0,4 4-48 16,-4 6 128-16,-4 0 16 15,-1 22 40 1,-2 9 128-16,-10 11 49 15,-3 12-209-15,-4 3-200 16,-8 0-104-16,-12-6-296 0,5-9-577 16,-5-17-559-16,0-16-816 0,4-9-2017 15,4 0-1961-15</inkml:trace>
  <inkml:trace contextRef="#ctx0" brushRef="#br0" timeOffset="67688.3">28539 930 7393 0,'0'0'3193'0,"0"0"-17"0,0 0-271 15,0 0-744-15,0 0-929 0,0 0-24 32,-76 105-184-32,57-57-104 15,-1 2-247-15,3 4-241 16,2-6-184-16,2-3-248 0,6-11-256 16,3-11-1225-16,4-11-3440 15,-4-6-6321-15</inkml:trace>
  <inkml:trace contextRef="#ctx0" brushRef="#br0" timeOffset="67895.75">28463 1133 14307 0,'0'0'2344'0,"0"0"-143"15,84 57-377 1,-44-25-224-16,-5-3-648 15,-3 0-479-15,0-4-369 0,-4-6-104 16,4-10-809-16,5-12-1519 16,-6-19-3361-1,-7-6-7826-15</inkml:trace>
  <inkml:trace contextRef="#ctx0" brushRef="#br0" timeOffset="68255.78">28998 479 16779 0,'0'0'2505'16,"0"0"-1089"-16,0 0 552 15,0 0-231-15,43 92-561 0,-26-57-568 16,6-3-392-16,1-4-216 16,4-9-200-16,4-9-504 31,0-7-160-31,-5-3-128 0,-2 0 239 15,-6-13 201-15,-10 4 288 16,-2 3 264-16,-7-4 0 0,0 10 120 16,0 0 400-16,0 0 225 15,0 10-113-15,0 9-200 16,-7 19-264 0,-6 6 32-16,-11 23 184 0,-8 22 24 15,-4 19-48-15,1-10-24 16,3-22 0-16,12-28-168 0,4-20-168 15,5 1-536-15,-14-13-1408 16,9-7-2177 0,1-9-4473-16</inkml:trace>
  <inkml:trace contextRef="#ctx0" brushRef="#br0" timeOffset="68385.44">28977 1003 12842 0,'0'0'2809'0,"0"0"-1225"16,0 0-71-16,112 16-849 16,-60-16-664-16,-12-10-1809 0,-4-3-2576 15</inkml:trace>
  <inkml:trace contextRef="#ctx0" brushRef="#br0" timeOffset="68680.64">29395 289 17771 0,'0'0'4145'0,"0"0"-3105"0,41 133 657 16,-17-28-225-16,3 12-344 15,1 1-239-15,0-14-337 0,-8-5-144 16,4-4-120-16,-8-6-168 15,-4-7-24 1,0-15-48-16,-8-16-40 16,0-13-8-16,-4-10-8 0,3 1-168 15,-3-6-632-15,0-5-537 16,0-18-31-16,-7-22-1481 0,-9-19-3256 16,-4-3-432-16</inkml:trace>
  <inkml:trace contextRef="#ctx0" brushRef="#br0" timeOffset="68805.32">29496 940 10114 0,'0'0'2112'0,"0"0"441"15,0 0-617-15,99 0-936 16,-35-13-1000-16,-8-9-440 0,-4 2-5961 16</inkml:trace>
  <inkml:trace contextRef="#ctx0" brushRef="#br0" timeOffset="69127.45">30224 283 4424 0,'0'0'12547'0,"0"0"-10786"0,0 0 103 31,0 0-272-31,0 0-231 0,100 46-617 16,-76-35-400-16,4-5-272 15,-4 0-72-15,-4-3-464 16,-12 4-569-16,-8-1-831 0,-8 3-112 16,-12 4-5562-16</inkml:trace>
  <inkml:trace contextRef="#ctx0" brushRef="#br0" timeOffset="69307.98">29993 635 16643 0,'0'0'2753'0,"0"0"-1225"16,12 107 32-1,-3-59-471 1,2-7-585-16,1-6-504 0,-3-9-232 16,2-17-1081-16,1-5-2423 0,-4-4-2922 15</inkml:trace>
  <inkml:trace contextRef="#ctx0" brushRef="#br0" timeOffset="69561.28">30192 606 13202 0,'0'0'3185'0,"0"0"-2057"16,0 0 649-1,92-10-433-15,-44 4-32 16,8 0-280-16,4-7-343 15,0 4-289-15,-9-1-176 16,-3 4-96-16,-4 0-56 0,-13 2-24 31,-6 4 0-31,-9 0-32 0,-8 0-16 16,-4 0-80-16,-4 0-456 16,-25 13-705-16,-3 0-3888 15,-3 2-5665-15</inkml:trace>
  <inkml:trace contextRef="#ctx0" brushRef="#br0" timeOffset="69720.87">30344 660 14963 0,'0'0'2328'0,"0"0"-1560"0,0 0 449 0,-28 99-41 16,12-64-352-16,4-1-712 15,0 1-112-15,12-6-1352 16,-4-9-3185-1,4-15-9042-15</inkml:trace>
  <inkml:trace contextRef="#ctx0" brushRef="#br0" timeOffset="69898.39">30491 708 8729 0,'0'0'5322'15,"0"0"-3842"-15,0 0 312 16,0 0-263-16,0 0-433 15,88 4-400-15,-72-2-432 0,-4 8-264 32,-8-4-464-32,-4 6-1184 0,-16 14-1433 15,-8-4-2536-15,-7 1-3881 0</inkml:trace>
  <inkml:trace contextRef="#ctx0" brushRef="#br0" timeOffset="70322.25">30324 927 7865 0,'0'0'6386'0,"0"0"-4794"31,0 0 352-31,0 0-1032 0,0 0-359 16,0 0-265-16,0 0-200 16,0 0-88-16,0 0-512 15,76 54-425-15,-48-73-607 0,-8-1-16 16,-8 5 111-16,-9 5 1449 16,-3 7 609-16,0 1 631 0,0 2-304 15,0 0 256 1,0 0 1-16,0 0-217 15,0 2-336-15,-3 14-416 16,-1 6-176-16,-4 4 16 0,-1 3-56 16,2-1-8-16,-1-3-480 0,-5 0-976 15,-2-2-873 1,-13 6-752-16,-4-1-1240 16,0-3-4104-16,4-6 8017 15,17-15 408-15,-2-2 6889 16,5 2-4632-16,1-4 255 0,3 0-392 31,4 0-887-31,0 0-705 0,8 0-248 16,16-6 696-16,15 2 96 15,9-5-215-15,4-1-417 16,7-2-256-16,5-11-184 0,12-8-664 16,-16-1-2017-16,-13 3-9754 0</inkml:trace>
  <inkml:trace contextRef="#ctx0" brushRef="#br0" timeOffset="70511.75">31010 533 16723 0,'0'0'2641'0,"0"0"-1665"15,0 0-352-15,0 0-344 0,87 0-280 16,-64 0-88 0,-2-3-872-16,-9 3-1777 15</inkml:trace>
  <inkml:trace contextRef="#ctx0" brushRef="#br0" timeOffset="70717.2">31077 708 4761 0,'0'0'14435'0,"0"0"-12747"0,0 0-48 15,0 95-103-15,0-67-561 0,0 1-664 16,0-4-312-16,0-9-384 47,0-9-752-47,4-7-1401 15,0 0-4216-15</inkml:trace>
  <inkml:trace contextRef="#ctx0" brushRef="#br0" timeOffset="71180.96">31236 256 14475 0,'0'0'2584'0,"0"0"-1840"0,0 0 553 15,96 0-873 1,-60 0-152-16,8 0 432 16,-5 0-488-16,6-5-112 15,-13 1-56-15,-4 1 0 0,-13 3-40 16,-2 0 0-16,-13 0 288 16,0 0 560-16,0 0 448 0,0 0-23 31,0 3-297-31,0 6-144 15,0 8-344-15,-5 5-24 16,1 7-64-16,4 2-71 0,0 8-145 16,0-2-48-16,0 11 8 0,9 3 40 15,6 3-24-15,5 19 16 32,3 19-40-32,5 22 48 15,-3 1 96-15,-5-20-16 0,-12-26-40 16,-1-24-32-16,2-6-64 15,-5 8-8-15,0 0-128 0,0 1 72 16,-4-7-72-16,0-9-64 16,0-6-112-1,-4-8-464 1,-4-1-256-16,-8-11-449 0,4-6-743 0,-12-25-1825 16,0-11-2304-16,3-2-2305 15</inkml:trace>
  <inkml:trace contextRef="#ctx0" brushRef="#br0" timeOffset="71470.17">31309 774 13674 0,'0'0'2873'16,"0"0"-2065"-16,0 0 729 0,0 0 343 16,0 0-392-16,3 105-352 31,1-70-367-31,-4 3-281 16,0-6-272-16,0-7-216 0,0-6-24 15,0-9-568-15,0-10-809 16,-7 0-2463-16,2-42-2290 0,1 5 1665 15,0-8-1736-15</inkml:trace>
  <inkml:trace contextRef="#ctx0" brushRef="#br0" timeOffset="72056.62">31309 774 6769 0,'-13'-104'2216'0,"13"81"-751"16,0 0 647-16,0 5-199 16,4 6-577-1,0 2-280-15,8 7 192 0,-4-4 105 16,8 4-89-16,0 3-144 15,0 0-96-15,4 0-247 16,-4 3-105-16,3 10-16 0,2 3-32 16,3 9-96-16,-9 7 8 0,2 6-32 15,-6 6-48-15,2 8-8 0,-6 1-87 32,-3 1-65-32,0 0-56 15,0-6-56-15,0-7-80 16,-4-9-56-16,0-10-48 0,0-8-16 15,0-9-368-15,0-5-721 16,0 0-543-16,-16-15-368 0,-8-14 319 31,-4-3 49-31,0-9 248 16,-4-4 463-16,4 4 441 0,13 6 248 16,-5 3 248-16,12 9 88 15,0 12 544-15,8 5 289 0,-4 2-65 16,4 4-160-16,0 0-200 31,12 0-88-31,4 10 704 16,8 1-351-16,4 3-313 0,0-1-280 15,-8 2-168-15,-5-2-64 16,-6 0-472-16,-9 3-233 0,0 3-55 16,-13 0-464-16,-11 0 168 15,-8-3 296 1,1-3 487-16,3-4 233 15,4-3 104-15,0 0 224 0,12-6 633 16,8 4 191-16,4 1-360 16,0 2-616-16,9 3 152 15,14 6-40-15,1-3-104 16,8 0-80-16,7-1-320 16,-11-2-1800-16,-4-3-7971 15</inkml:trace>
  <inkml:trace contextRef="#ctx0" brushRef="#br0" timeOffset="83759.33">7155 10411 16467 0,'0'0'2561'15,"0"0"-1617"-15,0 104-272 0,-4-21-120 32,-4 22 160-32,1-4-104 15,-2-22 24-15,5-25-175 16,0-18-49-16,4-8-176 0,0 1-80 16,0-4-104-16,0-12-40 15,0-10-8-15,0-3-16 0,-4 0-216 31,-3-19 112-31,-1-7 72 16,-1-11 32-16,2-5-40 16,3-2 8-16,0-1 0 0,4 1 32 15,0-4-32-15,4 4-8 16,11-2 48-16,5 3 8 0,1 2 8 16,-2 2 0-1,5 8-8-15,0 5 48 16,-3 4 232-16,5 6-8 15,-1 7 48-15,-1 9-40 0,4 0 136 16,-4 6 176-16,-1 13-8 0,-3 7-32 16,4 5 0 15,-3 11-71-31,2 5-97 16,-3 4-120-16,-5 0-88 15,2-4-80-15,-2-2-80 16,-2-10-8-16,-2-4 56 0,-2-5-64 15,-5-7-8-15,4-9-352 16,-8-1-505-16,4-9-623 0,-4-3-952 16,0-13-3090-16,3-3-2191 0</inkml:trace>
  <inkml:trace contextRef="#ctx0" brushRef="#br0" timeOffset="84041.58">7804 10515 17699 0,'0'0'3097'15,"0"0"-2137"-15,0 0-400 16,0 0 176-16,0 0 161 0,0 0-145 15,88-22-216-15,-60 16-208 16,0-3-224-16,0 2-8 16,-4 1-96-16,-5 6-120 15,-2 0-536-15,-6 6-1073 16,-7 13-2575-16,-4-1-4466 16</inkml:trace>
  <inkml:trace contextRef="#ctx0" brushRef="#br0" timeOffset="84248.02">7845 10817 16011 0,'0'0'6377'16,"0"0"-5473"-16,0 0-287 0,0 0-257 31,0 0 392-31,0 0-224 16,99-82-240-16,-59 53-240 15,0 3-48-15,-4 4 0 0,0 6-888 16,3 0-849-16,-11 7-2920 16,0-1-3328-16</inkml:trace>
  <inkml:trace contextRef="#ctx0" brushRef="#br0" timeOffset="84547.23">8418 10087 12066 0,'0'0'10058'0,"0"0"-8553"0,0 0-57 16,0 0-712-16,0 79 80 31,0-28 16-31,0 6-71 0,0 6-225 15,0 1-176-15,0-4-120 16,0-6-104-16,0 0-136 0,4-3 0 16,5-6-232-16,-2-7-848 15,-3-10-1001-15,0-15-2048 32,-4-10-3632-32</inkml:trace>
  <inkml:trace contextRef="#ctx0" brushRef="#br0" timeOffset="85027.94">8693 10385 9329 0,'0'0'10691'16,"0"0"-9235"-1,0 0-24-15,84 41-511 16,-48-31-241-16,-1-10-264 0,10 0-200 16,-10-7-200-16,1-15 32 15,-8-3-40-15,-8-7 8 0,-8 4-16 16,-8-4 64-16,-4 6-64 31,0 4 8-31,-8 0 40 0,-12 7 0 16,-4 2 32-16,-3 2-72 15,-5 9 112-15,-1 2-104 16,-3 0 200-16,4 15 24 0,1 8-24 16,3 12 32-16,8 3 24 31,4 9 56-31,8 1-8 0,4-4-16 16,4 1-8-16,4-11-103 15,12-5-129-15,4-6-64 0,8-7-8 16,0-10-40-16,0 0 0 15,4-6 0-15,-4 0-65 32,0-9-319-32,0-10-368 0,-5-6-472 15,5-27-1113-15,-4 5-2600 0,-8 9-4025 16</inkml:trace>
  <inkml:trace contextRef="#ctx0" brushRef="#br0" timeOffset="85912.57">9200 9782 10522 0,'0'0'12058'0,"0"0"-10665"0,0 0-849 16,0 0-264-16,0 0 224 0,0 0 24 31,107 19-192-31,-68-19-144 16,6-13-96-16,2-2-24 16,-7-1-64-16,-4 3 40 0,-8 3-48 15,-12 1 8-15,-4 9 0 31,-8 0 96-31,-4 0 184 0,0 0 496 16,0 0 113-16,0 12-81 16,-4 11-368-16,-8 15-184 15,4 22-40-15,-8 26 8 0,4 28 16 16,0 13-56-16,5-4 16 16,7-11 16-16,0-17-32 0,0-9 72 15,7-16-56 1,5-19-56-16,-4-16-56 15,4-7-32-15,0-2-64 16,0-1-56-16,-4 0-280 0,3-6-336 16,-7-9-496-1,-4-10-800-15,-4-7-873 16,-11-11-3120-16,-9-5-5658 0</inkml:trace>
  <inkml:trace contextRef="#ctx0" brushRef="#br0" timeOffset="86919.89">6876 11582 16627 0,'0'0'2881'16,"0"0"-2145"-16,116-6-528 16,-24-6 48-16,55-8 584 15,33 1 384-15,15-3-111 16,3-1-145-16,-2-5-248 16,-1-4-256-16,5-3-128 0,6-6 80 31,2 3 400-31,-8-3-175 15,-9 6-153-15,-12 3-208 0,-16 10-16 16,-15 12 104-16,-21 10-128 16,-16 0-104-16,-23 10-80 0,-24 6-40 15,-16-4 64-15,-16 1 8 16,3 3 56-16,1-1-24 0,-8-2-24 31,-4 0 56-31,-12-7-32 16,0 1-32-16,-8-4-16 15,-4-3-64-15,0 0 0 0,0 0-8 16,0 0-8-16,-8-7-256 16,-12-8-328-1,-8-1-640 1,-4-6-801-16,-35-4-935 0,7 7-2874 0,4 10-3168 16</inkml:trace>
  <inkml:trace contextRef="#ctx0" brushRef="#br0" timeOffset="87600.06">8124 11928 2880 0,'-128'0'14475'0,"-27"0"-14171"16,-13-29-304-16,-8-15-800 0,6-7 760 15,14-3 40-15,20 3 312 16,18 1 360-16,10 2-72 16,8-9-288-16,12-9-15 0,8-16-105 15,13-15-112-15,11-17-24 16,24-13-56-16,28-9 144 0,8-4 392 15,37 10 288-15,13 3-40 16,6 9 72-16,13 11-176 16,15 1-111-1,11 8-9-15,17 0-24 16,19 6 16-16,16 6-48 16,20 10 48-16,8 13-112 0,5 11-184 0,3 11-64 15,0 10-96 1,0 8-48-1,9 11 96-15,7 2-16 16,-7 10-48-16,-1 0-80 0,-16 6-8 16,-8 16 8-16,-11 10 80 0,-1 6-32 15,-11 7 161-15,-17 3-33 0,-15 2-80 32,-29-5 0-32,-23-4-88 15,-24-6 400-15,-8 6 24 16,0 23 88-16,-1 28-88 0,-19 38-144 15,-12 13 56-15,-36 3 40 16,-24-7-152-16,-11-2-112 0,-24 3-72 31,-17 3-40-31,-16-3-8 16,-7-20-56-16,-1-28-352 0,13-38-72 16,12-38-184-16,23-19-280 15,4-51-681-15,4-19-831 0,16-7-1689 16,0 8-3121-16,29 20-5056 0</inkml:trace>
  <inkml:trace contextRef="#ctx0" brushRef="#br0" timeOffset="89398.24">6311 12633 14443 0,'0'0'3760'32,"0"0"-2335"-32,0 0 191 15,0 0-400-15,47 79-15 0,-14-37 15 16,3 5-328-16,-1 4-176 15,1-10-264-15,-8-2-168 16,-8-9-104-16,-4-7 64 0,-5-4-152 16,-6-6 32-1,-1-7-64-15,-4-2 40 16,0-1 113-16,0-3-89 0,0 0-120 16,0 0-216-16,0 0 199 15,0-7-159-15,0-8-56 16,0-14 64-16,0-12 96 15,11-10 72 1,10-9 0-16,3-1 8 16,-1 1-8-16,5 9 8 0,-4 17 0 15,-4 7 0-15,0 15 0 16,-8 6 0-16,4 6 40 0,-4 0-40 16,0 15 216-1,3 8 56-15,2 2 129 16,-6 14-137-16,2-5-56 15,-2 8-152-15,6-7-56 0,-10-7-8 16,1-2-48-16,0-14-624 16,-8-12-873-16,0-16-2208 0,0-9-2656 15</inkml:trace>
  <inkml:trace contextRef="#ctx0" brushRef="#br0" timeOffset="89671.51">6861 11969 6553 0,'0'0'11170'0,"0"0"-7329"0,0 0-1904 16,0 0-761 0,43 137-192-16,-19-49-144 0,0 15 8 15,1-9-144-15,-2-7-207 16,-3-11-281-1,0-13-112-15,-4-12-40 16,-9-13-64-16,6-6 0 16,-5-1-120-16,8-2-424 0,-4-4-425 15,-5-12-447-15,6-13-976 0,-5-13-2089 16,-5-9-1809-16</inkml:trace>
  <inkml:trace contextRef="#ctx0" brushRef="#br0" timeOffset="90002.63">7203 12532 12426 0,'0'0'4393'0,"0"0"-2633"16,0 0-127-16,40 95-241 0,-24-54-200 15,0 0-199-15,0-9-345 16,-1-7-400-16,2-12-248 0,-2-10 0 31,6-3-56-31,-1 0-152 16,-1-16 72-16,-2-6-96 15,-2-7 152-15,-6 1 8 0,-9-9 24 16,0 1 40-16,-13-2 8 0,-11 3 16 16,-4 3 80-16,-4 7-24 15,0 9-16 1,-3 7 8-16,7 9-56 15,0 0-8-15,12 12-336 16,5 7-673-16,11 6-863 0,11-2-2185 16,10-11-1672-16</inkml:trace>
  <inkml:trace contextRef="#ctx0" brushRef="#br0" timeOffset="90553.15">7757 12144 11282 0,'0'0'2608'15,"0"0"1521"-15,0 0-1120 16,0 0-945 0,0 0-511-16,-80-3-545 15,44 12-144-15,8 7-184 16,-4 7-152-16,8 5-216 0,9 4-55 16,2 9 55-16,9 4-192 15,4-1-48-15,4 0-16 0,17-5-48 31,3-8-8-31,4-9-72 16,4-5-32-16,-4-11-296 16,3-6-249-16,-3-3-71 0,-3-20-40 15,-2-11 24-15,-7-5 88 16,-8-6 88-16,-1 1 176 0,-7 3 304 16,0 6 72-1,0 10 8-15,-3 6 8 16,-5 10 152-16,4 2 272 15,0 7 232-15,0 0-24 0,4 3-152 16,0 16-304-16,20 29-32 16,4 28-16-16,8 29 0 15,-1 3 240-15,-3-1 40 16,-7-11-40-16,-6-10 57 16,-3 9-97-16,-4 6-16 15,-8 7-8-15,0 1 48 0,-24-11-56 16,-4-6-56-16,-4-16-32 15,4-22-96 1,-3-16 16-16,-1-9-136 16,-8 3-48-16,-8-7-88 15,-12-3-80-15,9-12-528 0,3-10-456 16,-1-32-545-16,-2-54-951 16,7 4-2874-16,8-7-3976 0</inkml:trace>
  <inkml:trace contextRef="#ctx0" brushRef="#br0" timeOffset="91274.22">8330 12150 16291 0,'0'0'2713'16,"0"0"-1049"-16,0 0-424 15,0 0-296-15,-4 96-55 0,17-45-209 16,-5 6-80-16,-5 0-184 16,5-3-8-16,-3-10 88 15,-5-12-144 1,0-19-144-16,0-7-184 16,0-6-24-16,0 0-144 0,0-19-104 15,-5-16 16-15,1-9 152 0,0-14 24 16,4 1 56-16,0-6 48 15,13 9-48 1,-1 3-16-16,8 4 16 16,-1 5-8-16,-2 7 0 15,7 10 8-15,-1 6-8 0,5 12 8 16,4 7 48-16,-1 7 240 0,1 18 96 16,-4 10 56-16,-4 6 152 31,-7 11 9-31,-6 1-113 0,-7 4-40 15,0 1-112-15,-4-1-120 16,0-10-120-16,0-5-96 0,0-8-56 16,-4-14-608-16,-3-14-1065 15,-1-6-1167-15,-9 0-6378 0</inkml:trace>
  <inkml:trace contextRef="#ctx0" brushRef="#br0" timeOffset="91448.75">9012 12233 20796 0,'0'0'0'0,"0"0"-5977"16</inkml:trace>
  <inkml:trace contextRef="#ctx0" brushRef="#br0" timeOffset="94109.64">11845 7156 10322 0,'0'0'9234'16,"0"0"-7562"-16,0 0-80 0,55 102-759 0,-35-58-217 15,-3-3-312 1,2-9-304-1,-2-3-192-15,-2-20-1001 16,5-5-1719-16,-12-4-3025 0</inkml:trace>
  <inkml:trace contextRef="#ctx0" brushRef="#br0" timeOffset="94437.76">12068 7033 15715 0,'0'0'2256'0,"0"0"-775"15,0 0-449-15,0 0-64 16,-8 95-608-16,-12-51-360 0,-8 4-464 31,-4 3-1160-31,-3-1-801 16,-10 4 161-16,6-5 599 0,-1-9 1017 16,8-5 424-16,4-13 224 15,12-7 208-15,4-8 760 0,12-7 17 16,0 0-481-16,0 0 456 31,21 0 1064-31,10 0-383 16,5-3-441-16,4-9-208 0,4-1-184 15,3-3-151-15,2-6-305 0,-6-1-208 16,-7 5-144-16,-8-5-545 0,-12 11-1783 16,-12 6-2881-16</inkml:trace>
  <inkml:trace contextRef="#ctx0" brushRef="#br0" timeOffset="94637.22">11777 7708 15875 0,'0'0'2752'0,"0"80"-511"15,0-4-465-15,5 29-535 0,2 6-401 16,-3-16-400-16,0-31-184 15,4-29-256-15,0-13-40 0,4-3-1000 32,0-3-1457-32,-4-7-3832 0</inkml:trace>
  <inkml:trace contextRef="#ctx0" brushRef="#br0" timeOffset="95362.28">11809 7753 13202 0,'0'0'1665'0,"0"0"-585"15,0 0-168-15,64-89-40 0,-37 67-56 0,5 4-159 16,-4 7-161 0,-4 11 16-1,0 0-40-15,-8 19 184 16,4 10 184-16,-4 9-32 0,-4 6-15 15,3 10-33-15,-2 7-40 16,2 0-80-16,2 5-64 0,-2 0-152 16,2-2-160-1,-6-7-24-15,2-12-120 16,-6-11-72-16,-3-8-48 16,-4-16-336-16,0-4-536 0,-11-6-928 15,-13-3-329-15,-8-13-143 16,-4-4-89-16,-8-5 433 15,0-7 184 1,-4-6 319-16,5 4 921 16,3-8 504-16,3 4 96 0,14 3 752 15,3 7 505-15,8 2-201 16,12 4-112-16,0 7-8 16,4-5 81-16,12 4-201 0,4 4-192 31,0 2-192-31,0 10-232 15,-4 0-8-15,-1 22 72 0,-2 14-56 16,-5 4-168-16,-8 5-80 16,0 0-48-16,0-8 56 15,0-8-8-15,-4-10 32 0,4-13 16 16,-4-3-40 0,4-3-64-16,0-7-144 15,0-14-40-15,0-8-144 0,4-8-104 16,7-8-96-16,2 0 56 15,-2 5 256-15,1 4 152 16,1 11 64-16,2 6 0 16,-2 9 0-16,2 10 96 15,5 0 192-15,0 10 48 16,0 9-64-16,0 3-80 0,-1 0-64 16,-2-3-40-16,-2-4-88 15,-2-1 0-15,-6-5-96 16,5-5-648-1,1-14-896-15,-6-16-937 16,6-2-2168-16</inkml:trace>
  <inkml:trace contextRef="#ctx0" brushRef="#br0" timeOffset="95568.74">12259 7607 10042 0,'0'0'5361'0,"0"0"-3617"16,0 0 153-16,0 0-281 0,0 0 16 15,76 118-511-15,-40-33-265 16,0 20-120-16,3 4-120 16,-15-18-200-16,-8-24-112 0,-7-25-184 15,-2-8-72 1,-3 1-48 0,4 3-568-16,-8-6-800 0,0-16-721 0,0-13-2152 15,0-3-2192-15</inkml:trace>
  <inkml:trace contextRef="#ctx0" brushRef="#br0" timeOffset="95852.97">12686 7464 17915 0,'0'0'2361'0,"0"0"-1089"16,0 0-320-16,43 89 105 15,-19-25-137-15,0 21-264 0,-8-5-104 32,0-8-168-32,-8-14-176 15,-4-17-208-15,4-2 0 0,-4-7-152 16,4-14-824-16,-4-18-1185 15,4 0-2696-15,-5-6-1808 0</inkml:trace>
  <inkml:trace contextRef="#ctx0" brushRef="#br0" timeOffset="96178.1">12936 7658 16971 0,'0'0'2865'15,"0"0"-529"1,49 95-863-16,-30-66-601 16,5-7-392-16,4-13-288 0,-4-9-192 15,-1-3-72-15,2-19 16 0,-9-10-200 16,-1-5-128-16,-6-5 136 16,-5-3 72-1,-4 4 120-15,-4 3 56 16,-12 6 8-16,-8 4 88 15,-12 9 96-15,0 3 152 0,0 10-112 16,1 6-80-16,3 0-16 16,8 15-136-16,7-2-184 0,6 0-232 15,11-7-961-15,15-6-1399 32,9 0-2001-32,0 0-1352 0</inkml:trace>
  <inkml:trace contextRef="#ctx0" brushRef="#br0" timeOffset="96494.27">13283 7315 5177 0,'0'0'5057'15,"0"0"-968"-15,0 0-1721 16,0 0 409-16,72 89-337 0,-60-41-607 16,-4-1-665-16,4 7-216 0,0-6-256 15,-1-7-272-15,10-12-208 16,-5-7-216-1,3-9 0-15,1-7-120 16,1-6-96-16,2-10-152 16,-7-18 32-16,0-7-16 0,-4-9 8 15,-4-4 32-15,-8 0 216 0,0-3 96 16,-8 7 0 0,-16-1 8-16,-4 7 64 15,0 13-8-15,-4 6 16 16,1 16 64-16,3 3-32 15,0 9-104-15,8 7-8 0,4 6-408 16,12 0-752-16,4-6-1441 0,0-7-3992 16</inkml:trace>
  <inkml:trace contextRef="#ctx0" brushRef="#br0" timeOffset="97082.74">13865 7118 11146 0,'0'0'8290'0,"0"0"-6346"0,0 0-72 31,0 0-1143-31,0 0-321 16,0 0 408-16,0 0 8 16,108-44-248-16,-45 15-240 0,-3-3-192 15,0 4-64-15,-9 2-64 16,-6 7 80-16,-14 10-96 0,-15 2-8 16,-4 7-520-1,-12 0-1096-15,0 12-713 16,0 5-4712-16</inkml:trace>
  <inkml:trace contextRef="#ctx0" brushRef="#br0" timeOffset="97514.59">14068 6738 18339 0,'0'0'2985'0,"0"85"-792"16,8-2-1009 0,-4 28-152-16,8 3-96 15,-8-19-216-15,-4-28-112 16,0-24-135-16,0-4-257 0,0 3-160 15,0 2-48-15,-8 1-8 16,-8-11-448-16,-23-9-641 16,-2-12-1511-16,2-9-4506 15</inkml:trace>
  <inkml:trace contextRef="#ctx0" brushRef="#br0" timeOffset="97740.98">14152 7188 19964 0,'0'0'2848'0,"0"0"-1431"16,115 101-41-16,-59-62-704 31,4-11-176-31,4-6-112 0,-5-5-200 16,-3-5-184-16,-4-2 0 15,-12-3-200-15,-12-2-448 0,-9 14-720 16,-6-3-817-16,-13 0-4696 0</inkml:trace>
  <inkml:trace contextRef="#ctx0" brushRef="#br0" timeOffset="97931.47">14830 7785 2616 0,'0'0'0'0</inkml:trace>
  <inkml:trace contextRef="#ctx0" brushRef="#br0" timeOffset="100775.9">5984 7992 14443 0,'0'0'6937'0,"0"0"-5953"16,115-7-744-16,17 0 312 31,36-2 105-31,19-1-33 0,4-6-192 16,-19-6-24-16,11-3-112 15,4-4-104-15,-4-2-80 0,-12 2-104 16,-12 4 0-16,-23 2 0 15,-25 7-8-15,-27 9 0 32,-28 5-568-32,-24 2-592 0,-12 0-561 15,-20 0-1159-15,0 9-1609 16,-4 1-160-16</inkml:trace>
  <inkml:trace contextRef="#ctx0" brushRef="#br0" timeOffset="101258.57">7542 8049 3408 0,'-136'22'8954'0,"-20"-3"-7073"16,14-10-369-16,-6-9-192 16,0 0-80-16,1-28-455 0,0-19-241 15,-8-14-80-15,3-9-56 0,5-6-168 32,7-1 112-32,5 1-184 15,11-3 152-15,16-4-40 0,16 5-184 16,25 13-96-16,24 14 0 15,15 14 8-15,7 7-8 0,6-4 48 16,7-10 72-16,8-30 16 31,19-27-64-31,49-33-56 0,27-5 32 16,25 12 8-16,16 28-48 16,3 32 0-16,16 20 64 0,21 18 152 15,7 17 352-15,12 12-167 16,17 25-41-16,-1 23 40 31,8 18-208-31,9 11 8 0,-13 8-64 16,-13-5-136-16,-26-4-8 15,-45-6 56-15,-31-13 8 0,-41-12 32 16,-34-11 96-16,-22 2 240 16,-3 8 320-16,-43 22 168 0,-49 24-391 15,-59 20-313-15,-36 8-144 16,-25-7-72-1,13-9 0-15,28-20-88 16,16-12-393-16,27-13-471 0,24-25-648 16,33-13-2041-16,22-19-6209 15</inkml:trace>
  <inkml:trace contextRef="#ctx0" brushRef="#br0" timeOffset="105075.36">8702 9510 13082 0,'0'0'2369'16,"0"0"-873"-16,0 0-680 16,0 0-616-16,43 24 713 0,13-5 247 15,36 10-64-15,31 2-112 16,25 5-280-16,2-14-280 16,2-6-87-16,-5-10-57 0,1-6 56 15,0 0-112-15,-9-3-96 16,-12-9 40-16,-15-2 144 0,-17 1-104 15,-23 4-8-15,-12 3-32 16,-12 6-32-16,-9 0 56 16,6 0-72-16,2 9 48 0,1 7 80 15,-8 1 64 1,-4-2-112 0,-8 2-80-16,-4-9-112 0,-9 2 40 0,2-7 24 15,-6 0-56-15,6 0 56 16,-2-3-32-16,9 3-40 15,0-3 0-15,-3 4 8 16,2-1-8-16,1 0 0 16,-4 0 8-1,-8-3-8-15,4 4 0 0,-8-4-112 0,-4 0-520 16,3 0-888-16,2 0-753 31,3 0-1455-31,3-7 567 16,5 1-6713-16</inkml:trace>
  <inkml:trace contextRef="#ctx0" brushRef="#br0" timeOffset="107366.24">12115 9338 12706 0,'0'0'6290'15,"0"0"-5442"1,0 0 136-16,0 0 296 16,108 28-88-16,-64-9 1 15,12 9-185-15,4 1-320 0,7 3-304 16,1 0-224-16,4-4-88 0,-8-5-64 31,-12-5-8-31,-9-1-208 16,-7-4-296-16,-8-5-552 15,-12 1-320-15,-16 11-1161 0,0-7-2144 16,-4 3-2705-16</inkml:trace>
  <inkml:trace contextRef="#ctx0" brushRef="#br0" timeOffset="107741.23">12327 9798 17003 0,'0'0'2793'0,"0"0"-1745"0,0 0 760 16,84 3-463-16,-17 3-273 16,17 0-208-16,23-2-240 0,1-4-144 0,-16 0-184 15,-21-10-112 1,-22 1-128-1,-6-4-8-15,1-3-40 16,4 0 0-16,-4 0 80 0,-12-3-88 16,-9 4 0-16,-14 2 0 15,-9-6 0-15,0-1 64 0,-21-9 24 0,-10 5-8 47,-5-5-32-47,-5 4-32 16,2 3-8-16,-1 3-8 15,1 6-16-15,2 6-400 0,-2 5-816 16,3 2-1072-16,8 0-3690 0</inkml:trace>
</inkml:ink>
</file>

<file path=ppt/ink/ink3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32767" units="deg"/>
          <inkml:channel name="T" type="integer" max="2.14748E9" units="dev"/>
        </inkml:traceFormat>
        <inkml:channelProperties>
          <inkml:channelProperty channel="X" name="resolution" value="3854.94116" units="1/cm"/>
          <inkml:channelProperty channel="Y" name="resolution" value="5461.1665" units="1/cm"/>
          <inkml:channelProperty channel="F" name="resolution" value="91.01945" units="1/deg"/>
          <inkml:channelProperty channel="T" name="resolution" value="1" units="1/dev"/>
        </inkml:channelProperties>
      </inkml:inkSource>
      <inkml:timestamp xml:id="ts0" timeString="2020-07-27T09:31:19.072"/>
    </inkml:context>
    <inkml:brush xml:id="br0">
      <inkml:brushProperty name="width" value="0.05292" units="cm"/>
      <inkml:brushProperty name="height" value="0.05292" units="cm"/>
      <inkml:brushProperty name="color" value="#FF0000"/>
    </inkml:brush>
  </inkml:definitions>
  <inkml:trace contextRef="#ctx0" brushRef="#br0">16638 1848 17707 0,'0'0'3985'15,"0"0"-3089"-15,0 0-160 0,0 0-143 16,-8 85 359-16,-12 1-184 16,-12 28-320-16,-8 16-224 0,5-12-224 15,3-17-96-15,12-31-752 0,4-16-1449 32,4-19-2472-32,8-25-4625 15</inkml:trace>
  <inkml:trace contextRef="#ctx0" brushRef="#br0" timeOffset="191.48">16722 2198 11242 0,'0'0'5209'0,"0"0"-3009"16,99-27-87-16,-47 18-705 0,-5-4-464 15,6 1-415-15,-5-1-185 16,-1-1-184-16,-6 2-160 31,-6-1 0-31,-15 1-817 0,-8 6-1367 16,-12-1-2777-16</inkml:trace>
  <inkml:trace contextRef="#ctx0" brushRef="#br0" timeOffset="558.5">16761 2428 10490 0,'0'0'6641'0,"0"0"-4488"16,-15 121-369-16,2-35-448 15,6 18-319 1,-5-5-281-16,8-23-104 16,-1-24-152-16,5-18-136 0,0 1-64 15,9-3-232-15,3 0-40 16,-1-10 32-16,-2-6-40 0,2-7 0 15,-3 1-8-15,5-4 8 32,-6-2 0-32,5-1-8 0,4-3-72 15,0 0 72-15,4 0 8 16,8 0 0-16,8-7-64 0,-1-3 64 16,10 1 40-16,-6-1-40 15,-3 4-8-15,-4 0 8 16,-8 2-16-16,-8 1-376 0,-8-18-888 31,-8 1-1689-31,0-8-3024 0</inkml:trace>
  <inkml:trace contextRef="#ctx0" brushRef="#br0" timeOffset="1045.2">16654 2460 1144 0,'0'0'13827'16,"0"0"-11179"-1,0 0-407-15,83-22-777 16,-35 10-584-16,4-8-376 0,8 1-216 16,-9-3-152-16,5 0-48 15,-11 0-80-15,-6 3 0 0,-15 6-8 16,-8 4 8-16,-4 5 0 15,-12 4 128-15,4 0 521 16,-4 0 143 0,0 0-104-16,0 0-48 15,0 0-48-15,0 10-136 0,0 6-208 16,0 6-88-16,0 10-72 16,0 6 8-16,8 9 64 15,7 17 25-15,6 22 23 0,7 16 40 31,4 5-56-31,-8-2 16 16,0-10-104-16,-9-9-104 0,2 6 40 16,-6 3-40-16,-3 1 88 15,1-4-96-15,-2-19 80 16,-3-23-80-16,0-11-8 0,4-11 0 16,0-6-128-1,0 0-200-15,-4-9-512 16,-4-9-521-16,0-8-215 15,-32-50-953-15,-4-4-2856 0,1-1-2328 16</inkml:trace>
  <inkml:trace contextRef="#ctx0" brushRef="#br0" timeOffset="1227.71">16901 2657 9193 0,'0'0'5450'31,"0"0"-3578"-31,0 0-8 0,0 0-607 16,0 0-281-16,0 0 264 16,40 13-512-16,-20-3-424 15,-1-1-304-15,2 7-424 0,-10 0-1888 16,-6-4-3978-16</inkml:trace>
  <inkml:trace contextRef="#ctx0" brushRef="#br0" timeOffset="1449.12">16638 2851 5569 0,'0'0'11418'0,"0"0"-9465"16,0 0-905-16,0 0 600 0,0 0-232 15,127-35-495-15,-67 6-329 16,8-2-336-16,-4-4-176 0,-4 3-80 15,-13 6-448-15,-11 8-977 16,-20 14-1007-16,-12 4-2913 16,-4 0-4617-16</inkml:trace>
  <inkml:trace contextRef="#ctx0" brushRef="#br0" timeOffset="1622.65">16881 2886 14251 0,'0'0'2776'0,"0"0"-687"16,0 0-441-16,0 0-672 0,103 47-528 15,-79-37-448-15,12-10-376 32,-4 0-2432-32,-8-13-4762 0</inkml:trace>
  <inkml:trace contextRef="#ctx0" brushRef="#br0" timeOffset="1803.17">17558 1978 19324 0,'0'0'2888'15,"0"0"-2136"-15,0 0-279 0,-39 107-337 16,15-59-136-16,-4 6-385 15,7-15-1703-15,2-8-4273 0</inkml:trace>
  <inkml:trace contextRef="#ctx0" brushRef="#br0" timeOffset="1979.7">17575 2181 14803 0,'0'0'2960'16,"0"0"-623"-16,0 0-705 15,95-42-616-15,-59 27-384 16,0 1-391-16,3 2-81 0,-2 3-160 16,-10 5-176-16,5 4-1113 31,-12 10-2608-31,-9 5-4920 0</inkml:trace>
  <inkml:trace contextRef="#ctx0" brushRef="#br0" timeOffset="2205.09">17786 2200 10602 0,'0'0'7985'16,"0"0"-6616"-16,8 76 271 0,3-28-352 0,6 9-135 15,-6 7-201 1,-3 5-208-1,1 1-288-15,-6 0-240 0,5-7-208 16,0 1-8-16,4-13-144 16,8-10-920-16,-4-15-1449 15,3-20-4008-15</inkml:trace>
  <inkml:trace contextRef="#ctx0" brushRef="#br0" timeOffset="2510.28">18363 1600 16251 0,'0'0'2280'0,"0"0"-1319"15,16 114-289-15,0-63-312 16,0-3-144-16,0-13-216 0,8-20-1312 16,0-8-2865-16,-13-7-4097 0</inkml:trace>
  <inkml:trace contextRef="#ctx0" brushRef="#br0" timeOffset="3143.58">18527 1409 13594 0,'0'0'3009'0,"0"0"-480"15,0 0-921-15,12 99-408 0,-12-65-592 16,-4 8-568-16,-17 6-40 15,-3 0-1008-15,-11-1-728 0,3 1-217 32,-8-14 1065-32,8-8 840 15,8-13 48-15,4-10 176 0,5-3-112 16,7 0 0-16,-1 0 520 16,9-3 80-16,0-1-439 0,9 1-129 15,10-3 432-15,9-1 136 31,8-6-176-31,8 1-136 16,0-10-128-16,0 3-128 0,-4-1-48 16,-9 8-48-16,-10 9-168 15,-14 3-936-15,-7 10 424 0,-11 18 256 16,-17 14-1257-16,-13 8 313 16,-2 7-16-1,-9 0-977-15,1 0 865 16,2-12 1496-16,10-8 2608 0,11-10-47 15,15-15-729-15,9-5-1280 16,4-7-552-16,9-4 0 0,14-11 96 16,9-5 304-1,13-8 65-15,6-4-33 16,5-6 72-16,3 3-144 16,1 0-136-16,-4 7-56 0,-4 9 32 15,-4 6 80-15,-13 7 144 16,-7 6 32-16,-4 0-24 0,-7 9-16 31,-6 9 41-31,-3 5 103 16,-8 9-72-16,0 3-112 0,-15 9-256 15,-17-3-120-15,-5 4-136 16,-2-13-496-16,-5-7-433 0,4-18-591 16,-4-17-1177-16,16-15-2056 31,0-4-600-31</inkml:trace>
  <inkml:trace contextRef="#ctx0" brushRef="#br0" timeOffset="3335.17">18462 2003 7209 0,'0'0'2649'16,"0"0"359"-16,0 0-543 0,0 0-161 15,0 0-543-15,0 0-745 16,-4 32-8 0,29 6 208-16,-1 19-207 15,8 16-161-15,3 22-152 0,5 17-144 16,-8-12-136-16,-8-23-128 15,-8-26-288-15,-4-16 0 0,-5-3-864 16,10 2-1072 0,-9-4-3402-16,4-18-4232 15</inkml:trace>
  <inkml:trace contextRef="#ctx0" brushRef="#br0" timeOffset="3552.59">19255 1289 19612 0,'0'0'4281'31,"0"0"-3425"-31,0 118 72 16,13-62-352-16,2-5-264 0,2-3-312 15,6-3-568-15,-3-14-1816 16,-3-9-4162-16</inkml:trace>
  <inkml:trace contextRef="#ctx0" brushRef="#br0" timeOffset="3722.13">19415 1470 13154 0,'0'0'2913'0,"0"0"-609"15,0 0-511-15,80-26-745 16,-48 13-304 0,-1 1-400-16,-3 2-344 15,-7 1-16-15,-17 9-1384 0,-4 3-2401 0,0 13-2656 16</inkml:trace>
  <inkml:trace contextRef="#ctx0" brushRef="#br0" timeOffset="3889.68">19300 1803 16035 0,'0'0'2825'0,"0"0"-665"0,15 102-1040 32,-7-61-664-32,1-3-456 15,-5 0-1144-15,-1-9-1809 0,-3-10-5480 16</inkml:trace>
  <inkml:trace contextRef="#ctx0" brushRef="#br0" timeOffset="4198.85">19355 1657 1632 0,'0'0'12611'0,"0"0"-10099"0,0 0-135 16,96 28-977-16,-64-11-224 15,-4-2-312 1,-5 5-432-16,-6-1-176 16,-10 3-160-16,-7 3-96 0,0 7-96 15,-15 3-496-15,-13 3-280 16,0-4-152-16,0-8 712 0,4-10 312 16,8-6 784-1,12-6-248-15,0-4-392 16,4 0-80-16,0 0-64 15,8-11-8-15,8 2 0 0,4-4 8 16,-1 0 0-16,-2 3-824 16,-2 1-1937-16,-10 9-3320 0</inkml:trace>
  <inkml:trace contextRef="#ctx0" brushRef="#br0" timeOffset="4582.82">19188 2321 16163 0,'0'0'2304'0,"0"0"-1279"16,0 0-209-16,0 0-552 16,99 50-208-16,-71-46-56 0,0-4-64 15,-4 0-216-15,4 0-304 16,-8 0-128-1,0 0-33-15,-4-10-191 16,4-9 288-16,0-3 120 0,8-4 320 16,0 4 136-16,4 6 64 15,0 4 0-15,-1 2 8 0,9 7 72 16,-4-4 208 0,-1 1 256-16,10-1 200 15,-6 1 456-15,10-3-527 16,2 3 407-16,1 3-328 0,-4 3 104 15,-8 0-480-15,-12 0-32 16,-9 7-336-16,-14 10-192 0,-5 0-1784 31,0-1-6898-31</inkml:trace>
  <inkml:trace contextRef="#ctx0" brushRef="#br0" timeOffset="5011.67">20658 1591 12042 0,'0'0'6049'15,"0"0"-4384"-15,0 0-105 16,104 12-384 0,-56-8-288-16,-1-2-239 15,5-2-297-15,0 0-168 0,-1 0-184 16,-2-6-144-16,-6-10-1385 16,-7 0-3056-16,-16 7-7545 0</inkml:trace>
  <inkml:trace contextRef="#ctx0" brushRef="#br0" timeOffset="5295.91">20953 1270 20196 0,'0'0'2616'0,"0"0"-1719"0,87 44-97 15,-34-25-152-15,3-3-168 0,-2-3-144 16,2 3-184-16,-3-4-56 16,-5 5-48-16,-16 2-40 15,-13-1 8-15,-10 11 296 16,-9 12 112-16,-21 20-136 16,-23 21-120-16,-27 20-104 15,3-7-64-15,12-25-464 0,17-29-528 16,18-38-880-16,6-3-1897 15,10-12-9514-15</inkml:trace>
  <inkml:trace contextRef="#ctx0" brushRef="#br0" timeOffset="5845.44">22279 540 8857 0,'0'0'5570'31,"0"0"-4058"-31,0 0 776 16,0 0-631-16,84 15-457 15,-63-8-288-15,-2-4-368 0,1 0-288 16,-3 0-160-16,-2-3-96 16,-7 3-544-16,-8 7-992 0,-4-4-633 31,-12 7-2335-31</inkml:trace>
  <inkml:trace contextRef="#ctx0" brushRef="#br0" timeOffset="6032.94">22124 847 8913 0,'0'0'6554'15,"0"0"-5090"-15,0 73-432 0,5-28 201 16,3 3 23-16,3 2-64 0,-3-1-688 16,1-6-504-16,2-11-120 15,1-10-1704 1,0-12-3057-16,-4-10-7226 15</inkml:trace>
  <inkml:trace contextRef="#ctx0" brushRef="#br0" timeOffset="6565.52">22328 968 11106 0,'0'0'2728'15,"0"0"-999"-15,84-28 351 16,-45 15-575-16,1-2-201 0,4-2-312 15,-4 1-368-15,-1 3-344 16,-7 4-136-16,-8 3-80 0,-7 2-64 31,-10 4-232-31,-7 0-424 16,-7 10-208-16,-18 16-1681 16,-34 33-1728-16,-9 12 449 0,4-4-1449 0,8-7 4720 15,32-35 553 1,13-9 4977-16,2-7-2960 0,9-3-673 15,0-2-960 1,5-4-8-16,10-4-96 16,6-11 121-16,7-1-41 15,-5-3-176-15,1 3-176 0,0 0 8 16,-4 7-8-16,-8 2 232 16,-1 1 320-1,-2 6 280-15,-5 0 600 16,0 0-183-16,0 10-417 0,-1 8-64 15,-3 11-96-15,4 9-288 16,-4 6-152-16,0-2-160 0,0-1-72 16,0-6 0-16,0-10-8 31,0-12-88-31,0-4-168 0,0-9-48 16,0 0 40-16,0 0 120 15,4 0 72-15,1-6 72 0,3-6 8 16,-1-4-8-16,5-4-296 15,-12-8-1665-15,0 3-2039 32,0 9-3714-32</inkml:trace>
  <inkml:trace contextRef="#ctx0" brushRef="#br0" timeOffset="7964.77">22606 1355 6769 0,'0'0'3225'0,"0"0"1280"0,0 0-3081 15,8 89 352-15,-4-57-191 0,5 6-377 16,2-3-248 0,6-3-352-16,-2 0-208 15,2-4-48-15,2-2-64 0,-7-4-104 16,0-6 1-16,-8-7-65 16,0-3 32-16,-4-2 152 15,0-1 256-15,-4 3 40 0,-12 3-360 16,-8-2-144-16,-4 0-96 15,-7-1-104 1,-1-6-448-16,-1 0-680 16,-14 0-481-16,3-10-2768 15,8 4-1472-15</inkml:trace>
  <inkml:trace contextRef="#ctx0" brushRef="#br0" timeOffset="8144.29">22328 1615 13586 0,'0'0'2617'0,"0"0"-1145"0,0 0 577 16,0 0-665-16,115-53-360 15,-67 24-200-15,0-6-432 0,4 0-255 16,-1 7-137 0,-3 0-489-16,12-8-1151 15,-16 11-2529-15,-9-1-2912 16</inkml:trace>
  <inkml:trace contextRef="#ctx0" brushRef="#br0" timeOffset="8876.33">23076 530 13778 0,'0'0'2521'0,"9"86"-625"0,-9-10-391 15,0 3-169-15,0-9-576 16,-9-13-504-16,2-22-256 16,3-3-840-16,4-16-1008 0,0-7-2929 0,0-9-2993 15</inkml:trace>
  <inkml:trace contextRef="#ctx0" brushRef="#br0" timeOffset="9017.95">23145 701 9081 0,'0'0'1857'0,"0"0"143"0,0 0-871 0,95-28-577 32,-71 18-400-32,0 4-152 15,-17 3-464-15,2 3-1753 0,-9 0-776 16</inkml:trace>
  <inkml:trace contextRef="#ctx0" brushRef="#br0" timeOffset="9533.58">23156 714 2800 0,'0'0'8786'0,"0"0"-7098"31,0 0-775-31,0 0 31 0,0 0-376 16,0 0-296-16,56 76-272 15,-28-72-144-15,0-4-1264 0,4-20-409 16,-5-8 1-16,1-10 624 31,-4 0 703-31,-3-1 489 16,-10 4 361-16,-3 10 975 0,-3 9 448 15,-1 7-303-15,-4 9-241 16,0 0 808-16,-4 16-295 0,-13 12-889 16,-7 17-592-16,-8 5-160 15,-7 7-112 1,-1 1 0-16,0-7-192 15,8-10 32-15,9-9-120 0,10-7-672 16,5-9-737-16,8-7 161 16,0-5 168-16,4-4 559 0,8 0 393 15,0 0 232 1,0-4 176-16,-4-2 224 16,0 6 672-16,-4 0 169 15,0 0 247-15,0 16 624 0,-4 13-327 16,0 9-593-16,0 6-200 15,0 10-112-15,4 4-152 0,5-2-136 32,-2 5-39-32,9 2-65 15,0-3-16-15,-4-5-104 0,4-8-136 16,-4-5-56-16,-1-7-56 16,-2-14-344-16,-5-5-272 0,-4-12-481 15,0-8-183-15,-8-12-2537 31,-8-5-3472-31</inkml:trace>
  <inkml:trace contextRef="#ctx0" brushRef="#br0" timeOffset="9733.04">23368 1181 13394 0,'0'0'2081'0,"0"0"23"0,0 0-71 0,95-39-921 15,-59 24-256-15,-4 2-496 16,0 4-312-16,-4-4-48 0,-12 4-1168 16,-8 2-1249-1,-8-6-215-15,0 4-1929 16,-13-1-2305 0</inkml:trace>
  <inkml:trace contextRef="#ctx0" brushRef="#br0" timeOffset="10015.29">23523 981 4873 0,'0'0'4697'0,"0"0"-1905"16,0 0 225-16,0 0-169 0,0 0-991 31,0 0-1017-31,0 0-176 16,0 0 304-16,0 99-71 0,15-59-249 15,-2 2-160-15,-1-1-152 16,-1 0-192-16,6-2-96 0,-10-2-48 16,2-5-96-16,-5-6-464 31,4-8-216-31,-8-5-353 15,0-3 1-15,0-10 576 0,-12 0-272 16,-12 0 272-16,0-4 480 16,0-8 72-16,4 3 400 0,4-1 256 15,8 7 296-15,4-4-592 16,4 7-216 0,0-3-144-16,0-6-264 15,32-23-496-15,-4 0-768 0,-1 4-3113 16</inkml:trace>
  <inkml:trace contextRef="#ctx0" brushRef="#br0" timeOffset="10247.66">23901 692 14002 0,'0'0'4073'31,"0"0"-3489"-31,0 0 937 16,40 98-225-16,-24-50-112 0,5 3-399 16,-2-10-425-16,1-3-344 15,-4-16-16-15,0-5-937 0,-12-17-831 16,0-4-2089-16,-4-9-1304 0</inkml:trace>
  <inkml:trace contextRef="#ctx0" brushRef="#br0" timeOffset="10585.76">23985 546 13074 0,'0'0'2433'16,"0"0"95"-16,0 0-1079 0,0 0-137 0,103-13-96 15,-71 13-216-15,-4 0-279 16,-4 13-209-16,-3 3-264 15,-10 3-136-15,-7 3-112 16,-4 10 0 0,-4 6-32-16,-20 3-400 15,-8 4-8-15,-3-1-233 0,-1-9 385 0,8-7 288 16,8-11 160-16,8-8 288 16,12-9-319-16,0 0-129 15,0 0 0 1,4-7-8-16,8-5 0 15,4-4 0-15,-1 3 8 16,2 4-8-16,-6-2-169 0,-7 9-983 16,-4 2-1104-16,-8 0-881 15,-7 9-7745-15</inkml:trace>
  <inkml:trace contextRef="#ctx0" brushRef="#br0" timeOffset="10761.29">23901 1044 1688 0,'0'0'13035'0,"0"0"-11259"16,12 80 8-16,0-49-535 0,4-5-217 16,0-4-448-16,0-6-408 31,0-7-176-31,-4 1-264 0,0-7-960 16,-8 0-1201-16,-4-3-303 0,0 0-1345 15,0-3-4625-15</inkml:trace>
  <inkml:trace contextRef="#ctx0" brushRef="#br0" timeOffset="11333.76">24013 1184 7705 0,'0'0'2945'16,"0"0"-481"-16,0 0-447 0,0 0-513 15,56-72-136-15,-20 43-335 16,7-7-241-16,6 4-184 16,2 4-64-16,5 3-72 15,-4 3-128-15,4 9 240 16,-9 0-416-16,1 7-88 15,-16 6 112-15,0 0-120 0,-21 0-72 16,-7 9 8-16,-4 14-16 16,-15 11-64-16,-21 7-448 15,-12 10-40-15,-8 0 168 0,-4 0 176 32,0-6 136-32,1-4 80 0,11-10 256 15,9-8 232-15,11-11-40 16,15-2-48-16,9-10-200 15,4 0-200-15,0 0-72 0,13-13-8 32,10-12 80-32,9-10 40 15,5-3-32-15,-2-7 40 0,1 1-48 16,-8-1-8-16,-9 1-512 16,-10 3-584-16,-9 0-184 15,-4-4-929-15,-24 4 289 0,0-8-17 16,-12-1 401-1,-8-19 568-15,-12-14 568 16,12 3 408-16,9 11 184 0,7 12 1432 16,12 25 321-16,0 0 303 15,0 4 105-15,12 12-97 0,1 9-544 16,3 7-367 0,4 0-385-16,0 7-152 15,11 37-248-15,29 57-72 16,12 81 336-16,8 49-159 0,0 36-113 15,-1-4-208-15,-11-37-208 16,8-16-128-16,-4-20-488 16,-13-56-1409-1,-11-27-4280-15</inkml:trace>
  <inkml:trace contextRef="#ctx0" brushRef="#br0" timeOffset="98132.87">4462 4508 8849 0,'0'0'1161'0,"0"0"799"15,0 0-112-15,-95-70 825 0,67 64-825 16,0 6-551-16,-8 0 143 16,-5 3-704-16,2 14-152 0,-5 11-56 15,-8 23-120 1,-4 34-143-16,-15 42-41 16,3 32 32-16,9 25-64 15,6 9 32-15,22 7-32 0,6 10 0 16,14 12-40-16,7 7 80 15,4 9-104 1,0 10 40-16,-4 6 0 16,4 16-24-16,-4 12-24 15,4 14-48-15,0 18 24 0,0 13 64 16,0 16-160-16,4 0 72 16,12 0-56-16,8-13-8 0,8-16 0 15,3-12 8-15,10-10 56 31,10-13-72-31,4-5-8 16,5-11 8-16,1-9-8 0,-2-3-40 16,1 0 48-16,8-9 0 15,-1 5 8-15,9-10-8 0,4-5 0 16,3-19-16 0,1-28 16-1,-1-36 48-15,-3-29-48 0,4-28-96 16,4-28 88-16,3-20-8 0,5-25-40 15,-1-16-32-15,0-10 16 16,6-20-32-16,-6-15 32 16,4-5-288-16,-2-14 72 15,-2-15-424 1,-3-6 216-16,-1-17 192 16,-3-9 208-16,-4-9 88 0,-4-17-176 0,-9-9-57 15,-12-9 185-15,-14-16-32 31,-17-16 88-31,-13-16 8 0,-19-32-8 16,0-29 72-16,-27-31-72 16,-14-32 0-16,-6-21 0 15,-9-21 112-15,-8-11-31 0,-12-1 151 16,-3 3-8-16,-5 0-8 31,-8 19-48-31,-3 17 0 0,-8 15-112 16,-21 13 8-16,-12 12 16 15,-15 13-40-15,-12 14-40 0,-13 28 0 16,13 31 16-16,11 54-8 16,9 60 40-16,8 56 8 31,-5 39 488-31,-16 36-224 0,-11 54-320 16,-4 47-8-16,4 45-896 15,15 27-649-15,53-37-3592 0,31-27-5649 0</inkml:trace>
  <inkml:trace contextRef="#ctx0" brushRef="#br0" timeOffset="99623.88">13550 4756 16819 0,'0'0'2305'16,"0"0"-713"-16,0 0-96 16,0 0-448-16,0 0-327 0,-11 117-33 15,22-59-72-15,6 8-160 16,2-2-136-16,5-11-88 15,8-1-112-15,4-8-64 0,3-12-48 32,9-13-8-32,1-16-8 0,2-6-88 15,5-35 48-15,0-32-96 16,-13-29-48-16,-2-6 96 16,-26 4-24-16,-15 21 64 0,0 23 56 15,-20 13 8-15,-3 6 64 31,-9-4-16-31,-13 4 56 0,-22-3 208 16,-21 19 144-16,9 16-64 16,3 6-128-16,12 16-152 15,16 15-72-15,0 8-48 0,4-2-544 16,21 12-816-16,7-15-3265 16,12-6-9978-1</inkml:trace>
  <inkml:trace contextRef="#ctx0" brushRef="#br0" timeOffset="100885.51">13713 5070 17187 0,'0'0'2905'0,"0"0"-905"15,0 0-495-15,0 0-449 0,0 0-112 16,0 0-184-16,-91 44-32 31,63-11-104-31,-8 5-23 16,-11 19-49-16,-13 25 32 0,-20 36-128 16,-8 15-176-16,5 3-16 15,-1-5-136-15,16-23-120 0,9-8 40 16,6-10-48-16,5-20 64 15,21-16-16 1,3-16-40-16,8-12 0 16,4-4 40-16,4-6-48 0,0-7-80 15,8-9-408-15,0-3-488 16,0-19-393-16,0-7-375 0,12-12-808 16,-4 9-2858-1,0 10-1631-15</inkml:trace>
  <inkml:trace contextRef="#ctx0" brushRef="#br0" timeOffset="101801.06">12602 6417 13674 0,'0'0'2785'0,"0"0"-480"0,0 0-569 31,0 0-448-31,0 0-128 16,-84-13-159-16,72 9-201 0,4 4-200 16,1 0-96-16,-2 0 48 15,5 0-16-15,0 0 8 0,0 0-88 16,-3 13-159-16,-2 7-81 31,5 8-56-31,4 10-32 16,0 6 32-16,0 10-8 0,0 1-16 15,4-5-32-15,9-2-40 16,2-4-56-16,5-5 8 0,4-8-8 16,1-2 0-16,2-4-8 15,4-7 0 1,-3-4-8-16,-3-8 0 15,2-3-8-15,-2-3 8 0,3-9-40 16,-4-13 32-16,3-4 16 16,5-9-8-16,-4-3-48 0,0-3-80 15,-8-7-32 1,0-3-48-16,-5-12 96 16,-11-17 48-16,-4-14 24 15,0 5-56-15,0 19 32 0,-7 25 56 16,-1 23 8-16,-1 0 0 15,-6-1 8-15,-2 10 16 0,-6 4 88 32,-5 6-16-32,-4 3 88 15,-8 3-32-15,0 10-48 0,-7 6-24 16,-5-3 0-16,8 6-64 16,0-3 0-16,8 3 32 0,12 1-40 15,4-1-120-15,12 1-744 31,8 5-1001-31,0-6-3296 16,0-3-12019-16</inkml:trace>
  <inkml:trace contextRef="#ctx0" brushRef="#br0" timeOffset="103559.36">12351 7054 520 0,'0'0'0'16,"0"0"-416"-16</inkml:trace>
  <inkml:trace contextRef="#ctx0" brushRef="#br0" timeOffset="103877.5">12351 7054 4504 0,'88'-101'3049'0,"-85"91"-672"16,1 3 319-16,0-1-175 0,-4 8 39 15,0-4-247-15,0 4-193 16,0 0-407-16,0 0-361 0,0 0-216 31,-4 7-48-31,-7 2-367 16,-6 10-177-16,-7 4-32 15,-3 12-152-15,-1 6-96 0,-12 22-32 16,-11 33-104-16,-22 37-16 16,-15 16-56-16,2 6 32 0,5-17 16 15,26-44 16 1,15-24 24-16,12-29-24 15,13-12-72-15,-6-4-48 16,10-2 16-16,2-7-16 0,1-7-8 16,8-9-296-16,0 0-304 15,0 0-280-15,4-19-233 16,4-10-7-16,8-27-736 16,0 1-1041-16,-8 4-3472 15</inkml:trace>
  <inkml:trace contextRef="#ctx0" brushRef="#br0" timeOffset="104785.07">11550 8112 10298 0,'0'0'1912'16,"0"0"-720"-16,0 0 393 16,0 0-57-16,0 0 664 15,0 0-623-15,0 0-249 0,0 0-264 16,-36-4-15-16,29 15-89 16,2-3-64-16,1 12-176 0,0-1-104 31,0 12-80-31,-4 4-112 15,5 10-7-15,-1 3-129 16,-1 6-40-16,1-1-40 0,4 2-64 16,0-4 32-16,4-7-40 15,8-6-80-15,8-9-40 0,4-4-8 16,8-3 0-16,3-6 0 16,2-9-8-1,3-5 8 1,3-2-16-16,1-13 8 0,0-15-56 0,-5-7-56 15,-2-9-24-15,-5-7-8 16,-9-3 16-16,-3 0 16 16,-12-3 0-16,-4 3 112 15,-4 0 0 1,-4 3-56-16,-11 3 64 16,-6 4 0-16,-3 3 8 0,1 6-8 0,-5 1 8 15,0 5 40-15,0 6 0 31,-4 1 112-31,4 6 80 0,-7 3-16 16,-1 7-32-16,-1 3-24 16,-2 3-48-16,3 0-24 0,4 7-24 15,0 5-24-15,0 7-48 16,4 6 0-16,4 1-72 31,5 2-40-31,7 4-296 0,4-3-608 16,16 8-761-16,8-8-1840 15,8-10-2584-15</inkml:trace>
  <inkml:trace contextRef="#ctx0" brushRef="#br0" timeOffset="105963.02">13232 5302 13482 0,'0'0'2673'0,"0"0"-505"16,0 0-439-16,-84-76-449 0,60 47-112 16,-4-6-344-16,8 10-143 15,0 2-25-15,4 11 40 0,4 9 0 16,-3 3-128-16,-2 0-128 15,-3 19-152 1,1 6-136-16,-2 10-56 16,1 7 64-16,5 5-32 0,7 1-16 15,3 5-40-15,5-1-72 16,0-5 41 0,13-3-41-16,2-8-57 15,2-15-39-15,-2-4-280 0,1-11-40 16,0-6-16-16,-4-6 72 15,0-17 112-15,4-5 112 0,-4-7 32 16,1-7-16-16,-2 5-24 31,-3-2 72-31,4 8 64 0,-8 2 0 16,0 10 0-16,0 9 8 16,-4 7 0-16,0 3 8 0,0 0 112 15,0 13 48-15,4 12-24 16,4 7 8-16,4 3-8 31,4 0-56-31,4-3-88 0,8-7 0 16,7-2-80-16,5-5-368 15,16-2-824-15,-8-6-1681 0,-4-7-4344 0</inkml:trace>
  <inkml:trace contextRef="#ctx0" brushRef="#br0" timeOffset="106742.93">12008 6928 11210 0,'0'0'2656'0,"0"0"-631"0,0 0 223 15,0 0-503 1,-67-76-209-16,50 65-344 15,-2 3-223-15,3 1-33 16,0 7-112-16,-4 0-208 0,0 13-208 16,-4 12-168-1,4 7-88-15,-4 12-80 16,4 10-24-16,1 4 0 16,6 2 32-16,9-4 32 0,4-4-32 15,4-11-32-15,16-13-48 16,4-9 0-16,4-12-48 0,4-7 40 15,4-9-40-15,-4-14-144 16,3-8-32 0,-3-1-24-16,-8-3-112 15,1-3-96-15,-14 3 48 16,-3-3 48-16,-8 3 168 0,0 3 120 16,-4 3 64-16,-8 4 8 31,0 8 0-31,4 9 88 0,4 1 184 15,-3 7 176-15,7 0-16 16,-4 10-136-16,4 15-176 16,0 7-48-16,0 6 40 0,0 0-56 15,7-6-56-15,14-4-96 16,18-12-1032-16,-3-9-1233 0,4-4-3856 0</inkml:trace>
  <inkml:trace contextRef="#ctx0" brushRef="#br0" timeOffset="115076.64">11590 8236 4689 0,'0'0'11986'0,"0"0"-9465"16,0 0-361-16,0 0-800 0,0 0-39 31,-4 6-305-31,4 6-288 16,7 8-16-16,2 2-48 0,3 1 0 16,-1 1-127-16,2-1-81 15,-2 3-120-15,-2-8-96 0,3 4-32 16,-5 0-8-16,1-5-16 31,-3-1-56-31,-1-4-8 16,-4-5 24-16,4-1-56 0,-1-3-40 15,-3-3 0-15,0 0-48 16,0 0 0-16,0 0-40 0,0 0 40 16,4-3-8-16,-4-6 0 15,4-14 8 1,4-6 8-16,1-8 0 15,2-11 8-15,6-6 32 0,-2 0-48 16,1 0-48-16,0 3-696 16,0-9-912-16,-4 12-1281 0,-4 13-6201 15</inkml:trace>
  <inkml:trace contextRef="#ctx0" brushRef="#br0" timeOffset="126506.05">12940 6696 11450 0,'0'0'6721'15,"0"0"-5144"-15,0 0-17 0,0 0-352 16,0 0-63-16,32 60-273 16,-4-3-152-16,17 29-120 15,13 22-80-15,2 9-96 16,0-2-40-16,-8-7 16 16,0-10 40-16,-4 7-7 15,8-1-81-15,-8-2-56 0,3-4 16 16,-3-5-80-16,-12-23-64 15,-8-20-96-15,-8-11-72 16,-1-11 8 0,-2-3-8-16,-2-6-48 15,-2 0-72-15,-6-12-376 0,-3-7-392 16,-4 0-369-16,0-16-479 16,-20-22-385-16,5 3-2023 15,-2 6-3218-15</inkml:trace>
  <inkml:trace contextRef="#ctx0" brushRef="#br0" timeOffset="127473.46">13713 8061 14443 0,'0'0'3032'15,"0"0"-759"-15,0 0-593 16,0 0-384-1,-60 79-167-15,49-44-345 16,3 10-16-16,4 2-144 16,4 11-144-16,0 14-24 15,16 24-120-15,8 15-136 0,0-12-56 16,-1-23 184-16,-3-33-63 0,4-20-185 16,4-7-80-16,8-3-64 31,8-10-8-31,4-3-8 15,-1-23-17-15,9-27-207 0,0-27-232 16,0-28-136-16,-13-11 0 16,-18 5-32-16,-25 15 8 0,-8 14 208 15,-24-1 304-15,0 13 176 32,0 16 0-32,4 16 8 15,4 9 48-15,-4 5 248 0,-4 4 240 16,-7 7 256-16,-6 13-192 0,-2 10-200 15,-5 19-224-15,0 5-112 16,1 8-64 0,10-7-16-16,18-7-320 15,11-9-736-15,15-16-1105 16,22-3-4128-16,6 0-5081 0</inkml:trace>
  <inkml:trace contextRef="#ctx0" brushRef="#br0" timeOffset="128253.37">13479 7067 16107 0,'0'0'4089'15,"0"0"-2977"1,39 92 104-16,-18-38-175 16,-2 10-209-16,5 2-192 15,-8-14-256-15,0 1-184 0,-5-15-112 16,2-12-88-16,-1-10 0 15,-5-10-80-15,-2-4-152 0,-5-2-56 16,0-5 72-16,0-14 160 31,0-10 56-31,-5-6 0 16,1-3 0-16,4 3 0 0,4 3 0 16,17 13 0-16,3 3-16 15,7 7 8-15,5 6 8 0,4 3-16 16,0 0 16-1,-12 6 0-15,-1 10 0 16,-6 6 8-16,-14 6 88 16,-7 8 48-16,0 1 72 0,-19 2-48 15,-9-7-48-15,-8-4-120 16,-8-5-96-16,-12-17-584 0,12-6-1585 0,9 0-4096 16</inkml:trace>
  <inkml:trace contextRef="#ctx0" brushRef="#br0" timeOffset="128911.61">14076 8918 9874 0,'0'0'6113'16,"0"0"-3449"-16,0 0-87 15,0 0-593-15,0 0-647 16,0 99-337-16,24-17-184 0,16 26-8 31,-5-9-24-31,1-23-255 16,-12-29-89-16,0-18-176 0,0 6-104 15,4 0-88-15,0 3-16 16,-4 1 32-16,0-5-80 16,-8 5 0-1,0-7-8-15,-9-5-256 0,2-4-848 16,-9-17-1089-16,0-3-2792 15,0-3-5321-15</inkml:trace>
  <inkml:trace contextRef="#ctx0" brushRef="#br0" timeOffset="131656.32">14669 9017 7137 0,'0'0'9738'0,"0"0"-7906"16,0 0-703-16,-35-79-105 15,19 59 72-15,4 5-192 0,0 5-31 16,4 4-145-16,-4 6-128 0,4 0-72 16,-3 6-104-16,2 13-104 31,5 7-80-31,0 11-96 15,4 5-72-15,0 9-64 0,0-4 40 16,4-9-40-16,4-6-8 16,4-10 0-16,-4-12-80 0,5-10-16 15,-2 0-48-15,1-10-120 16,0-9 16 0,0-9-64-1,-1-5-24-15,-6 2-120 0,-1-1 8 16,0 7 80-16,-4 0 176 0,0 5 120 15,0 5 72-15,0 8 8 0,-4 4 120 16,4 3 280 0,0 0-96-16,4 13-216 15,11 9-48 1,2 3 0-16,11 4-40 0,-4-4 0 16,8-2-8-16,0-4-8 0,-1-10-144 15,9-3-1032-15,-8-6-2649 0,-4 4-4705 16</inkml:trace>
  <inkml:trace contextRef="#ctx0" brushRef="#br0" timeOffset="132376.4">14447 10007 9353 0,'0'0'6386'16,"0"0"-4506"-16,0 0-151 0,0 0-577 0,0 0-88 31,0 0-280-31,0 0-48 15,0 0-71-15,-84-63-89 16,72 53 32-16,4 7-16 0,4 0-32 16,0 3 48-16,-4 0-40 15,4 0-64-15,-4 16-71 0,1 6-145 32,-2 13-88-32,1 25 40 15,8 26 16-15,4 25-56 0,24 7 64 16,8-26-24-16,-1-23-80 15,-7-33-80-15,0-8-32 0,8-3 0 16,8-2-48-16,4-7-48 31,4-13 0-31,0-6 48 16,-1-26-48-16,5-22-24 0,-8-31-144 16,-8-33-120-16,-12-15 0 15,-28 0 48-15,-8 19 128 0,-36 22 56 16,-7 19 88-16,-2 17-88 15,9 17 96 1,1 4 8-16,-1 5 16 16,-8 4-8-16,0 4 80 0,5 19-32 15,2 10-56-15,-2 34 0 16,7 7-232-16,-4 31-1001 0,8-9-1215 16,12-19-3193-16</inkml:trace>
  <inkml:trace contextRef="#ctx0" brushRef="#br0" timeOffset="147375.48">14583 10042 9722 0,'0'0'9034'0,"0"0"-7066"16,0 0-344-16,0 0-632 0,0 0-167 16,3 76 119-16,13-50-232 15,0 3-176-15,4-4-176 16,-4 6-64-16,-4 1 112 0,4 3 16 16,-1 0-39-1,-2-3 31 1,-1-7-8-16,-5-6-144 0,2-6-104 15,-5-9-112-15,0-4-48 0,-4-7-56 16,3-22 56-16,5-28 48 16,5-25-40-16,6-27-8 15,-3 8-456 1,4 15-577-16,-12 29-391 16,4-3-776-16,-4 9-2505 0,0 3-8162 15</inkml:trace>
  <inkml:trace contextRef="#ctx0" brushRef="#br0" timeOffset="157142.44">25909 3854 9378 0,'0'0'6713'0,"0"0"-5009"16,0 0-775-16,0 0 359 16,0 3 16-16,13 10-432 0,10 9-360 15,25 23 385-15,24 24 23 16,23 27-248-16,9 9-120 0,-4-1-96 31,-9-2 88-31,-3-4-72 16,0 7-80-16,4 6-88 0,-1 0 33 15,5 4-1-15,3-4-72 16,4 0 24-16,5-7-64 31,-8 2 32-31,-5-5-80 0,-3-6 8 16,-4 1-32-16,0-5 16 16,-1-2 24-16,-4-6-120 15,-14-10-24-15,-9-19 16 0,-17-12-8 16,-3-8-48-16,4 8-8 0,3 2 0 15,2 4 0-15,-6-10 0 16,-11-10 0 0,-8-5-144-16,-8-11-168 15,-12-9-304-15,-4-3-64 16,0 0-160-16,-12 0-233 0,-11-13-359 16,-9-5-256-1,-28-11-577-15,8 1-3136 16,4 2-4753-16</inkml:trace>
  <inkml:trace contextRef="#ctx0" brushRef="#br0" timeOffset="157495.49">27714 6146 19324 0,'0'0'2576'15,"0"0"-1872"-15,132 58 193 16,-76-33 263-16,0 3 16 16,0-5-224-16,-5-1-24 0,-3-6-295 15,-5-13-209-15,2-3-176 16,-10-6-56-1,1-23-8-15,-8-22-64 0,-8-28-40 16,-16-29 16-16,-4-9-88 16,0 6-8-16,-12 12-456 15,0 20-600-15,-4-4-401 0,4 3-639 16,1 24-2001 0,7 11-3577-16</inkml:trace>
  <inkml:trace contextRef="#ctx0" brushRef="#br0" timeOffset="158432.98">28563 7315 15227 0,'0'0'2608'0,"0"0"-823"0,0 0 87 15,-32-95-416-15,12 70-175 16,-8 2-193-16,-7 7-136 0,-13 7-128 16,-20 5-144-1,-20 8-31-15,-28 46-73 16,-11 30-144-16,4 31-56 0,12 20-160 16,14 4-64-16,14 6 32 15,19-5-64 1,16-9 56-16,16-16-56 0,17-13-32 0,15-25-48 15,0-18-40-15,0-14 0 32,15-3 0-32,9 7-88 0,4 5 88 15,8 7-8-15,0-3 0 16,-4-3-232-16,0-10-120 0,-4-6-40 16,-12-10-200-16,3-6-248 31,-10-9-305-31,-5-3-391 15,0-7-192-15,-4 0-73 0,0 0-207 16,-4-10-801-16,-9 1-2296 0</inkml:trace>
  <inkml:trace contextRef="#ctx0" brushRef="#br0" timeOffset="158778.06">27419 8531 17123 0,'0'0'3865'0,"0"0"-3337"0,0 0 32 16,45 111 560-16,-21-57 161 0,-1 0-193 15,1-3-256-15,0-7-248 0,0-9-200 31,-1-9-144-31,2-7-144 16,-9-10-88-16,-1-3 64 16,-7-6-72-16,-3 0 0 0,3-6-112 15,-5-16 112-15,5-7 96 0,1-5-24 16,-1-8-24-16,-1 4-48 31,-3 3-184-31,0 7-888 16,0-14-816-16,1 7-2753 0,-1 1-5017 15</inkml:trace>
  <inkml:trace contextRef="#ctx0" brushRef="#br0" timeOffset="159543.01">27894 10071 13794 0,'0'0'6506'0,"0"0"-5354"0,0 0-384 16,-84 7 433-16,48 5-49 15,-8 6-96 1,-3 9-144-16,-5-2-40 16,-4 9-55-16,-20 18-161 0,-32 17-152 15,-27 42-216-15,-24 29 0 16,-4 31 16-16,-5 36-112 0,13 21-24 16,-12 23-24-16,-5 19 8 0,-4 3-88 31,9-16-16-31,12-21 24 15,24-45 24-15,35-59-96 0,37-46 0 16,18-45 0-16,22-25-8 16,2-13-128-16,10-3 40 0,3-22-432 31,4-19 88-31,0-13-128 16,11-3-232-16,10 3-393 0,-2 4-95 15,1 1-128-15,-3 5-281 31,-2-4-703-31,-7 10-1913 0,-3 13-2264 0</inkml:trace>
  <inkml:trace contextRef="#ctx0" brushRef="#br0" timeOffset="159866.15">25415 12211 8953 0,'0'0'8794'16,"0"0"-6657"-16,0 0-833 0,0 0 128 16,0 0-303-16,9 143-321 15,-9-32-48-15,-9 13-152 16,-6-20-40-16,2-28-72 16,5-37-40-16,1-14 0 15,7-3-223-15,-4-6-89 16,0-7-96-16,4-2-48 0,0-7-72 15,12 0-129-15,16-16 33 16,15-12 80-16,13-14 40 16,12-8 48-16,-1-8-8 0,5 1-544 31,-8 3-488-31,0 0-616 0,-16 16-2441 16,-16 16-6137-16</inkml:trace>
  <inkml:trace contextRef="#ctx0" brushRef="#br0" timeOffset="163548.29">25296 12639 12562 0,'0'0'5161'0,"0"0"-4056"0,0 0-505 15,0 0 136-15,-92-3 568 16,69 3-32-16,2 10-335 15,1 3-177 1,1 2-40-16,2 8-192 16,2 5-128-16,-1 7-56 15,0 6-56-15,4 13-24 0,4 3 128 16,4 4-88-16,4-1-16 16,0-3 1-16,24-6-65 15,8-3-136 1,8-4-16-16,7-2-64 15,5-8 56-15,4-2 16 0,4-7-80 16,-4-6 0-16,0-9 0 16,-1-7-8-16,-7-3-64 31,-1-13-16-31,-2-19-8 0,-10-9 96 16,5-21 0-16,-12-26 8 15,-4 10-8-15,-12 5 0 0,-12 13-8 16,-8 15 8-16,-11-3 0 0,-18-9 64 15,-10 7-16 1,-6-1 24 0,-2 1-8-16,0 1-56 0,6 14 0 15,6 10 48-15,6 16-8 16,5 9 64-16,-3 12-48 0,-13 33-64 16,-15 25-48-16,7 3 0 15,0-4-440-15,11-12-513 0,14-22-311 16,4-9-432-1,2-7-2321-15,13-12-2240 16</inkml:trace>
  <inkml:trace contextRef="#ctx0" brushRef="#br0" timeOffset="169404.64">26029 13001 17307 0,'0'0'5289'0,"0"0"-4464"0,0 0-433 16,12 3 160-16,8 10 152 15,12 3 320-15,3 6-248 31,10-2-104-31,-6 2-111 0,6-7-177 16,-10-2-144-16,-3-6-104 16,0-1-64-16,-8-3-64 0,-5-3-8 15,-2 0 0-15,-6 0-16 16,-3 4-536-16,-3-4-369 16,6 2-399-16,-7-2-560 0,4-9-1081 15,-4-7-1784 1,5-3-832-16</inkml:trace>
  <inkml:trace contextRef="#ctx0" brushRef="#br0" timeOffset="169579.16">26491 12789 8185 0,'0'0'7586'0,"0"0"-5034"16,0 0-215-16,0 0-497 16,0 0 97-16,0 0-425 15,-84 5-464-15,57 28-336 0,-1 8-327 16,0 7-193-16,4 5-88 31,-4 5-104-31,4-1-272 16,-8 10-881-16,8-10-1191 0,5-13-4130 15</inkml:trace>
  <inkml:trace contextRef="#ctx0" brushRef="#br0" timeOffset="173355.05">25272 13471 6857 0,'0'0'8338'0,"0"0"-6210"32,0 0-792-32,0 0-127 15,0 0 159-15,0 0-88 0,0 0-39 16,0 0-57-16,0 13-128 16,0 15-400-16,0 26-200 0,4 38-8 15,4 39 40-15,7 18-39 16,2 10-153-1,-1-4-80-15,-4-6-80 16,-1 3-16-16,-2 11-40 0,-1-8-32 16,3-8-40-16,-3-11 56 15,5-15 8-15,-2-17 56 0,-2-8-40 16,2-23-16 0,1-19-64-16,-8-19 32 15,5-7-40-15,-6-2-48 16,5 2-24-16,-4-6-40 0,0-2-160 15,0-5-40-15,-4 4-216 16,0-3-209-16,-4 0-327 0,-12-4-400 31,0-8-521-31,-20-4-1703 16,8-16-1017-16,0-6-1425 0</inkml:trace>
  <inkml:trace contextRef="#ctx0" brushRef="#br0" timeOffset="173614.36">25220 15450 15723 0,'0'0'3137'16,"0"0"-1977"-16,68 88-48 0,-32-34 136 16,-5 0-159-16,-3-6-321 15,0-13-312 1,-11-16-216-16,-2-13-240 15,-7-6-40-15,1-16-32 0,-9-25 40 16,-4-29 32-16,-13-25 48 16,-3-10-48-16,12-3-576 0,4 7-369 15,4 15-647 1,4 22-1521-16,4 16-5096 16</inkml:trace>
  <inkml:trace contextRef="#ctx0" brushRef="#br0" timeOffset="174348.4">25021 15694 17539 0,'0'0'3017'16,"0"0"-1633"-16,0 0 56 16,0 0-231-16,0 0-177 15,0 0-72-15,-24 82-304 0,48-12-160 16,24 41-176-16,15 16 129 16,9 0 39-16,-12-32-104 0,-16-34-96 31,-8-26-48-31,-1-10-200 15,10-9-40-15,2-7-16 0,13-9-104 16,-4-9 16-16,8-39-40 16,-5-34 128-16,-11-23-208 15,-12-9-64-15,-24 6-24 0,-12 26 0 32,-12 28 56-32,-12 12 200 15,-4 7 56-15,-16-4 0 0,-3 2 48 16,-6 2 0-16,-2 10 24 0,11 8 8 15,-4 12-16-15,12 5 32 16,0 12-96-16,5 11-88 16,3 14-513-1,7 2-799-15,18 11-1376 16,3-11-2954-16,8-8-4408 0</inkml:trace>
  <inkml:trace contextRef="#ctx0" brushRef="#br0" timeOffset="174879.97">26292 15633 15387 0,'0'0'4897'16,"28"73"-3729"-16,-8-22-232 15,4 10 217-15,-4 5 63 0,-5-16-112 16,2-1-280-16,-6-10-152 16,-7-18-56-16,5-12-279 0,-1-9-305 15,-1 0-24 1,5-2-16-16,8-21 0 15,8-18 0-15,4-36 0 16,0-30 0-16,0-17 8 0,-1 7 40 16,-14 21-40-16,-2 39-601 15,-7 15-455-15,-8-2-560 0,0 9-2385 47,0 3-3913-47</inkml:trace>
  <inkml:trace contextRef="#ctx0" brushRef="#br0" timeOffset="190227.98">23048 16122 17587 0,'0'0'4137'16,"0"0"-3281"-16,0 0-336 0,0 0 281 15,0 0-113-15,41 23 168 0,-9-20-152 31,11 0-192-31,9-3-112 16,-4 0-176-16,0 0-104 16,-5 0-104-16,-2-3-16 0,-9-4-64 15,-9 0-976-15,-7-18-1152 0,-4 0-2889 16,-12 3-4313-16</inkml:trace>
  <inkml:trace contextRef="#ctx0" brushRef="#br0" timeOffset="190427.45">23256 15868 12362 0,'0'0'8490'0,"0"0"-6354"31,0 0-527-31,-4 99-577 16,12-48-176-16,12 3-192 0,0 0-168 15,3-4-200-15,-2-8-296 16,3-10-272-16,0-17-976 0,-1-11-1096 15,-3-4-2297-15,-4 0-2609 0</inkml:trace>
  <inkml:trace contextRef="#ctx0" brushRef="#br0" timeOffset="190639.89">23456 15916 10306 0,'0'0'8938'16,"0"0"-7322"-16,91 16-208 0,-44-10-199 16,9 0-89-16,-3-6-432 15,-2 0-344-15,-3 0-200 0,-9-3-144 32,-7-9-336-32,-11 2-872 15,-10-12-1345-15,-7 6-2480 0,-4 0-880 16</inkml:trace>
  <inkml:trace contextRef="#ctx0" brushRef="#br0" timeOffset="190794.48">23738 15789 15011 0,'0'0'4545'16,"0"0"-2345"-16,0 0-399 0,-24 105-449 16,24-42-400-16,8 19-304 15,12 20-272-15,0-10-208 16,0-21-168-16,0-12-696 0,-5-29-1736 15,2-1-3906 1</inkml:trace>
  <inkml:trace contextRef="#ctx0" brushRef="#br0" timeOffset="191372.92">22937 16751 8905 0,'0'0'10123'0,"0"0"-8115"16,0 0-712-16,0 0-480 0,0 0-39 16,0 0-1-1,0 0-224-15,0 0-8 16,139 29 160-16,-27-29-168 0,16 0-232 15,3-19-64-15,-8-4-48 16,-18-9-48-16,-6-2-136 16,0-4-8-1,-22 2 0-15,-18 5-64 16,-15 5-32-16,-9 7-720 0,5 1-584 16,-3 1-1449-16,-9 11-4048 0</inkml:trace>
  <inkml:trace contextRef="#ctx0" brushRef="#br0" timeOffset="191808.75">23184 16786 15363 0,'-115'0'5233'15,"-9"-16"-4505"-15,21-19-360 0,19-3 152 16,24-3 40-16,8-20 153 16,20-21-185-16,9-20-224 15,10-18-176-15,17 2-24 16,32 10 112-16,16-3 136 16,20-6 80-16,15 2-112 15,25 8 40-15,19 11-56 0,21 27-48 16,20 30 96-1,-9 33-152-15,-12 21-32 0,-27 37-96 16,-25 17 16-16,-19 17 176 0,-16 6 217 31,-21 4 55-31,-11 2 136 0,-19 7-48 16,-9 9-224-16,-8 6-40 16,-24 4-112-16,-17 4-88 15,-18-14-112-15,-13-15-48 0,-15-23-312 31,-21-32-904-31,-16-41-729 16,5-23-999-16,31-20-3466 0,25 1-5704 16</inkml:trace>
  <inkml:trace contextRef="#ctx0" brushRef="#br0" timeOffset="193528.15">23256 17002 9089 0,'0'0'5418'16,"0"0"-3706"-16,0 0-1144 16,0 0 608-16,0 0 369 0,0 0-145 15,56 6-432-15,-36-6-472 16,3 0-192 0,1 3-160-16,-3-3-144 15,-2 4-120-15,1-4-1256 0,-3 0-2305 16,-10-10-1728-16</inkml:trace>
  <inkml:trace contextRef="#ctx0" brushRef="#br0" timeOffset="193709.67">23372 16840 1736 0,'0'0'11754'0,"0"0"-9249"16,0 0-377-16,0 0-647 0,0 0 31 15,0 0-736-15,20 79-336 16,-1-37 8-16,5-1-32 31,0-3-216-31,4 0-103 0,-8-6-97 16,0-7-625-16,0-6-1399 15,-8-6-3089-15,-1-7-9858 0</inkml:trace>
  <inkml:trace contextRef="#ctx0" brushRef="#br0" timeOffset="193910.13">23742 16827 11378 0,'0'0'6193'16,"0"0"-5241"-16,0 0-335 0,79 0-49 0,-55 0-264 15,-3 0-200-15,-1 0-104 16,-1-7-1168-16,-2 2-1465 0,-10-8-2320 15</inkml:trace>
  <inkml:trace contextRef="#ctx0" brushRef="#br0" timeOffset="194066.71">23838 16687 5481 0,'0'0'7953'0,"0"0"-5168"0,0 0-713 16,0 0-391-16,-17 86-569 15,17-35-120-15,0 6-312 31,5 7-312-31,3-1-200 0,-1-6-168 16,14 1-1232-16,-10-17-3017 16,2-13-4120-16</inkml:trace>
</inkml:ink>
</file>

<file path=ppt/ink/ink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32767" units="deg"/>
          <inkml:channel name="T" type="integer" max="2.14748E9" units="dev"/>
        </inkml:traceFormat>
        <inkml:channelProperties>
          <inkml:channelProperty channel="X" name="resolution" value="3854.94116" units="1/cm"/>
          <inkml:channelProperty channel="Y" name="resolution" value="5461.1665" units="1/cm"/>
          <inkml:channelProperty channel="F" name="resolution" value="91.01945" units="1/deg"/>
          <inkml:channelProperty channel="T" name="resolution" value="1" units="1/dev"/>
        </inkml:channelProperties>
      </inkml:inkSource>
      <inkml:timestamp xml:id="ts0" timeString="2020-07-27T06:22:51.793"/>
    </inkml:context>
    <inkml:brush xml:id="br0">
      <inkml:brushProperty name="width" value="0.05292" units="cm"/>
      <inkml:brushProperty name="height" value="0.05292" units="cm"/>
      <inkml:brushProperty name="color" value="#FF0000"/>
    </inkml:brush>
  </inkml:definitions>
  <inkml:trace contextRef="#ctx0" brushRef="#br0">6354 5553 14659 0,'0'0'2784'0,"0"0"-1536"0,0 0-399 15,0 0-161 1,0 0-320-16,0 0 336 15,108 0 448-15,-33 0-167 16,30 0-289-16,18-10-40 0,12-2-216 16,-4-8-88-16,-3 5-64 15,-16-2-64-15,4 8-40 16,-1 3-56-16,4 3-16 16,-7 3-56-1,-9 0-8-15,-6 0-48 0,-6 9 72 16,-12-2-24-16,-15-2 48 0,-16 2 8 15,-4 0 32-15,8-1-16 16,0 3-24 0,3 1-16-16,-7 3-8 15,-4-4 96-15,0 1 0 16,-8-4 16-16,-4 1-112 0,-1-5-23 16,-3-2-41-16,-3 0 8 15,-6 0-8-15,-3 0 40 0,-8 0-40 31,0 0 0-31,-4 0-8 16,0 0 0-16,-4 0-201 16,4 0-359-16,-4 0-360 0,4 0-512 15,4 4-1081-15,-4-1-3208 16,3 3-6417-16</inkml:trace>
  <inkml:trace contextRef="#ctx0" brushRef="#br0" timeOffset="185.49">9415 5766 20044 0,'0'0'104'0,"0"0"-104"16,0 0-7218-16,0 0-4520 15</inkml:trace>
  <inkml:trace contextRef="#ctx0" brushRef="#br0" timeOffset="15348.92">7598 6753 11882 0,'0'0'3009'15,"0"0"-1569"-15,0 0-472 32,0 0-320-32,0 0 48 15,-17 0 33-15,17-7-121 0,4 1 40 16,13 0-96-16,11 0 32 16,11-4 0-16,29-2 48 0,31-8 17 15,41-14 23-15,19-8-184 16,13 0-120-1,-1 2-88 1,-3 8-104-16,-1 6-104 0,-4 14-56 0,-3 8 40 16,-9 4-48-16,-8 0 80 15,1 0-16-15,-5 4 24 0,-3-1 72 16,3-3 0-16,-12 3-40 16,-3 0-40-1,-12 0-40-15,-17 0 16 16,-15 4-56-16,-20-1 56 0,-20-3-56 15,-12 4 0-15,3-4 8 16,-3 4 40-16,-3-4-56 16,-10-1 40-1,-7-2-40-15,-3 0 0 16,-5 0 0-16,0 0 48 0,0 0 0 16,0 0 0-16,0 0-40 15,0 0 0-15,0 0-8 16,0 0-72-16,-9 0-256 0,5 0-304 31,-8-2-256-31,-4-21-728 16,1 4-2489-16,-6 4-4505 0</inkml:trace>
  <inkml:trace contextRef="#ctx0" brushRef="#br0" timeOffset="16793.07">7884 7766 13114 0,'0'0'5642'0,"0"0"-4586"16,0 0-832-16,92 0-176 15,-21-3 128-15,38-1 112 0,33 4 224 16,22 0 24 0,-4 0-144-16,-5 0-128 15,-15 0-136-15,-5 0-40 16,-12 0-40-16,-11 0-40 0,-8 0 112 16,-20 0 24-16,-21 0 24 15,-19 0 128-15,-9 0-55 16,6 0-89-16,-5 4 16 15,-5 2-56-15,-3-6-16 16,-12 3-24-16,-8 0-64 16,0-3 40-16,-8 0 0 0,0 0 0 15,0 0-48-15,0 0-200 16,0 0-304 0,0 0-537-16,-24-3-1303 15,4-3-2953-15,1-1-6354 0</inkml:trace>
  <inkml:trace contextRef="#ctx0" brushRef="#br0" timeOffset="32536.93">13283 9918 13362 0,'0'0'4057'0,"0"0"-2793"0,0 0-527 16,0 0-33-16,0 0 632 15,0 0-280-15,116 16-288 0,-68-13-231 16,12 4-65-16,3-4-120 15,1 0-24-15,0 0-64 0,3 4-16 16,-7-1 32-16,-4-3-104 16,-5 7-40-1,-6-1-64-15,-6-3-64 16,-3 1 40-16,-8-1-32 0,-4-2-16 16,-4-4 0-16,-12 2 8 15,-4-2-16 1,-4 0 8-16,0 0-72 15,0 0-152-15,-4 4-208 0,-4-4-112 16,0 3 56-16,0-3-120 16,0 0-17-16,0 0-175 0,-4-7-688 15,4-5-584-15,-3-4-65 32,2 0-223-32,-7 4-537 0,0 5-48 15,8 1-5320-15</inkml:trace>
  <inkml:trace contextRef="#ctx0" brushRef="#br0" timeOffset="41732.32">17964 15487 14819 0,'96'-9'2072'32,"20"-4"-1552"-32,-8-2-368 15,7 2-104-15,0 0 24 16,1 3 664-16,0 1-87 0,-5-1-329 16,-11 4 0-16,-4 0-152 15,-5 2-16-15,-15 4-64 0,-16 0-80 16,-12 0-8-16,-9 7-104 15,5-1-312 1,0 4-360-16,0-1-921 16,-20 7-719-16,-9-6-2361 0,-15 3-3017 15</inkml:trace>
  <inkml:trace contextRef="#ctx0" brushRef="#br0" timeOffset="42101.33">17698 15402 4480 0,'0'0'4914'0,"47"-118"-4914"16,-15 61-2329-16</inkml:trace>
  <inkml:trace contextRef="#ctx0" brushRef="#br0" timeOffset="59028.08">16785 13379 10898 0,'0'0'2128'0,"0"0"-791"0,0 0-433 16,104 0-176-16,-56 0 8 15,8 0-16-15,8 3-48 16,-1-3-80-16,9 3-183 0,-9-3-161 31,1 0-144-31,-4 4-8 16,-4-4-24-16,-12 3-72 0,0 0 0 0,-16 0 8 15,0 0 0 1,-9-3 0-16,-3 0-8 16,0 0-8-1,-4 0-248-15,0 0-336 0,-5 0-393 16,-2 0 89-16,-1 0-232 16,-4 0-408-16,0 4-865 0,0 2-5057 0</inkml:trace>
</inkml:ink>
</file>

<file path=ppt/ink/ink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32767" units="deg"/>
          <inkml:channel name="T" type="integer" max="2.14748E9" units="dev"/>
        </inkml:traceFormat>
        <inkml:channelProperties>
          <inkml:channelProperty channel="X" name="resolution" value="3854.94116" units="1/cm"/>
          <inkml:channelProperty channel="Y" name="resolution" value="5461.1665" units="1/cm"/>
          <inkml:channelProperty channel="F" name="resolution" value="91.01945" units="1/deg"/>
          <inkml:channelProperty channel="T" name="resolution" value="1" units="1/dev"/>
        </inkml:channelProperties>
      </inkml:inkSource>
      <inkml:timestamp xml:id="ts0" timeString="2020-07-27T07:42:51.873"/>
    </inkml:context>
    <inkml:brush xml:id="br0">
      <inkml:brushProperty name="width" value="0.05292" units="cm"/>
      <inkml:brushProperty name="height" value="0.05292" units="cm"/>
      <inkml:brushProperty name="color" value="#7030A0"/>
    </inkml:brush>
    <inkml:brush xml:id="br1">
      <inkml:brushProperty name="width" value="0.05292" units="cm"/>
      <inkml:brushProperty name="height" value="0.05292" units="cm"/>
      <inkml:brushProperty name="color" value="#FF0000"/>
    </inkml:brush>
  </inkml:definitions>
  <inkml:trace contextRef="#ctx0" brushRef="#br0">10371 5168 3256 0,'0'0'0'0</inkml:trace>
  <inkml:trace contextRef="#ctx0" brushRef="#br1" timeOffset="51386.22">21766 11639 16275 0,'0'0'3809'0,"0"0"-2593"0,0 0-328 16,0 0 288-16,51 137 345 0,-23-14-425 16,0 14-488-16,-8-9-192 15,-8-37-232-15,1-37-64 16,-10-16-120-16,5-9 0 15,-4-7-464 1,0 1-1216-16,-4-11-3153 0,0-9-7586 16</inkml:trace>
  <inkml:trace contextRef="#ctx0" brushRef="#br1" timeOffset="51689.41">22412 11589 18459 0,'0'0'2129'16,"0"0"-1393"-16,95-17 128 0,-55 14 168 31,-9 3 73-31,-3 10-185 16,-3 9-320-16,-10 9-152 0,-2 7-232 16,-13 10-136-16,0 3-24 15,-9-1-48-15,-10 1 40 16,2-10-48-16,6-13-8 0,-1-5-32 31,7-11 32-31,5-9-128 16,0 0-248-16,5 0 0 0,18-13 240 15,9-3 88-15,5-5-56 16,2-3-736-16,21-20-1017 0,-13 6-2808 16,-6-3-3080-16</inkml:trace>
  <inkml:trace contextRef="#ctx0" brushRef="#br1" timeOffset="52043.46">23125 11071 15875 0,'0'0'1960'16,"0"0"-455"-16,0 0-561 16,84 12 304-16,-53 8 16 15,1 8-471-15,-4 7-137 0,-5 16-216 16,-10 12-208-16,-9 1-160 15,-4 3-24-15,0-7-40 0,0-12-8 32,-8-10-8-32,3-13-136 15,5-13-24-15,0-8-472 0,0-4 24 16,17 0 375-16,7-6 169 16,4-4 72-16,4 7-8 15,-1 3-8-15,-6 0 8 0,-2 0 8 31,-7 6 72-31,-4 13 32 16,-9 7 137-16,-3 9-105 0,-3 6-56 16,-13 3-80-16,0 0-513 15,-8-15-1183-15,8-13-2489 16,4-16-4225-16</inkml:trace>
  <inkml:trace contextRef="#ctx0" brushRef="#br1" timeOffset="52290.8">23877 11001 14227 0,'0'0'2304'15,"0"0"617"-15,0 0-361 0,0 0-439 16,69 86-481-16,-50-45-720 16,1 7-216-16,4-4-64 0,3-3-255 15,6-9-217-15,7-3-96 16,3-10-64-16,5-10 8 15,4-5-16 1,0-4-8-16,0 0-208 16,0-4-625-16,-9-9-423 0,-7-5-440 15,-8 2-2025-15,-12 0-3985 0</inkml:trace>
  <inkml:trace contextRef="#ctx0" brushRef="#br1" timeOffset="52456.36">24220 10912 9402 0,'0'0'5489'16,"0"0"-4065"-16,-4 143 184 15,24-26-327 1,8 17-369-16,4-1-176 0,4-8-304 16,-5-18-432-16,1-5-512 15,-11-32-3209-15,-6-14-9738 0</inkml:trace>
  <inkml:trace contextRef="#ctx0" brushRef="#br1" timeOffset="54057.08">21231 13623 15195 0,'0'0'3000'16,"0"0"-1823"-1,0 0-609 1,0 0-88-16,0 0 376 0,0 0 16 15,0 0-72-15,56 0-255 16,-28 0-265-16,4 0-104 0,0 0-112 16,0-9-64-16,0-4-600 0,16-22-1393 31,-12 1-2472-31,-1-1-2632 16</inkml:trace>
  <inkml:trace contextRef="#ctx0" brushRef="#br1" timeOffset="54254.55">21738 13300 16331 0,'0'0'2793'0,"0"0"-825"16,0 0-464-16,0 0-375 0,0 89-209 16,4-10-224-16,4 19-216 15,4-2-216-15,-4-23-184 31,7-29-80-31,2-18-384 0,18-8-992 16,-3-5-2665-16,4-1-4193 0</inkml:trace>
  <inkml:trace contextRef="#ctx0" brushRef="#br1" timeOffset="54548.76">22778 13401 15619 0,'0'0'5841'15,"0"0"-5121"-15,0 0-512 0,0 0-120 16,0 0 640-16,0 0 97 31,87-19-273-31,-46 6-312 0,-2-3-112 16,1-3-128-16,-9 4-128 15,1 2-1000-15,-4-6-1401 0,-7 0-3072 16,-10 3-8762-16</inkml:trace>
  <inkml:trace contextRef="#ctx0" brushRef="#br1" timeOffset="54877.88">23204 12941 17683 0,'0'0'2465'0,"0"0"-1753"16,0 0 256-16,91 44 240 0,-54-21-71 16,-5 2-401-1,-4 4-288-15,-5 6-64 16,-7 2-64-16,-12 8-32 0,-4 9 32 15,0 3-88-15,-20 0 8 16,1-3-144 0,2-9 8-16,2-16 56 15,2-11-32-15,6-11-128 0,7-4-24 16,0-3-120-16,0 0 48 16,7-6-264-16,10-7 184 0,7-6-120 15,8-6-448-15,3-4-496 31,1-3-321-31,11-22-367 0,-2 9-2137 16,-10 8-3304-16</inkml:trace>
  <inkml:trace contextRef="#ctx0" brushRef="#br1" timeOffset="55114.25">24029 13011 19724 0,'0'0'2112'0,"0"0"-1664"31,0 0-328-15,87-19-8-16,-51 6 32 0,5-4-88 15,-2 2-56-15,-3 0-1008 16,-8 2-1192-16,0 0-673 0,-9 7-1448 15,-6-4-7409-15</inkml:trace>
  <inkml:trace contextRef="#ctx0" brushRef="#br1" timeOffset="55478.27">24487 12541 16947 0,'0'0'2233'0,"0"0"-1617"31,0 0-160-31,103 21 576 0,-66-4 256 15,-1 2-391-15,-1 0-329 16,-7 3-176-16,-7 4-72 16,-14 2 56-16,-7 7-88 0,0 3-72 15,-20 4-112-15,-8-4-88 16,0-4-8-16,0-5 32 0,13-10-40 31,3-9-8-31,12-1-80 16,0-5-160-16,15 2 8 15,13-1 232-15,8 2-64 0,4-3-8 16,-4-1 8-16,0-3-24 31,-8 3 88-31,-5 0 8 0,-10 4 0 16,-6 5 128-16,-7 10 64 0,0 7-48 16,-7 6-48-1,-6 0-96 1,-6 0-360-16,2-16-1160 0,2-6-3794 15</inkml:trace>
  <inkml:trace contextRef="#ctx0" brushRef="#br1" timeOffset="55767.5">25447 12659 14283 0,'0'0'1672'0,"0"0"-216"15,92-36 177-15,-44 24-505 16,-5 2-208-16,-2 0-528 0,-5 1-240 15,-8 3-152-15,-5-8-1232 32,-7 9-1905-32,-8-5-4152 0</inkml:trace>
  <inkml:trace contextRef="#ctx0" brushRef="#br1" timeOffset="56054.73">25849 12191 16659 0,'0'0'2625'0,"0"0"-1793"16,0 0 480-16,0 0 120 0,24 89 65 15,-16-54-473-15,9 7-456 0,3-1-328 32,3-3-120-32,5-3-112 15,4-6-8-15,0-7 0 0,0-9 0 16,-1-7-112-16,-3-6-16 15,0 0-32-15,-4 0-104 0,-3-9-128 16,-6-4-88-16,-2 0-224 31,-6 0-161-31,1-6-583 0,-8-5-784 16,0 1-1641-16,0 4-1592 0</inkml:trace>
  <inkml:trace contextRef="#ctx0" brushRef="#br1" timeOffset="56221.28">26053 12208 10442 0,'0'0'4825'0,"0"0"-2569"16,0 0-7-16,0 0-449 15,0 0-656-15,0 124-496 16,24-23-263-16,-8 16-1 0,-9 1-160 0,-7-7-72 16,0-12-152-16,0 2-848 15,-4-25-1881-15,4-15-4705 0</inkml:trace>
  <inkml:trace contextRef="#ctx0" brushRef="#br1" timeOffset="61063.34">23929 12843 19956 0,'0'0'0'0</inkml:trace>
  <inkml:trace contextRef="#ctx0" brushRef="#br1" timeOffset="197685.95">12167 17764 15603 0,'0'0'5009'15,"4"0"-4201"-15,4 0-296 0,1 0 168 16,6 0 257-1,-2 0-281 1,10-3-240-16,-3-4-160 16,0 4-176-16,5-7-80 0,-6 1-496 15,-3 3-697-15,0 6-919 0,-4 0-2097 16,-4 3-1712-16</inkml:trace>
  <inkml:trace contextRef="#ctx0" brushRef="#br1" timeOffset="197919.33">12390 18056 15659 0,'0'0'4569'0,"0"0"-3633"0,0 0 56 15,9 82 24-15,-1-37-55 16,3 9-257-16,2 0-248 0,2 0-184 15,-2 0-104-15,-2-13-128 32,1-3-40-32,1-12-624 15,-6-7-584-15,-3-7-657 0,-4-5-2008 16,0-7-1128-16</inkml:trace>
  <inkml:trace contextRef="#ctx0" brushRef="#br1" timeOffset="198430.95">12837 18237 19284 0,'0'0'4273'0,"0"0"-3385"15,0 0-72 1,0 0-528-16,0 0-88 15,0 0-64-15,0 0-80 0,0 0-56 16,64-13 48-16,-32-6-48 16,3-6-728-16,1-1-552 15,5-9-1313-15,-6 4-2840 16,-7 5-8650-16</inkml:trace>
  <inkml:trace contextRef="#ctx0" brushRef="#br1" timeOffset="198654.36">13359 18020 5601 0,'0'0'16179'0,"0"0"-14042"31,0 0-1145-31,0 0-560 0,0 0-72 16,0 0 24-16,72 36-192 15,-48-36-96-15,7 0-48 16,-3-9-48-16,0-1-424 0,-8 0-472 16,12-9-744-16,-12 3-2329 15,0 4-2209-15</inkml:trace>
  <inkml:trace contextRef="#ctx0" brushRef="#br1" timeOffset="198911.67">14016 17605 19948 0,'0'0'4353'16,"0"0"-3905"-16,0 0-328 15,0 0-72-15,0 0-40 0,92 13-8 16,-64-13-48-16,-4 0-368 16,0 0-881-16,-1 2-1287 0,-6 15-2425 15,-6 2-6258-15</inkml:trace>
  <inkml:trace contextRef="#ctx0" brushRef="#br1" timeOffset="199089.19">14283 17904 17251 0,'0'0'4425'0,"0"0"-3193"31,0 0-143-31,0 0-457 0,0 0-344 16,0 0-216-16,-44 88-72 0,25-56-440 15,-17 41-1105-15,4-10-2391 0,-8 8-5154 16</inkml:trace>
</inkml:ink>
</file>

<file path=ppt/ink/ink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32767" units="deg"/>
          <inkml:channel name="T" type="integer" max="2.14748E9" units="dev"/>
        </inkml:traceFormat>
        <inkml:channelProperties>
          <inkml:channelProperty channel="X" name="resolution" value="3854.94116" units="1/cm"/>
          <inkml:channelProperty channel="Y" name="resolution" value="5461.1665" units="1/cm"/>
          <inkml:channelProperty channel="F" name="resolution" value="91.01945" units="1/deg"/>
          <inkml:channelProperty channel="T" name="resolution" value="1" units="1/dev"/>
        </inkml:channelProperties>
      </inkml:inkSource>
      <inkml:timestamp xml:id="ts0" timeString="2020-07-27T06:12:54.072"/>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2060"/>
    </inkml:brush>
  </inkml:definitions>
  <inkml:trace contextRef="#ctx0" brushRef="#br0">6231 5731 6481 0,'0'0'13371'0,"0"0"-11259"0,0 0-1288 16,0 0-400-16,0 0-215 15,0 0 255-15,132 91 168 16,-61-63-176-1,4-5-24-15,6-4 0 16,-10-9-176-16,5-3-8 0,-1-5-64 16,2-2-56-16,-14 0-24 15,5 0 16-15,-8-2 48 16,-4-2 0-16,-5 4-56 0,5 0-8 31,-4 0 200-31,-5 0-56 16,1 0-79-16,-4 0 71 0,-4 6 64 15,-4-2-32-15,-4 2-64 16,-4 0-136-16,0-2-64 16,0 3 48-1,0-7-56-15,-1 0-48 0,10 0-440 16,-6-11-633-16,1-5-687 16,4 1-1145-16,-17-1-2488 0,-2 6-1848 15</inkml:trace>
  <inkml:trace contextRef="#ctx0" brushRef="#br0" timeOffset="636.29">6697 7353 17051 0,'0'0'5017'0,"0"0"-4481"16,0 0-320-16,100 35-80 16,-53-28 184-16,9-5 113 0,16-2 31 15,19 0-8-15,17-15-64 16,3-8-104-16,-3 0-128 15,-12-5-64-15,-8 6 96 16,-4-6-16-16,-9 5-16 16,-15 8-40-16,-21-1-64 15,6 0 40-15,2 0-24 0,5-6-64 16,8 6 72-16,-4 0 40 16,0 4-24-1,-9 8 8-15,1 4 32 16,-4 0 112-16,-9 0-8 15,6 7-80-15,-9-1-8 0,0 0-40 16,3-6-112-16,-3 3 0 16,0-3-24-16,4 0-48 0,3-3 16 31,2-6-232-31,-2-4-360 16,1 0-792-16,-4-6-537 15,4-15-1087-15,-17 5-4818 0,-6-3-672 0</inkml:trace>
  <inkml:trace contextRef="#ctx0" brushRef="#br0" timeOffset="801.85">9323 6886 16883 0,'0'0'0'16,"0"0"-12475"-16</inkml:trace>
  <inkml:trace contextRef="#ctx0" brushRef="#br0" timeOffset="10363.39">9718 9422 15547 0,'0'0'4913'0,"0"0"-3889"15,0 0 240-15,4 96-135 16,11-54 31-1,1 3-200-15,8-1-232 16,4-10-288-16,3-2-200 0,1-10-128 0,9-9-112 16,-2-13-8-16,1 0-56 15,-3-25-112 1,-6-10-184-16,-7-10 40 16,-8 1 184-16,-16-4 136 15,0 1 0-15,-13 5 16 16,-10 4 56-16,-12 6-64 0,-2 10 96 15,-10 3-32-15,2 13-56 0,2 6 64 32,-2 3-80-32,10 19 0 15,3 4-496-15,9 2-416 16,10 1-728-16,13-1-1385 0,0-8-2720 16,4-8-5594-16</inkml:trace>
  <inkml:trace contextRef="#ctx0" brushRef="#br0" timeOffset="11163.26">9168 10668 10322 0,'0'0'8490'0,"0"0"-6770"15,0 0-256-15,-13 82-376 16,13-47-47 0,0 13-81-16,4-1-232 15,12 8-200-15,9-8-136 0,3-3-152 16,3-5-120-16,5-17-120 16,-4-6 0-16,0-13 0 0,3-3-72 15,-3-19-184-15,-8-13-16 31,-3-12 120-31,-10-7 40 0,-7-3 112 32,-4 0-64-32,-15 6 64 15,-9 10 0-15,-17 13 88 0,1 9-8 16,-7 9 56-16,-1 7 96 16,5 10-64-16,2 9-168 15,9 3-32-15,13 3-64 0,10-12-672 16,9-6-968-16,32-20-3337 15,9-19-2801-15,6-6-1992 0</inkml:trace>
  <inkml:trace contextRef="#ctx0" brushRef="#br0" timeOffset="11728.74">10020 9792 14363 0,'0'0'2544'0,"0"0"-984"0,0 0-183 15,0 0-241-15,0 0-8 16,0 0-208 0,0 0 249-1,0 0-137-15,80 57-136 0,-41-19-120 0,10 19-16 16,7 22-31-16,3 29-105 16,0 10-200-16,-14-7-184 0,-10-25-72 15,-14-26 24-15,-6-22-24 16,-2-3-96-1,-2-3-24-15,6-1-48 16,-6-5 0-16,-3-14-224 16,-4-5-424-16,0-7-544 0,-4 0-761 15,0-16-367-15,0-26-2361 16,-8 5-3881-16,-4 5-1352 0</inkml:trace>
  <inkml:trace contextRef="#ctx0" brushRef="#br0" timeOffset="12032.93">10510 10522 7825 0,'0'0'12275'31,"9"79"-10307"-31,-2-22 17 16,5 3-649-16,0 4-64 0,8-4-232 16,4-12-495-16,4-10-297 15,0-16-248-15,7-12-192 16,-3-10 0-16,4-16-177 0,-4-16 41 15,-4-15-32-15,-12-4 64 32,-8-6 224-32,-8 0 72 0,-8 6 0 15,-16 6 48-15,-12 7-40 0,-8 9 56 16,-3 7-56-16,2 10 56 16,2 9-64-16,-5 3 0 15,4 0-680 1,-27 8-1072-16,15 2-2433 15,0 3-5241-15</inkml:trace>
  <inkml:trace contextRef="#ctx0" brushRef="#br0" timeOffset="12621.35">9147 10969 11362 0,'0'0'8490'16,"0"0"-6594"-1,0 0-31-15,0 0-537 16,-35 89-224-16,11-44-40 16,-16 18-128-16,-20 23-207 0,-24 26-233 15,-7 4-224-15,7-17-112 16,20-26-32-16,17-29-8 0,7-5-104 15,-8 2-8-15,-4-3-8 32,1 0-56-32,6-16-232 0,13-9-264 15,12-9-521-15,9-4-527 16,7-4-664-16,0-22-2329 16,0 1-1465-16,0 3-6288 0</inkml:trace>
  <inkml:trace contextRef="#ctx0" brushRef="#br0" timeOffset="12974.42">8291 11836 15987 0,'0'0'3769'0,"0"0"-2441"16,0 0-40 0,-24 96-207-16,20-52-113 15,0 3-248-15,4 8-208 0,0 2-64 16,16-1-152-16,3-4-112 15,9-8-120-15,4-12-64 16,0-10-56-16,0-16-160 0,0-6-256 0,0-9 64 31,-4-23 48-31,-8-15-56 16,-5-8-16-16,-6-5 232 0,-9 3 104 16,0 6 80-16,-16 6 16 15,-12 14 56-15,-8 12 80 16,-4 6 56-16,1 10 80 0,-6 3-96 31,6 0-104-31,3 10-72 0,12 5-104 16,4-1-336-16,12-2-825 15,8-9-1623-15,8-3-4266 16,12 0-3128-16</inkml:trace>
  <inkml:trace contextRef="#ctx0" brushRef="#br0" timeOffset="13750.33">8255 12332 16971 0,'0'0'4377'0,"0"0"-3089"16,0 0-7-16,0 0-289 16,0 0-40-16,-112 98-184 0,61-38-80 31,3 0-96-31,-3 11-295 15,-5-2-41-15,7-8-80 0,2 5-80 16,3-3-80-16,4-9-16 16,4-6-8-16,8-9-304 0,8-17-345 15,9-7-343-15,-2-15-912 32,1-3-3233-32,9-12-4617 0</inkml:trace>
  <inkml:trace contextRef="#ctx0" brushRef="#br0" timeOffset="14072.47">7626 12925 6649 0,'0'0'12955'0,"0"0"-10619"0,0 98-783 0,0-46-553 16,0 5-280-16,11 0-192 15,10 0-120-15,11-10-216 0,-4-6-184 16,7-15-8-1,-3-10-72-15,4-13-136 16,-4-3-296-16,-1-15 48 16,-3-15 264-16,-7-11 64 0,-6-6 56 15,-7-7 64-15,-8 3 0 16,0 3-40-16,-12 13 48 0,-12 4 56 31,-4 12-8-31,-8 9 16 16,5 7-8-16,-1 3 88 0,0 0-128 15,8 9-16-15,8 1-112 16,13-3-832-16,10-7-1433 0,14-7-3952 16,5-9-3113-16</inkml:trace>
  <inkml:trace contextRef="#ctx0" brushRef="#br0" timeOffset="14580.11">8482 12284 544 0,'0'0'14979'0,"0"0"-10930"16,0 0-2649-16,0 0-376 0,0 0-88 31,76 76 57-31,-40-38-281 16,12 10-136-16,-5 6-104 0,6 0-88 16,-2 3-48-16,-8-3-80 15,-7-7-64-15,0-5-96 31,-12-4-48-31,-3-9-48 0,-2-4-144 16,-11-6-552-16,0-6-720 16,-4-13-1177-16,0-7-3584 0,0-14-4457 15,-4-2 5298-15</inkml:trace>
  <inkml:trace contextRef="#ctx0" brushRef="#br0" timeOffset="14840.41">8900 12792 16483 0,'0'0'4073'0,"0"0"-2353"0,12 117-263 16,4-66-225-16,5-3-344 0,-2-6-344 16,5-14-352-16,0-13-192 15,0-11-312 1,3-4-216-16,-3-29-104 16,-3-9 80-16,-10-13 16 15,-7-6 224-15,-4 0 56 0,-4 6 183 16,-20 3 73-16,-8 14 0 15,-7 5 73-15,-5 6-25 0,0 11-48 32,4 9 0-32,-12 0-593 15,17 3-2319-15,7 0-6482 0</inkml:trace>
  <inkml:trace contextRef="#ctx0" brushRef="#br0" timeOffset="15487.68">10558 10747 14579 0,'0'0'5137'0,"0"0"-3105"0,0 0-239 16,0 0-353-16,0 0-64 15,-80 79-336-15,52-44-255 0,-4 10-177 16,-4 9-160-16,-3 12-160 15,-17 20-112-15,8-2-112 16,0-12-64-16,13-12-80 16,7-19-160-16,0-3-472 15,4-2-521-15,12-24-279 16,-4-12-776-16,8-12-4258 0,4-11-2792 16</inkml:trace>
  <inkml:trace contextRef="#ctx0" brushRef="#br0" timeOffset="15800.85">10008 11420 8969 0,'0'0'11787'0,"0"0"-9715"16,0 0-399-16,-4 99-785 0,12-71-96 31,12 4-256-31,4-3-248 16,0-11-288-16,11-8-80 0,-3-10-56 15,1-6-288-15,-6-23 16 16,1-8 96-16,-8-15 72 16,-12 1 240-16,-4-3 0 0,-4 7 8 15,-4 9 64 1,-15 9-16-16,-9 4 56 16,-13 12-32-16,-2 6-8 15,3 7-24-15,-4 4-8 0,12 18-40 16,4 3-360-16,16-2-864 15,8-4-1153-15,4-16-5192 0</inkml:trace>
  <inkml:trace contextRef="#ctx0" brushRef="#br0" timeOffset="16321.45">10821 10744 13538 0,'0'0'5530'16,"0"0"-3834"-16,0 0-24 15,3 76-527-15,18-47 7 16,10 5-352-16,9 5-104 16,12 3-136-16,4-2-112 15,0 2-104-15,0-1-8 0,-5-6-23 16,-6 3-25-16,-6-6-128 16,-3 2-88-1,-12 1-72-15,-4-3 48 16,-4-3-48-16,-5-7-112 15,-2-6-673-15,-5-10-879 0,0-6-1080 16,-4-19-2050-16,0-6-199 16,0-1-4465-16</inkml:trace>
  <inkml:trace contextRef="#ctx0" brushRef="#br0" timeOffset="16654.56">11295 11252 14779 0,'0'0'3104'16,"0"0"-1079"-1,0 0-713-15,0 0-288 0,40 83-144 16,-20-61-167-16,3 0-145 0,1-3-208 16,0-3-120-16,1-10-160 15,-6-3-80-15,1-3-16 16,-8-9-56-16,4-13 24 15,-8-10-192 1,1-6 64-16,-6-1 88 0,-3-2-24 16,0 3 112-16,-12 6 0 0,-12 7 8 15,-3 3 96-15,-10 12-56 16,1 7 48 0,-7 3 24-16,-1 13-120 15,0 12-16-15,-27 14-720 16,19-11-1609-16,0 3-5753 15</inkml:trace>
  <inkml:trace contextRef="#ctx0" brushRef="#br0" timeOffset="17163.2">10275 11623 15347 0,'0'0'3120'15,"0"0"-1839"-15,0 0 39 16,0 0-304-16,0 0 280 0,-72 92-87 15,57-60-377-15,-10 22 32 0,-10 19-136 32,-10 19-152-32,2-3 25 15,7-16-241-15,4-22-24 16,8-9-192-16,-4 2-144 0,-4 3-160 16,1 1-432-16,-1-14-497 15,8-14-159-15,8-17-968 31,0-3-3250-31,8-3-3383 0</inkml:trace>
  <inkml:trace contextRef="#ctx0" brushRef="#br0" timeOffset="17480.34">9789 12474 16371 0,'0'0'4977'0,"0"92"-3449"15,0-31-215-15,0 2-537 0,8-2 80 16,12-14-296-16,4-12-392 0,3-10-168 31,10-12-96-31,-1-13-64 16,-5 0-136-16,1-13-8 0,-4-18-128 16,-12-7 48-16,-4-10 72 15,-12-3 136-15,0 0-48 0,-12 3 40 16,-11 11 184-16,-10 5 40 31,-7 10 56-31,-7 12-88 0,-1 7 88 16,-1 3-48-16,6 6-8 15,15 10-40-15,4-6-432 0,24-10-793 16,0 0-2703-16,5-13-3370 0</inkml:trace>
  <inkml:trace contextRef="#ctx0" brushRef="#br0" timeOffset="17905.21">10163 11537 16835 0,'0'0'4153'0,"0"0"-3033"31,68 89 112-31,-16-12-167 15,8 24-81-15,4 10-160 0,-8-9-128 16,-5-26-64-16,-11-22-39 16,-8-12-225-16,4-4-112 0,3 6-104 15,10 7-104-15,-2 3-48 16,1-7-8-16,-8-5-496 31,-5-10-729-31,-7-14-375 0,-4-14-1265 16,-7-4-2824-16,-13 0-4761 0</inkml:trace>
  <inkml:trace contextRef="#ctx0" brushRef="#br0" timeOffset="18215.39">10805 12554 17803 0,'0'0'3873'0,"4"82"-2153"16,16-34-511-16,3 0-297 15,14-11-336 1,3-8-416-16,3-13-160 16,1-16-64-16,-4-3-288 0,-4-23-416 15,-8-8 40-15,-8-11 80 16,-9-2 159-16,-11-1 57 0,0 6 160 16,-3 5 128-16,-18 5 144 31,-7 3 80-31,-7 8-72 0,-5 1 80 15,-3 11-40-15,-2 5 0 16,2 4 0-16,7 4-48 0,-12 21-112 31,16 0-1416-31,0-3-4729 0</inkml:trace>
  <inkml:trace contextRef="#ctx0" brushRef="#br0" timeOffset="18824.8">9450 9194 20460 0,'0'0'3633'15,"0"0"-2009"1,0 0-616-16,12 89-384 15,1-51-208-15,-2 4-232 16,6-1-184-16,2-6-744 0,-3-13-1304 16,-8-5-3857-16</inkml:trace>
  <inkml:trace contextRef="#ctx0" brushRef="#br0" timeOffset="19342.41">8925 10226 12738 0,'0'0'9426'15,"0"0"-8210"-15,0 0-695 16,0 0-281-16,0 0-16 0,79 57 40 15,-59-47-144-15,-4 0-24 16,-4 9-24-16,-8 3-16 0,-4 10-56 16,0 3-32-1,-20 6-136-15,4-6-24 16,-4 0 0-16,4-10 40 16,4-6 96-16,4-9 56 0,4-4 72 15,4 0 184-15,0-2-64 16,8-4-80-16,12 2 16 15,8-2-112 1,4 0 80-16,0 0-40 16,7-9-56-16,1-10-312 0,8-6-1024 15,-12-1-2409-15,-8 11-6217 0</inkml:trace>
  <inkml:trace contextRef="#ctx0" brushRef="#br0" timeOffset="19977.71">8187 11372 5673 0,'0'0'12034'16,"0"0"-10209"-16,0 0-313 0,84 58-520 16,-57-36-192-16,-3 6-304 31,-3-2-231-31,-6 5-105 0,-10 1-64 15,-1 3-40-15,-4-3-8 16,-4 0-32-16,-12-7-8 16,4-6 8-1,-4-6-16-15,4-10 0 0,-1 4-80 16,10-7 64-16,-1 0 16 16,4 2-104-16,4 2-136 15,16 2 168-15,-1-3 72 0,5 4 0 16,0 0 16-16,-7-2 104 15,-2-1 96-15,-3 2 32 0,-7 4 112 16,-1 2-112 0,-4 7-56-16,0 7-192 15,0 6-176-15,-25 15-984 16,-3-8-3145-16,-3-9-8442 0</inkml:trace>
  <inkml:trace contextRef="#ctx0" brushRef="#br0" timeOffset="20916.2">8601 12973 18259 0,'0'0'3921'16,"0"0"-3169"-16,-7 85 257 0,-5-34-225 15,-4 2-160-15,4 12-176 16,-4-5-136-16,4-2 72 0,0-14-184 31,4-6-32-31,4-15-40 16,0-11 40-16,0-9-56 0,4-3-40 15,0 0-72-15,0 0-8 32,4 0-96-32,12-3 32 0,8-9 72 15,7-2 0-15,1-1 64 16,4-1-16-16,-3 3 0 16,-1 3-40-16,-5 1-8 0,-3 5 0 15,-4 1-224-15,-4 1-856 16,-4-11-944-16,-4-4-2337 0,-4 5-3289 0</inkml:trace>
  <inkml:trace contextRef="#ctx0" brushRef="#br0" timeOffset="21065.8">8665 13252 11442 0,'0'0'8242'0,"0"0"-6266"15,0 0-167 1,-4 99-889-16,17-49-344 15,10 4-264-15,5 7-312 16,4-7-88-16,8 6-1296 0,-8-19-3665 0,-9-9-9315 16</inkml:trace>
  <inkml:trace contextRef="#ctx0" brushRef="#br0" timeOffset="21591.4">7342 13566 7921 0,'0'0'2913'15,"0"0"-1017"1,0 0-391-16,0 0-145 15,0 0-72-15,0 0-200 0,64 70-271 16,-55-54-1-16,2 3 280 0,2 0-48 16,-6 4-112-16,1-1-199 15,0 3-41 1,1 0-240-16,-2 1-88 16,1-1-88-16,-4-3-80 15,0-3-40-15,-1 1-64 0,-3-8 24 16,0 4-40-16,-11-3 64 15,-13 0-144-15,-4 2-144 0,-4-5-256 32,-11-4-448-32,-13-6-1249 15,8-12-1679-15,4-5-3330 0</inkml:trace>
  <inkml:trace contextRef="#ctx0" brushRef="#br0" timeOffset="21764.93">7235 13589 12826 0,'0'0'5521'0,"0"0"-4792"16,0 0 63-16,0 0-184 16,96-55-408-16,-57 37-200 0,30-18-72 15,-11 6-2265-15,-2-6-7657 16</inkml:trace>
  <inkml:trace contextRef="#ctx0" brushRef="#br0" timeOffset="22566.8">10981 9861 5801 0,'0'0'12995'0,"0"0"-11083"16,0 0-160-16,0 0-495 0,0 0 7 31,0 73-160-31,0-38-264 16,0 3-216-16,0 4-208 0,0-4-223 15,0-3-113-15,15-7-80 16,-3-9-112-16,12-9-257 16,-4-10-183-16,4 0-24 0,-4-6 16 15,4-14-56 1,0 2 40-16,-9-9 32 16,-2 9 112-16,-6 2 128 15,-3 0 240-15,-4 7 64 0,-4 2 8 16,-12 4 56-16,1 3-64 15,-6 0-72-15,-10 16-753 16,3 7-2815-16,0-2-5746 16</inkml:trace>
  <inkml:trace contextRef="#ctx0" brushRef="#br0" timeOffset="23190.12">9673 10893 16259 0,'0'0'3969'16,"0"0"-3281"-16,0 0 0 15,0 0-336-15,100 35-232 0,-72-35-112 16,3-10 40-16,-3-5-40 31,0-1-8-31,-11 5 0 0,-6 9 8 16,-3 2 120-16,-8 2 544 16,0 22-7-16,0 4-113 15,-8 17-96-15,-3 2 0 0,-2 11-16 31,2-5-88-31,3-2-160 16,-1-3-192-16,9 5-608 0,0-11-1176 16,4-10-4386-16</inkml:trace>
  <inkml:trace contextRef="#ctx0" brushRef="#br0" timeOffset="23853.34">9634 12465 7297 0,'0'0'1504'0,"-21"-79"-415"15,10 28 567-15,-6-4-248 16,2 5-424-16,-1 9-575 0,-8 12-281 31,0 7 56-31,-7 9 136 16,-1 7 56-16,0 6 224 15,0 0 440-15,4 0 144 0,8 9-167 0,8 1 175 16,3 6-64-16,9-1-520 16,0 10-384-16,21 4-136 15,7 7-16 1,7-2-72-16,5 5 8 15,4 5 40-15,4-3 24 16,-4 7 288-16,-4 2 129 0,-1 1-129 0,-7 4-112 16,-8-2-104-16,-4-5-72 15,-8-8 0 1,-4-4-64-16,-8-7-8 16,0-6-8-16,-8-11-120 15,-20-9-88-15,-8-3 96 16,-3-19 88-16,-10-10 24 0,6-9 8 15,7-7 0-15,16-2 0 0,9-1 88 32,11 3-80-32,3 1 0 15,22 6-8-15,26-12-697 16,-3 11-1711-16,-1 7-4794 0</inkml:trace>
  <inkml:trace contextRef="#ctx0" brushRef="#br0" timeOffset="24553.47">11522 12135 16123 0,'0'0'3081'0,"0"0"-1433"31,0 0-552-31,-84-48-392 0,52 28 89 16,-3 2-305-16,-1-1-176 15,0 6 72-15,8 4 144 0,0 9 24 16,8 0-64-16,-3 22-136 16,6 7-144-16,2 9-112 31,6 6-48-31,9 0-40 0,0-2 8 15,13-10-16-15,15-7-112 16,4-10-56-16,-1-8-320 0,5-7-160 16,0-7 16-16,-8-12 160 15,-4-6 144 1,-5-3 112-16,-10-5 152 16,-1 5 56-16,-5 6 0 0,1 3 8 15,-4 6 8-15,0 7-8 16,4 6 240-16,0 6 320 0,1 20-32 15,-1 9-24-15,3 13 24 16,1 5 120 0,5 8-96-16,2 12 48 15,5 12-119-15,5-5-161 0,-2-10-16 16,-3-13-104-16,0-16-32 16,0 3-120-16,4-2-48 0,-4-14-40 15,-1-12-344-15,-2-9-496 31,-10-7-609-31,-3-26-983 0,-4-9-2721 16,0 0-11731-16</inkml:trace>
  <inkml:trace contextRef="#ctx0" brushRef="#br0" timeOffset="24903.61">11797 11172 12362 0,'0'0'2089'15,"0"0"135"-15,0 0-127 16,0 0-177-16,0 0-264 16,0 0-383-1,20 35-401-15,-16-12-272 16,4 5-232-16,-4 4-104 16,-4 0-168-16,7 0-96 0,-2-4-136 15,-1-3-720-15,0-12-1137 16,0-10-3912-16</inkml:trace>
  <inkml:trace contextRef="#ctx0" brushRef="#br0" timeOffset="25199.81">11997 11196 19548 0,'0'0'2552'16,"0"0"-679"-16,39 75-881 0,-23-50-272 15,4-6-344-15,-5-9-280 16,2-10-96-16,-1 0-96 16,-4-22-144-1,-1-7-48-15,-2-9-96 16,-5-2-72-16,-4-2 16 0,0 3 216 16,-4 7 176-16,-16 7 48 0,-4 6 112 15,-8 6 128-15,0 11 248 16,0 2-48-1,4 0-80-15,-4 9-192 16,8 7-168-16,-8 15-1000 0,9-5-2025 16,3-1-11530-16</inkml:trace>
  <inkml:trace contextRef="#ctx0" brushRef="#br1" timeOffset="42013">23332 8738 15843 0,'0'0'4825'0,"0"0"-3745"0,0 0-40 31,-41-87-79-31,22 46 7 16,-5-9-224-16,-4-4-360 0,-4 2-120 15,-3-1-72-15,-1 8 32 0,-5 14 88 16,2 8 32-16,-1 14 8 16,0 9-16-16,0 0-87 15,8 22-57 1,0 26-96-16,4 28-24 15,17 38-72-15,11 16 8 0,11-6 64 16,17-28-72-16,0-39 0 16,0-23 0-16,4-11-96 0,4-4-505 15,0-10-47 1,12-9-32-16,-12-12 208 16,-1-42 136-16,-7-29 120 15,-4-31-72-15,-8-17 120 0,-4 5 72 16,-8 11-56-16,-4 20-152 31,0 9 8-31,4 16 80 0,-4 23 160 16,4 9 56-16,-4 13 0 15,0 0 48-15,0 2 200 0,0 4 232 16,0 12 176-16,0 4 152 16,0 3-72-16,0 20-240 15,8 33-160-15,4 42 73 0,0 36-49 31,0 15-160-31,0-10-56 16,-4-35-56-16,-1-36-32 0,2-24 8 16,3-13-64-16,-1-2-8 15,2-4-48-15,2-7-56 16,5-8-272 0,1-7-217-16,2-9-199 0,5-39-480 15,-4 7-1072-15,0-7-3970 16</inkml:trace>
  <inkml:trace contextRef="#ctx0" brushRef="#br1" timeOffset="42389.93">24013 8029 14835 0,'0'0'2784'0,"0"0"-839"16,0 0-105-16,0 0-464 0,-67-82-47 15,50 69-425-15,1 4-136 16,0 3-120-16,0 6 104 16,-3 0-104-16,2 15-103 0,-2 10-129 31,3 8-176-31,4 20-72 15,3 29-104-15,9 30 8 0,0 15 0 16,13-3-64-16,6-17 40 16,-2-27-40-16,-1-23 0 15,-8-19-8-15,3-6-8 0,-3 3-56 16,-3 0-136 0,-1 1-248-16,-4-12-633 15,-13-14-799-15,-10-7-2161 0,-1-3-4897 16</inkml:trace>
  <inkml:trace contextRef="#ctx0" brushRef="#br1" timeOffset="42561.47">23559 8550 14107 0,'0'0'6233'0,"0"0"-5081"15,0 0 16-15,84 0-183 16,-49-3-305-1,1-4-384-15,8-6-296 16,19 1-928-16,-11 3-2929 0,-7 2-5945 16</inkml:trace>
  <inkml:trace contextRef="#ctx0" brushRef="#br1" timeOffset="42928.49">24348 8249 18916 0,'0'0'3848'16,"0"0"-2431"-16,-88 15-137 0,44 4-272 15,4 6 136 1,5 5-471-16,3 1-321 16,15-3-216-16,6 4-136 15,11-3-48-15,7 0-8 0,18-1-8 16,6-9-104-16,9-3-176 15,4-3-57-15,0-7 65 16,4 4 64-16,-8-7-104 16,-9 3 176-16,-3 1 144 15,-12 5 48-15,-7-2 8 16,-9 5 152-16,0 4 240 0,-21 7-32 16,-11 3-96-16,-3-1-168 15,-10 1-96 1,2 0-48-16,3-4-720 15,5-10-568-15,7-5-1177 16,15-10-4360-16</inkml:trace>
  <inkml:trace contextRef="#ctx0" brushRef="#br1" timeOffset="43479.02">25104 8159 18379 0,'0'0'2841'15,"0"0"-608"-15,0 0-809 0,-47 90-312 16,39-52-272-16,8 9-360 15,0 7-208-15,0 0-88 0,8 0-112 16,8-3-72 0,4-10-56-1,8-9-448-15,-5-13-440 0,14-16-752 16,-9-3-2249-16,-13-3-5577 0</inkml:trace>
  <inkml:trace contextRef="#ctx0" brushRef="#br1" timeOffset="44580.07">22925 9642 10186 0,'0'0'7113'16,"0"0"-5648"-16,0 0-89 15,0 0-304-15,0 0 136 0,0 0-39 16,0 0-297-16,-87-37-112 0,78 37-56 31,-2 0-16-31,3 8-152 16,-1 8-192-16,2 6-136 0,-1 5-136 16,0-2-64-16,3 3 0 15,5 4-8-15,0-1-8 0,0 4-40 16,0-3 32-16,0-6-128 31,9-7-288-31,-5-3-136 0,-4-4 96 16,0-6 160-16,0-2 144 15,0 2-144-15,-8 1 120 0,3-4 184 16,-2 3 0-16,7-3 0 16,0 3-152-16,0 4 72 31,7 6 88-31,6 3 56 0,7 0 16 15,-8 10 144-15,-1 2 40 16,-2 7-16-16,-1 6-88 0,-4 4-152 16,3 19-48-16,1-13-1408 15,-3-6-5082-15</inkml:trace>
  <inkml:trace contextRef="#ctx0" brushRef="#br1" timeOffset="46101">24962 11033 13690 0,'0'0'2737'0,"-17"-79"-793"15,1 25 145-15,-7-4-473 0,2 1-255 32,1 7-361-32,-3 8-256 0,3 14-80 15,3 9 16-15,6 9 240 16,3 10-151-16,-4 0-177 15,0 6-256-15,0 13-192 0,0 13-136 16,4 28 64-16,4 29 112 31,4 42-64-31,0 4 0 0,8 3-48 16,8-18 0-16,4-27-72 16,0-17-8-16,0-19 0 15,-4-13 0-15,0-2 8 0,-1 5 0 16,6 4-8-16,-6 9-40 31,-2-9-96-31,-6-6-96 0,-3-11-40 16,-4-9-56-16,0-8-344 15,0-14-201-15,0-3-255 0,-24-29-1160 16,5-3-3562-16,-5-6-10265 0</inkml:trace>
  <inkml:trace contextRef="#ctx0" brushRef="#br1" timeOffset="46552.79">24412 11490 11322 0,'0'0'7017'0,"0"0"-5336"15,0 0-785-15,0 0 72 0,63 74 48 0,-31-69-119 16,0-5-281 0,8 0-208-1,4-19-120-15,3-3-144 0,2-7-72 16,-6 4-72-16,0-1-288 15,-2 8-720-15,-2-5-1073 16,-14 5-3080-16,-6 5-4473 0</inkml:trace>
  <inkml:trace contextRef="#ctx0" brushRef="#br1" timeOffset="46906.85">25085 11335 7577 0,'0'0'8754'0,"0"0"-6353"16,0 0-297-16,-5 88-376 0,5-52-183 15,0 1-385-15,0 2-416 16,0-5-184-16,13-5-248 0,2-7-248 16,2-6-64-16,2-13-16 31,-3-3-40-31,5-3-176 15,-6-19-136-15,-2-7 0 0,-9-2 128 16,-1-4 56-16,-3 3 184 16,-3 4 0-16,-14 2 0 0,-3 10 72 15,1 3-64-15,-6 7 0 16,1 6 80 0,5 0-32-16,-5 9-40 15,8 7-16-15,0-6-280 0,4 0-632 16,8-10-881-16,0 0-2768 15,4 0-4345-15</inkml:trace>
  <inkml:trace contextRef="#ctx0" brushRef="#br1" timeOffset="47573.06">25456 11354 10338 0,'0'0'6033'16,"0"0"-4265"-16,0 0-559 15,0 0 39-15,0 0-32 0,0 0-8 16,27 53-287-16,-11-24-249 16,1 3-192-16,-10-4-160 0,1 4-104 31,-4-10-80-31,-4-3-80 15,0-6-48-15,0-6 8 0,0-4-16 16,0-3-184-16,0-3-112 16,0-14 16-16,0-8 32 0,0-3 80 15,0-4 104-15,0 4 56 32,0 2 0-32,4 7 8 15,0 3-8-15,4 7 8 0,0 2 8 16,0-3 72-16,4 2-72 15,7-2-8-15,-2-3 0 0,15-16-712 16,-8 4-2145-16,-1 3-4921 0</inkml:trace>
  <inkml:trace contextRef="#ctx0" brushRef="#br1" timeOffset="48156.5">26137 10925 4488 0,'0'0'8570'0,"0"0"-5353"0,0 0-985 15,0 0 57-15,0 0-353 16,0 0-455-16,0 99-417 0,-4-36-104 0,-9 26-88 16,6-7-160-16,-1-5-247 15,8-14-41-15,0-22-208 16,0 4-160 0,0-7-56-16,8-10-152 15,7-9-641-15,5-12-679 16,12-11-792-16,0-11-1809 0,-4-7-2881 0</inkml:trace>
  <inkml:trace contextRef="#ctx0" brushRef="#br1" timeOffset="48543.47">26491 10998 14891 0,'0'0'6441'16,"0"0"-5625"-16,0 0-128 0,0 0 513 15,0 0 199-15,36 105-456 16,-28-58-360-16,-8 4 16 0,0 3-248 16,0-3-224-16,0-10-31 15,0-9 23 1,0-7-48-16,0-9-64 15,0-6 0-15,0-7-8 0,0-3 0 16,0 3 0 0,4-3-64-16,4 0 64 15,4 0-8-15,8 0 8 16,4 0 0-16,4-6 0 0,0-1 0 16,4 1 0-16,-4 0-120 15,-9 2-169-15,1-2-399 0,-8 1-160 16,-3-6-376-16,-9-20-833 15,0 5-3144-15,-5-6-8786 0</inkml:trace>
  <inkml:trace contextRef="#ctx0" brushRef="#br1" timeOffset="48756.9">26479 10903 17363 0,'0'0'3745'0,"0"0"-3385"0,0 0-40 16,0 0 184-16,83-3 96 15,-46-4-304-15,-1-3-152 0,-1-2-144 16,-3 2-408-16,-4 1-1344 16,-12 3-2897-1,-8 2-4585-15</inkml:trace>
  <inkml:trace contextRef="#ctx0" brushRef="#br1" timeOffset="48937.41">26519 11096 12938 0,'0'0'8058'0,"0"0"-7018"0,0 0-720 15,0 0-40-15,0 0 216 16,108-13-191-16,-68-5-305 0,12-11-369 31,-13 7-3487-31,-7 4-10876 0</inkml:trace>
  <inkml:trace contextRef="#ctx0" brushRef="#br1" timeOffset="50121.25">27168 11103 13234 0,'0'0'4049'0,"0"0"-2697"0,0 0 145 16,0 0-209-16,0 0-192 15,0 0-264-15,-95-51 1 0,67 45-25 32,4 6 72-32,1 0-200 15,-2 3-168-15,1 13-88 16,4 6-152-16,-3 13-88 0,3 7-128 15,3 11-56-15,6 1-8 16,3 0 0 0,8-7-64-16,0-5 16 15,19-13-16-15,-2-11 8 0,7-5 8 16,-5-9-128-16,5-4-232 16,0-17-184-16,4-14 112 0,0-10-224 15,0-13-184-15,0-7-337 16,-5-6-543-16,2 1-608 31,-9 3-529-31,-8-14-1144 16,-5 11 1152-16,-3 11-5336 15,0 11 8241-15,-7 32 2592 16,-1 2 1897-16,-1 0-1456 0,6 0-113 16,-5 5-591-16,4 1-409 15,4 1-639-15,0 3-337 0,0 0-208 16,0 10-80-16,0 12 248 15,8 13 417-15,-1 12-441 0,2 7-120 16,-1 7-304-16,-1-1 0 16,-3-6-272-16,4-10-88 0,1-6-96 31,-2-15-400-31,14-14-872 16,-6-6-1465-16,2-3-4024 0</inkml:trace>
  <inkml:trace contextRef="#ctx0" brushRef="#br1" timeOffset="51037.79">27587 10989 12098 0,'0'0'2497'0,"0"0"-985"16,0 0-472-16,0 0 192 0,0 0-335 31,0 0-337-31,0-74 168 16,0 59 176-16,-9 5-24 15,2 0 104-15,-5 4-135 0,0 3-145 0,-4 3-200 16,-4 0-56-16,4 0-248 16,-4 3-88-16,0 13-64 15,1 6 8 1,2 3-56-16,2 11 16 15,2-2-16-15,6 8 8 16,3-8 0-16,4-5 0 0,0 0-8 0,0-13 0 16,7-4-112-16,6-5 32 31,-2-7-232-31,6 0-88 16,-2-7-40-16,2-12 136 0,2-3 0 15,-3-3-56-15,-4 0 48 16,1-1 23-16,-6 10 25 0,-3 0 96 15,-4 7 160-15,0 5 8 32,0 1 64-32,0 3 216 0,0 0 153 15,-8 10-33-15,5 9-72 16,-2 6-48-16,5 7-104 0,0 3 80 16,0 6 16-16,8 7 16 15,4-4-48-15,4 4-8 31,-8 0-40-31,4-6-24 0,-8-5 8 16,-1 1-8-16,-3-10 56 16,0 1 16-16,-3-7 40 0,-9-3-152 15,-4 1-56-15,-8-5-64 0,-4-5-8 16,-3-1-48 0,-5-6-224-1,4-3-112-15,0 0-264 0,4-6-216 16,8-10-312-16,16-19-833 15,0 10-2056-15,4 0-1400 0</inkml:trace>
  <inkml:trace contextRef="#ctx0" brushRef="#br1" timeOffset="51757.88">27778 11052 14002 0,'0'0'3137'16,"0"0"-1480"0,0 0-265-16,0 0-176 15,0 0-440-15,0 0-328 0,0 0-304 16,72 26-56-16,-64-26-32 16,0-7-40-16,4-6 64 0,-9-3-8 15,1 0-56-15,-4-3 48 31,0 1-56-31,0-2-8 0,-4 1 48 16,-3 4-40-16,-5 5 0 16,0 3 0-16,-4 7 80 0,0 0 209 15,0 7 127-15,0 12-32 16,0 6 48-16,4 4-32 31,0 3 40-31,5 3-64 0,7-4-48 16,0-2-64-16,0 0-128 15,7-4-72-15,9-3-64 0,0 0 32 16,4-6-32-16,0-3-16 16,0-4 16-16,0-5-16 15,0-4-56 1,-4-10-248-16,3-6-176 0,-6-6-296 16,2-3-496-16,-2-13-633 15,-2 9-2104-15,-3 0-2168 0</inkml:trace>
  <inkml:trace contextRef="#ctx0" brushRef="#br1" timeOffset="54057.71">25735 13157 7281 0,'0'0'9498'15,"0"0"-8058"-15,0 0 33 0,-105 0-145 16,73 3-40 0,8 13-127-16,1 3-305 15,3 9-288-15,8 4-120 16,4 10-136-16,8-1-144 0,0 0-88 16,5 1-80-16,10-8-56 15,5-9 48-15,0-5-64 0,0-14-72 31,4-6-136-31,4-16-16 16,4-34-88-16,7-26 16 0,5-33 80 16,-8-8-72-16,-9 2 71 15,-18 17-31-15,-9 25-104 0,0 19-168 32,-4 18 232-32,-4 8 232 15,-8 3 128-15,-4 0 16 16,4 0 208-16,0 5 304 0,1 11 0 15,2 0 89-15,5 5-113 16,4 4-16-16,4 0-64 0,0 19-112 16,8 23 56-16,12 37 8 15,5 35 40 1,-6 13 112-16,5-6-48 16,-9-17 24-16,2-30-183 0,-2-24-57 15,-2-15-200-15,2-9-64 16,5-4-168-16,1-9-481 0,14-13-559 15,-7-22-1048 1,-3-10-3666-16</inkml:trace>
  <inkml:trace contextRef="#ctx0" brushRef="#br1" timeOffset="54629.18">26395 12725 6769 0,'0'0'9738'0,"0"0"-7954"0,0 0 433 0,0 0-529 15,-91-45-183-15,71 45-361 16,0 0-256-16,4 0-144 0,0 13-136 31,4 16-128-31,4 25-96 16,4 22-71-16,4 29-177 0,0 6-16 15,12-6 8-15,4-13 16 16,-8-25-80-16,5-17-16 0,-6-14-48 16,1-8 0-16,-4 3 0 31,4-5-144-31,-4 0-400 16,-4-14-425-16,0-12-399 0,-12 0-1096 15,-4-16-4818-15</inkml:trace>
  <inkml:trace contextRef="#ctx0" brushRef="#br1" timeOffset="54803.71">25965 13162 7329 0,'0'0'10818'16,"0"0"-9513"-16,0 0 231 15,0 0-400-15,108-15-104 16,-68 0-551-16,7 2-481 15,22-9-313-15,-22 3-2247 16,1 6-6834-16</inkml:trace>
  <inkml:trace contextRef="#ctx0" brushRef="#br1" timeOffset="55293.41">26742 13008 16723 0,'0'0'2985'0,"0"0"-1297"15,0 0-192-15,-100 47-327 16,73-27-129-16,7-5-376 16,4-2-344-16,8-4-168 15,8 1-152 1,0 0-72-16,12-4 64 15,8 7 0-15,-1-4-232 0,9 0 24 16,-4 1 96-16,0 3 72 16,1-4 40-16,-6 4 8 0,-3-4 8 15,-8 1-8 1,0-3 72-16,-8 3 16 16,0-2 112-16,-4 2-16 15,-15 2-88-15,-6 1-96 0,-6-3 0 16,-1-10-424-16,-9-13-632 15,9-12-1521-15,13-4-6337 0</inkml:trace>
  <inkml:trace contextRef="#ctx0" brushRef="#br1" timeOffset="55793.07">27551 12439 12818 0,'0'0'5305'16,"0"0"-3536"-16,0 0 695 0,0 0-695 15,-31 73-489-15,18-23-440 16,5 9-144-16,1 4-160 16,3 0-128-16,-5 1-167 0,5-7-121 31,4-6-80-31,0-8-40 15,8-4-697-15,12-13-1231 0,0-13-3529 0</inkml:trace>
  <inkml:trace contextRef="#ctx0" brushRef="#br1" timeOffset="56567">28069 12751 14771 0,'0'0'4297'0,"0"0"-3857"16,0 0-48-1,0 0 688-15,0 0-112 16,0 0-464-16,100 9-360 0,-77-9-88 16,1-9-40-16,0-10-8 15,-3-1-8-15,-6-5 0 16,-7 0-160-16,-3-1-56 0,-5 4 128 16,-5-1 88-16,-11 8 80 15,-8 1-72 1,0 9 88-16,1 2 80 15,-5 3 80-15,4 0 192 16,0 12-39-16,8 4-25 0,4 0-96 16,0 7 48-16,8 6-168 15,4 1 0-15,0 9-112 0,4 4 64 32,8-4-112-32,4 3-8 15,0-10 0-15,4-10-280 16,0-7-408-16,3-8-193 0,5-7-559 15,0-7-504-15,20-27-449 16,-8 2-383 0,-4 3-2441-16</inkml:trace>
  <inkml:trace contextRef="#ctx0" brushRef="#br1" timeOffset="57289.06">28647 12554 10082 0,'0'0'1640'16,"0"0"288"-16,0 0-519 15,0 0 39-15,0 0 40 0,0 0-303 16,0 0-65 0,-48-42-88-16,36 42-80 15,-4 10-360-15,0 9-144 16,0 0-183-16,-4 10-73 0,5 5-80 16,-6 2-104-1,5 2 0 1,4-3 0-16,5-5-8 15,-2-7 8-15,9-10-8 16,0-7-8 0,0-6-40-16,13 0 0 0,2-12 40 15,9-14 0-15,0-8-96 0,4-8-233 16,-4-2-31-16,0-4-104 16,-4-3-72-16,-4 1-160 0,-8-4-136 15,-4-3 80-15,-4-1 304 16,0 4 216-16,-8 7 136 0,-1 11 104 15,2 11 176-15,-1 9 336 16,4 10 400-16,0 6 208 0,-1 0-224 31,5 16-208-31,0 13-311 16,0 12-65-16,0 7-40 16,0 6-24-16,9 5-56 0,3 0-184 15,0-6-8-15,0-6-256 16,12 1-857-16,-5-16-1823 0,5-12-5610 0</inkml:trace>
  <inkml:trace contextRef="#ctx0" brushRef="#br1" timeOffset="57920.38">28974 12411 10098 0,'0'0'2544'0,"0"0"-623"0,0 0-129 16,0 0 48-16,0 0-471 31,0 0-433-31,0 0-176 16,-80-45-8-16,64 45-224 0,0 0-168 15,4 0-104-15,-4 7 57 0,0 6-73 31,4 9-72-31,0 6-72 16,1 7 40-16,6 0-32 16,-3 0-88-16,8-10-8 0,0-2 0 15,0-11-8-15,8 1 0 16,0-6-48-16,4-1 0 0,4-6-120 16,0 0-288-16,4-10-177 15,-4-6-167-15,0-9-264 31,-1-4-248-31,-2 1-41 0,-9-4 161 16,0 7 536-16,-4-1 416 16,0 7 240-16,-8 6 400 0,-1 3 744 15,5 10 257-15,1 0 135 0,3 10-336 16,0 16-744 0,0 6-184-1,0 12 240-15,0 7-31 0,3 0-73 16,1 3-112-16,5-1 64 15,-1 1-56-15,-8 0-136 0,4-2-16 0,-4-2-8 16,0-6-32 0,-8 1-104-1,-5-4 136-15,-6-9-64 16,-1-7 0-16,-4-5-80 0,4-7-8 16,-4-11-152-16,0-2-472 15,9-6-576-15,-2-19-241 0,9-20-1183 16,8 4-2041-16,0 3-2209 15</inkml:trace>
  <inkml:trace contextRef="#ctx0" brushRef="#br1" timeOffset="58378.15">29081 12668 14491 0,'0'0'2864'0,"0"0"-2056"0,0 0-239 15,0 0-97 1,0 0-152 0,80-6-168-16,-60-4-88 0,-4-3-56 15,0 1 104-15,-1-4-64 16,-7-6 0-16,5 2 40 0,-10-5-16 15,-3 0 40-15,0-4 40 0,0 4 192 32,0 6 24-32,-12 0 16 15,0 9 224-15,-8 7 0 0,1 3 24 16,-5 0 17-16,-4 13-65 16,4 10-32-16,0 1-192 0,4 8 24 15,9 3-8-15,2 3-88 31,5 0-16-31,4 0-96 0,4 0-64 16,8-6-104-16,8-6 48 16,-4-8-56-16,0-5 0 0,4-3-8 15,-5-8 0-15,6-2-232 16,7-9-584-16,-4-14-1112 31,-5 2-3906-31</inkml:trace>
  <inkml:trace contextRef="#ctx0" brushRef="#br1" timeOffset="58910.72">29404 12255 17091 0,'0'0'2121'15,"0"0"-1025"-15,0 0 24 16,0 0-72-16,99 0-392 0,-71 0-480 16,-4 0-176-16,0 0-56 15,-8 0-1152-15,-8 0-1312 0,-4 0-2577 16,-4 4-7842-16</inkml:trace>
  <inkml:trace contextRef="#ctx0" brushRef="#br1" timeOffset="59182.01">29531 12328 14227 0,'0'0'3144'0,"0"0"-1023"0,-7 80-337 16,3-36-376-16,4 4-391 15,-5 2-217-15,1-2-264 16,0-3-64-16,4-8-224 0,0-2-128 16,0-12-24-16,4-4-88 31,5-10-8-31,-2-2-72 0,5-7-56 16,1 0 56-16,2-4-72 15,1-8-160-15,0-7-256 16,0-4-240-16,0 1-665 0,4-6-951 31,-5 6-2161-31,-6 6-3281 0</inkml:trace>
  <inkml:trace contextRef="#ctx0" brushRef="#br1" timeOffset="59641.77">29806 12306 16987 0,'0'0'3985'0,"0"0"-3345"15,0 0 80 1,0 0-112-16,0 0-103 0,0 0-313 0,20 13-192 16,-12-13-1041-1,0 0-1471 1,-4 0-3497-16</inkml:trace>
  <inkml:trace contextRef="#ctx0" brushRef="#br1" timeOffset="59893.1">29857 12450 14819 0,'0'0'3888'15,"0"0"-2879"-15,0 0 423 0,0 0-464 32,0 91-496-32,0-72-304 0,0 0-160 15,0 3 16-15,0-6-24 16,0-6-248-16,0-1-456 16,0-9-784-16,0 0-1305 0,0-6-1880 31,0-3-1488-31</inkml:trace>
  <inkml:trace contextRef="#ctx0" brushRef="#br1" timeOffset="60349.87">29962 12185 15595 0,'0'0'2920'16,"0"0"-2095"-1,0 0-273-15,0 0-128 16,0 0-160-16,0 0-168 16,0 0-88-16,0 0 8 0,71 61 56 15,-71-61 304-15,0 0 392 0,0 3-40 16,0 0-88-16,0 4 57 31,0 1-97-31,0 9-280 16,0 2 56-16,0 6-8 0,0 4-112 15,0 3 128-15,0 2-72 16,0-2-8-16,0 0-160 0,0 0-48 31,0-1-8-31,0 1-32 16,-4-3 8-16,0-1 16 15,0-2-80-15,1-4 0 0,-1-6 56 16,4-7-56-16,-5-6-88 16,5-3-496-16,-4 0-688 0,-4-12-832 0,1-7-1761 15,3 0-2121-15</inkml:trace>
  <inkml:trace contextRef="#ctx0" brushRef="#br1" timeOffset="62811.29">23762 14411 14075 0,'0'0'4504'0,"0"0"-2695"31,0 0-113-31,0 0-327 15,0 0-169-15,0 0-376 0,12 54-224 16,-16-35-152-16,-4 4-120 16,-8 2-144-16,-4 7-80 15,0-1-16 1,4 10-16-16,4-2-72 0,5 2 0 16,7 0-8-16,4-3 0 15,15-6-56-15,1-4 56 0,4-5-88 16,4-7-40-16,-5 3 16 15,1-3 64-15,1 6 56 0,-1 3 0 16,-5 7 0 0,1 3 8-16,-3 3 40 15,-6-3 24-15,1 0-72 16,-7-7 16-16,-1-5 88 0,-4-5 8 16,0-5-64-16,0 3 72 15,-13-3-72-15,5 3-48 16,-3 0-56-1,-2 3-568-15,-2-3-776 16,-2-1-2209-16,6-5-5401 0</inkml:trace>
  <inkml:trace contextRef="#ctx0" brushRef="#br1" timeOffset="64858.81">25424 8217 16067 0,'0'0'3065'15,"0"0"-793"-15,0 0-768 16,0 0-559-16,0 0-361 0,0 0-392 16,0 0-72-16,64 9 16 15,-33-21-128-15,5-5 8 0,0 2 32 16,-8 2-48-16,-4 3 0 31,-9 4 8-31,-7 3 0 0,-3 3 64 16,-5 0 8-16,4 0 80 15,-4 6 152-15,4 7-24 0,-1 6 32 16,5 3-56-16,5 4-72 16,2 2-16-16,5 7-40 31,0-3 8-31,0 6-40 0,4-3-16 15,0 0-40-15,-4-3-48 16,-4-7 0-16,-5-2 0 0,2-8-136 16,-5-9-392-16,-8-3-656 0,0-8-1081 15,0-14-3312 1,-8-4-2088 0</inkml:trace>
  <inkml:trace contextRef="#ctx0" brushRef="#br1" timeOffset="65056.28">25806 8004 9882 0,'0'0'8361'0,"0"0"-6376"0,0 0-57 16,-24 92-527-16,12-41-281 16,-8 9-336-16,5 4-416 0,-6 3-256 15,-3-4-112-15,5 3-64 31,-1-8-800-31,-1-4-1017 0,10-13-2984 16,7-16-4497-16</inkml:trace>
  <inkml:trace contextRef="#ctx0" brushRef="#br1" timeOffset="65460.2">26029 7854 17787 0,'0'0'2961'16,"0"0"-1505"-16,71 105-39 15,-38-35-305-15,7 16-160 0,-12 23-424 16,-4 7-304-16,-13 8-224 0,-7-6-8 16,-4-10-904-16,0-29-1401 15,0-16-4608-15</inkml:trace>
  <inkml:trace contextRef="#ctx0" brushRef="#br1" timeOffset="67409.98">28128 10665 8241 0,'0'0'8922'0,"0"0"-7634"16,-7 82-103-16,-1-40-65 15,8 2-96-15,0-1-160 0,0 3-376 16,8-2-272-16,3-3-159 31,10-6-57-31,-1-3-265 16,-5-10-455-16,5-3-1032 0,-4-9-1201 15,-4 0-2552-15</inkml:trace>
  <inkml:trace contextRef="#ctx0" brushRef="#br1" timeOffset="67787">28244 10789 15563 0,'0'0'2944'0,"0"0"-2207"0,0 0-321 0,0 0-40 16,0 0 32-16,0 0-232 16,80 18-128-16,-64-18-40 0,-9 0 8 31,6 0-16-31,-9 0 16 15,0 0 88-15,-4 4 336 0,4-1 192 16,-1 3-8-16,6 4-72 16,3 2-232-16,-1 4-103 0,6 0-169 15,-2 6-40-15,1-3 40 32,0 7 8-32,0-3-48 15,-8 2-8-15,1-7 0 0,-2-1-24 16,-3-5-625-16,0-12-975 15,-4 0-2137-15,0 0-4488 0</inkml:trace>
  <inkml:trace contextRef="#ctx0" brushRef="#br1" timeOffset="68000.39">28523 10753 13354 0,'0'0'5586'0,"0"0"-4466"16,0 0 56 0,-28 73-360-16,20-47-320 0,4-2-192 0,-3 3-272 15,-2-5-32-15,1-3-872 16,-7 3-1008-16,-1-3-2553 0,0-6-6377 16</inkml:trace>
  <inkml:trace contextRef="#ctx0" brushRef="#br1" timeOffset="68344.48">28575 10668 13122 0,'0'0'2185'16,"0"0"-1025"-1,0 0-24 1,0 0-48-16,64 76-279 0,-49-44-209 15,-2 9-24-15,-5 7-56 0,-5 5 64 16,-3 2-232-16,0-2-144 16,0-5-208-16,0-14-504 15,-15-17-1184-15,-1-7-3113 0,4-10-7306 16</inkml:trace>
  <inkml:trace contextRef="#ctx0" brushRef="#br1" timeOffset="68635.7">28714 10478 16123 0,'0'0'2649'31,"0"0"-1417"-31,72 91 144 16,-44-43-472-16,-1 6 64 0,-2 3-415 0,-9 0-313 15,-4 4-112 1,-9 11-128-16,-3 17-280 16,-28 19-849-1,0-16-1671-15,-3-19-6138 0</inkml:trace>
  <inkml:trace contextRef="#ctx0" brushRef="#br1" timeOffset="76245.39">30237 12591 14163 0,'0'0'5633'16,"0"0"-4001"-16,0 0-320 15,0 0-247 1,0 0-241-16,0 0-368 16,0 0-200-16,0 0-152 0,71 74-104 15,-63-61 0-15,0-7-392 16,-4 0-592-16,0 4-937 0,-4-4-2448 16,0 0-2824-16</inkml:trace>
  <inkml:trace contextRef="#ctx0" brushRef="#br1" timeOffset="76592.47">30372 12347 10458 0,'0'0'7513'0,"0"0"-6032"0,0 0 119 16,0 0-216-16,72 103-175 16,-53-79-265-1,-2 2-320-15,-6-4-312 16,1-9-192-16,-3-7-24 0,-2-3-32 16,-7-3-64-16,8 0-8 15,-8-9-112-15,4-14 112 0,-4-5-80 16,0-6 88-16,0-5-144 15,0 4-80-15,0 6-88 16,0 1-40-16,0 8-400 16,0 5-361-16,0-4-863 15,0 3-1793-15,0 3-2896 16</inkml:trace>
  <inkml:trace contextRef="#ctx0" brushRef="#br1" timeOffset="76955.49">30822 12023 14539 0,'0'0'2240'15,"0"0"-424"-15,44 80 1 16,-20-23-97-16,0 19-279 15,-5 23-625-15,-10 2-528 16,-9-12-288-16,-16-10-992 16,-9-28-2721-16,-6-13-10226 15</inkml:trace>
  <inkml:trace contextRef="#ctx0" brushRef="#br1" timeOffset="87320.76">26934 14100 12562 0,'0'-10'4969'0,"0"-9"-3256"16,0 0 503-16,-9-3-464 16,-2 3-183-16,-1 0-393 0,-4 0-112 15,-5 6-104-15,2 4-199 16,-1 3-57-16,0 6-160 0,0 0-112 31,0 0-184-31,8 19-16 16,0 6-64-16,8 13-64 0,4 25-32 15,13 33-8-15,18 25 16 16,5 12-80-16,4 0 0 0,-5-19-8 16,-3-18-32-16,-4-17 40 31,-4-22-16-31,-3-15-64 15,-10-8-16-15,9 8-168 0,0-4-208 16,-4 3-368-16,0-13-464 16,-13-11-721-16,-3-12-1792 0,0-5-2992 0</inkml:trace>
  <inkml:trace contextRef="#ctx0" brushRef="#br1" timeOffset="87558.12">26678 14716 19980 0,'0'0'4065'16,"0"0"-3561"-16,0 0-144 0,0 0 432 16,0 0-24-16,101-26-392 15,-70 11-280-15,1 2-96 0,0-6-368 31,8 0-1032-31,-9 0-1569 16,-6 6-4896-16</inkml:trace>
  <inkml:trace contextRef="#ctx0" brushRef="#br1" timeOffset="88198.41">27455 14532 7937 0,'0'0'12179'0,"0"0"-10403"0,0 0-175 16,0 0-561-16,0 0-168 16,0 0-416-16,-107 0-248 0,83 0-128 31,0 0 64-31,4 0 120 15,0 12 72-15,5 1 24 0,6 3-48 16,1 6-96-16,4 3-112 16,4 3-16-16,0 8-88 0,12-4 0 15,4 0-8-15,0-7 0 32,4 0-64-32,-4-9-128 15,0-3-80-15,-5-7-200 0,2-6 104 16,-1 0 24-16,0-19 16 15,4-6 48-15,-4-10 64 0,-4 0 8 16,-1 0 104-16,1 3 104 16,-8 7 0-1,0 6 8 1,0 9 208-16,0 4 232 0,0 6 80 0,0 0-24 16,4 0-136-16,5 0-176 15,-2 13-136-15,9 0 120 0,0 5-88 16,8-6-40-1,-8 5-40-15,4-7-8 16,-4-4-552 0,-4-6-712-16,0-6-920 0,-8-10-3562 0</inkml:trace>
  <inkml:trace contextRef="#ctx0" brushRef="#br1" timeOffset="88431.81">27520 14189 21148 0,'0'0'3001'0,"0"0"-2201"31,0 0-200-31,0 0 232 16,0 0-344-16,107 0-344 0,-75-13-144 15,3-6-40-15,-3 0-768 16,-8 0-528-16,-4 3-601 15,-8 10-1055-15,-4-1-2041 0,-8 7-1913 0</inkml:trace>
  <inkml:trace contextRef="#ctx0" brushRef="#br1" timeOffset="88655.19">27767 14103 8009 0,'0'0'5761'16,"0"0"-1976"-16,0 0-1640 0,0 0-289 16,-21 108-256-16,21-57-503 15,0 6-249-15,0 7-144 16,0-1-64-1,4 0-48-15,8-2-136 16,0-11-120-16,4-5-96 0,0-10-143 16,0-10-97-16,0-2 0 0,-1-11-72 15,-2-6-73-15,6-2 49 16,-6-4-80 0,2 0-56-16,2 0-104 15,-6-6-344-15,6-7-384 16,-6-25-624-16,2 2-1937 0,-6 5-2841 15</inkml:trace>
  <inkml:trace contextRef="#ctx0" brushRef="#br1" timeOffset="89154.85">27993 14236 13290 0,'0'0'7978'0,"0"0"-6354"16,0 0-135-16,0 0-369 15,0 0 64-15,0 0-320 0,84 96-303 32,-48-68-153-32,-8 4-168 15,8 0-120-15,-8-4-104 0,-4-3-16 16,-5-5-24-16,-3-8-400 16,-8-2-465-16,-4-4-271 15,-4-6-640-15,-4-6-1185 0,-4-4-4440 0</inkml:trace>
  <inkml:trace contextRef="#ctx0" brushRef="#br1" timeOffset="89354.32">28149 14201 4568 0,'0'0'13467'15,"0"0"-10730"-15,0 0-593 16,0 0-775-16,-8 74-281 0,8-30-384 15,0 7-200-15,0 3-184 16,0-1-176-16,0-5-144 16,0-13-464-16,0-9-800 15,0-23-1057-15,0-3-3696 16,0-6-9946-16</inkml:trace>
  <inkml:trace contextRef="#ctx0" brushRef="#br1" timeOffset="89733.3">28141 13966 17803 0,'0'0'4225'16,"0"0"-3705"-16,0 0-216 0,0 0 160 31,95 23 209-31,-74-23-425 15,-6 0-152-15,-3 0-24 0,0 0 8 16,-4 0-16-16,-8 0 64 16,4 0 320-16,0 3 104 15,4 13 144-15,4 9-128 0,3 10-48 16,10 10-16 0,-5 6-183-16,4 3-137 15,4-1 16-15,-1-2-104 16,-3 0-32-16,4-4-56 0,-4 4 56 15,-4 3-64-15,0 4 8 16,0 11 0-16,-8 20-8 16,-9-10-120-16,-3-9-601 15,-7-12-639-15,-53-27-992 16,4-5-2809-16,-8-11-8250 16</inkml:trace>
  <inkml:trace contextRef="#ctx0" brushRef="#br1" timeOffset="90123.26">26380 14557 14075 0,'96'38'6961'0,"31"15"-5265"15,32 18 41-15,17 8-417 0,-5 1-184 16,8-1-288-1,0 3-351-15,-3-5-153 16,-17-10-200-16,-7-7-56 16,-25-13-16-16,-11-5 16 0,-29-11-88 15,-24-8-104-15,-14-10-392 16,-17-10-441-16,3-3-319 0,-11-3-888 16,-12-13-4450-16</inkml:trace>
  <inkml:trace contextRef="#ctx0" brushRef="#br1" timeOffset="90409.49">28284 13846 15603 0,'0'0'7826'0,"0"0"-6698"15,-128 140 192-15,33-20 56 16,-25 36 73-16,-3 25-537 0,-1 9-408 16,5-3-152-1,4 13-128 1,-1 4 8-16,8-8-136 16,16-14-88-16,17-30-8 0,23-47-272 0,20-38-352 15,17-32-776-15,-6-35-609 16,10 0-863-16,-2-4-5634 0</inkml:trace>
  <inkml:trace contextRef="#ctx0" brushRef="#br1" timeOffset="90606.97">27376 15589 21812 0,'0'0'0'16,"0"0"-5033"-16,0 0-3489 0</inkml:trace>
  <inkml:trace contextRef="#ctx0" brushRef="#br1" timeOffset="101449.98">9853 10592 12842 0,'0'0'0'0</inkml:trace>
  <inkml:trace contextRef="#ctx0" brushRef="#br1" timeOffset="120480.06">10833 11452 16075 0,'0'0'432'0,"0"0"-432"16,0 0-2336-16</inkml:trace>
  <inkml:trace contextRef="#ctx0" brushRef="#br1" timeOffset="124340.67">11502 9855 6081 0,'0'0'0'15</inkml:trace>
  <inkml:trace contextRef="#ctx0" brushRef="#br1" timeOffset="140556.37">6462 5378 11066 0,'0'0'9002'15,"0"0"-7618"-15,0 0-824 0,0 0 400 16,60 64 185-16,-24-42-297 16,3-4-176-16,10 5-80 0,7-4-168 15,-2-5 48 16,6-2-152-31,0-9-128 16,4 0-120-16,-1-3 24 0,1 0-32 16,1-6-16-1,-1-4-40-15,-1-3 0 16,-7 4-8-16,-5-7-8 0,-2 3-40 0,-10-2 48 16,1-5-16-16,-9 4 8 15,1-2 8-15,-4 5-8 0,0 0 0 16,0 6-64-16,4 7 16 15,-4 0 48-15,4 0 8 0,0 0 56 16,3 0-48-16,-3 0-8 31,9-6 8-31,2 0-8 0,6-7-40 16,-2-2 32-16,1-5 0 16,-5 4-48-16,2 4 8 15,-9 5-112-15,-5 1-152 0,-6 6-48 16,-2 0-32-16,-7 0-312 31,-1-9-760-31,-6-7-1193 0,-1-7-3096 0</inkml:trace>
  <inkml:trace contextRef="#ctx0" brushRef="#br1" timeOffset="140942.32">8418 4591 11986 0,'0'0'9210'0,"0"0"-7866"15,0 0-936-15,0 0-216 0,0 0 265 32,0 0 23-32,80-48-192 0,-48 23-88 15,4-4-80-15,-5 4-72 16,1 3-40-16,-4 5-8 16,-7 5-88-16,-6 6-352 0,-11-1-336 15,1 1-337-15,-5-7-815 47,-9 4-2569-31,-3-4-9778-16</inkml:trace>
  <inkml:trace contextRef="#ctx0" brushRef="#br1" timeOffset="141193.66">8541 4248 12282 0,'0'0'9218'15,"0"0"-7674"-15,0 0-519 16,0 0-617-16,28 16 80 0,4-16-128 16,4 0-176-16,5 0-104 0,2-7-64 15,5 2-16-15,-4-5 0 16,-5 3 0-16,-2 7 16 0,-9 0-16 16,-9 0 16-16,-6 0 40 15,-13 17 160-15,0 8 112 16,0 9-160-1,-24 11-56-15,-1-1-112 16,1-6-768-16,-8-12-1040 0,8-10-2417 16,13-16-7994-16</inkml:trace>
  <inkml:trace contextRef="#ctx0" brushRef="#br1" timeOffset="141736.21">9406 3616 1688 0,'0'0'16411'0,"0"0"-14154"0,0 0-417 15,37 98-623-15,-22-63-393 16,-2 0-312-16,2-3-296 0,-3-10-176 16,0-3-40-16,-4-9-576 15,-8-10-673 1,0-3-1431-16,0-13-3097 16</inkml:trace>
  <inkml:trace contextRef="#ctx0" brushRef="#br1" timeOffset="142019.45">9466 3534 15467 0,'0'0'3024'0,"0"0"-1559"0,0 0-553 16,0 0-360-16,80 19-232 0,-56-19-192 31,0 0-32-31,-1 3-88 15,-2 3 0-15,-1 0 0 0,-9 7 88 16,-3 2 456-16,0 12 88 16,-8 1-111-16,0 3-121 0,0 5-72 15,-8 2-168-15,-11-3-24 32,-1-1-144-32,-1-11-264 15,-2-7-680-15,-5-16-433 0,4 0-2808 16,4-16-2832-16</inkml:trace>
  <inkml:trace contextRef="#ctx0" brushRef="#br1" timeOffset="142337.6">9471 3664 6905 0,'0'0'2585'0,"0"0"119"0,0 0-711 16,0 0-89-16,0 0-424 15,0 0-416-15,0 0-423 0,83 31-321 16,-67-21-176-1,-12 3-48-15,-4 3-96 16,0-1-40-16,0-2-112 16,-13 3 48-16,-2 0 56 0,-1-4 48 15,4 1 48-15,0-7 56 16,4 1 128-16,0-4 344 0,8-3-40 31,0 0-440-31,0 0-96 31,4 0-8-31,12-3-8 0,0 0 8 16,0-7 0-16,0 4-464 16,0-1-680-16,-12 4-921 0,-4 3-2264 15,0 0-7449-15</inkml:trace>
  <inkml:trace contextRef="#ctx0" brushRef="#br1" timeOffset="142626.82">9104 4032 6857 0,'0'0'12515'0,"0"0"-10675"0,0 0-1072 0,0 0-8 16,0 0 449-16,99-3-241 16,-46-10-304-16,10-7-152 0,5 2-32 15,3-4-144 1,-7 3-120-16,-1 3-48 15,-7 0-160 1,-12 3 56-16,-7 5-64 0,-9 1 0 16,-9 3 0-16,-11 1-136 0,0 0-328 15,-8 0-304-15,-4 0-392 0,-36 3-1233 32,4-4-2632-32,-7 4-2712 0</inkml:trace>
  <inkml:trace contextRef="#ctx0" brushRef="#br1" timeOffset="142772.44">9402 3953 8785 0,'0'0'7322'16,"0"0"-5578"-16,0 0-167 0,0 92-713 16,0-60-432-16,0-1-432 15,9-5-456-15,-1-7-1393 0,-1-10-2495 16,-3-3-6555-16</inkml:trace>
  <inkml:trace contextRef="#ctx0" brushRef="#br1" timeOffset="143059.67">9478 3968 9578 0,'0'0'8185'0,"0"0"-6360"16,20 102-97-16,-8-51-480 16,4 6-119-16,0 0-329 0,0-3-264 15,0 3-256 1,4-3-32-16,-4 1-40 16,-5-8-136-16,2-2-16 15,-6-8-48-15,1-5-8 0,-4-10-112 16,-4-8-320-16,0-9-520 15,-19-10-1089-15,-5-15-3168 0,-1-5-6681 16</inkml:trace>
  <inkml:trace contextRef="#ctx0" brushRef="#br1" timeOffset="143746.82">9398 4213 8449 0,'0'0'8922'16,"0"0"-7778"-16,0 0-183 0,0 0-233 15,0 0-192-15,60 19-312 16,-47-13-224-16,-6 1-152 0,-7 2-208 16,0 1 216-16,0 3 144 0,-7-1 8 15,-6 1 120-15,-2-1 272 16,6-5 184-16,1-4-40 0,4 0-88 15,1-3-256-15,3 0-120 16,0 0-80-16,0 0-56 0,3 0-8 16,5 0 56-1,5 0-80-15,-2 0 32 16,1 7-8-16,-7 8 64 16,2 4-48-16,-7 0-128 0,0 7-16 15,0-1-216-15,0-3 176 16,-3-2 144-16,-6-1 88 0,1-4 16 31,0-2 40-31,5-9 32 16,-1-1-16-16,-1-3-72 0,1 0-48 15,4-13-120-15,0-6 48 16,0-6 8-16,0 0 104 16,4-4 0-16,5-3-48 0,6 0 56 31,1 0 96-31,4 0 48 15,4 1 8-15,0 2-64 0,0 1 8 16,4 2 64-16,-5 4 48 16,-3 9-64-16,5 1 48 15,-6 5 152-15,1 1-24 0,0-1 48 16,0 5-7 0,0 2-33-16,0 0-88 15,-4 0 8-15,-4 0 168 0,-4 9 32 16,-4 4 56-1,-4 2 56-15,0 11-32 16,0 2-112 0,-12 4-136-16,-8 0-160 0,0 0-120 0,0-7-112 15,-4-6-568-15,0-6-472 16,0-13-640-16,-8-10-1881 0,13-15-2296 16,2-1-7354-16</inkml:trace>
  <inkml:trace contextRef="#ctx0" brushRef="#br1" timeOffset="143917.37">9610 4149 5337 0,'0'0'10674'16,"0"0"-8154"-16,0 0-47 15,0 0-585-15,0 0-503 16,87 54-353-16,-55-34-376 0,0-8-256 31,0 1-248-31,-4-4-152 16,0-5-144-16,-9-4-488 0,9-4-568 15,-8-8-1393-15,1-8-2560 0</inkml:trace>
  <inkml:trace contextRef="#ctx0" brushRef="#br1" timeOffset="144284.39">10362 3448 4112 0,'0'0'11483'15,"0"0"-9195"-15,0 0-327 0,0 0-889 32,0 0-528-32,37 89-544 15,-29-67-664-15,-5-6-1360 31,1-7-3010-31</inkml:trace>
  <inkml:trace contextRef="#ctx0" brushRef="#br1" timeOffset="144574.6">10255 3537 15139 0,'0'0'4521'0,"0"0"-3737"16,0 0-152-16,0 0-632 15,0 0-120-15,0 0-760 16,88 47-392 0,-60-47-1057-16,-4-9-664 0,-5 0-263 15,2-1 799-15,-6 0 2457 0,-6 4 696 16,-2 3 1377-16,-3 0 255 16,0 3-391-1,-4 0-377-15,0 0-160 16,0 0-135-16,0 0-89 15,0 12 56-15,-11 8-840 0,-10 5-392 16,-7 7-1184-16,-24 12-961 16,9-6-2808-16,3-3-5737 0</inkml:trace>
  <inkml:trace contextRef="#ctx0" brushRef="#br1" timeOffset="144755.13">10163 3718 13418 0,'0'0'2673'16,"0"0"64"0,0 0-673-1,0 0-464-15,0 0-463 0,60 82-489 16,-48-59-296-16,0-4-352 0,-4 0-328 16,0-10-905-16,-4 1-1095 15,-4-10-3129-15</inkml:trace>
  <inkml:trace contextRef="#ctx0" brushRef="#br1" timeOffset="144996.49">10235 3762 12442 0,'0'0'2529'16,"0"0"415"-16,0 0-1063 15,88-22-153-15,-40 9-416 16,-1-6-423-16,9-3-353 15,0 3-224-15,-4 3-120 0,-5 3-96 16,-2 3-40-16,-18 5 8 0,-3 5-56 31,-8 0 8-31,-8 0-16 16,-8 2-120-16,0 11-464 16,-24 6-1089-16,-8-3-3288 0,0 0-2592 15</inkml:trace>
  <inkml:trace contextRef="#ctx0" brushRef="#br1" timeOffset="145165.04">10399 3746 6185 0,'0'0'8690'16,"0"0"-6626"-16,0 0 433 0,0 0-1097 16,0 0-648-16,0 0-752 15,19 77-416 1,-10-75-1504-16,-1 2-2081 15,-5-4-1824-15</inkml:trace>
  <inkml:trace contextRef="#ctx0" brushRef="#br1" timeOffset="145438.29">10399 3746 5393 0,'43'3'6065'16,"-39"-3"-4377"-16,9-3 425 16,2 3-921-16,2 0 16 15,2 0 81-15,1 0-425 16,-4 3-528-16,-4 10 232 0,-4 6-88 15,-8 0-184-15,0 6-296 0,-8 1-24 32,-8 3-200-32,0-4-16 15,-4-3 160-15,8-9 80 16,0-4 96-16,4-5 112 0,4-4 16 16,4 0-120-16,0-4-88 15,0-5-16-15,0-1-72 0,0 4 16 31,4-4-16-31,0 8-576 16,-4 2-1016-16,0 0-769 16,0 2-3200-16</inkml:trace>
  <inkml:trace contextRef="#ctx0" brushRef="#br1" timeOffset="145869.15">10315 4092 13482 0,'0'0'2265'0,"0"0"335"15,0 0-1007-15,0 0-97 0,28 92-408 16,-17-69-352-16,6-5-495 16,-6-1-217-1,2-5-24-15,-5 1-369 16,-4-7-191-16,-4 1-256 0,0-3-264 16,0-4-1129-16,-8 0 729 15,-1 0 736-15,5-11 400 0,4-5 280 16,0 1 64-16,0-4 408 31,9-8 328-31,6 2 168 0,6 0-23 16,-2 3-65-16,9 0-200 15,4 0-272-15,4 3-88 0,0 3 16 16,-4 3-8-16,4 6-16 16,-4 1 16-16,-4 6 56 31,-9 0 120-31,1 0-104 0,-8 4 32 15,-7 5 81-15,-5 4 135 16,0 6-104-16,-9 1-264 0,-10 4-216 16,-2-2-40-16,-7-6-424 15,4-9-264-15,-4-7-649 16,-8-10-2520 0,9-12-1376-16,-1 0-5849 0</inkml:trace>
  <inkml:trace contextRef="#ctx0" brushRef="#br1" timeOffset="146043.68">10487 3996 9754 0,'0'0'4505'16,"0"0"-2993"0,0 0 440-16,0 0 105 15,0 0 31-15,0 0-503 0,63 99-401 16,-43-45-304-16,-4 7-136 16,-4-1-296-16,-1-3-264 0,-2-6-184 15,-1-13-360-15,3-16-1080 31,-2-12-2841-31,-5-10-6897 0</inkml:trace>
  <inkml:trace contextRef="#ctx0" brushRef="#br1" timeOffset="146551.32">11196 3788 14459 0,'0'0'4825'16,"0"0"-3145"-16,0 0-248 0,0 0-175 16,32 104-281-16,-25-62-408 15,1 2-112-15,-4 3-168 32,4-2-96-32,-3-3-120 0,-2-14-72 15,5-9 0-15,-8-10-552 31,0-9-624-31,0-25-713 0,0-10-1984 16,0-3-3824-16</inkml:trace>
  <inkml:trace contextRef="#ctx0" brushRef="#br1" timeOffset="146976.2">11207 3438 12962 0,'0'0'2321'0,"0"0"-745"0,0 0-1040 16,100-3-160-16,-72 0 64 0,4-4 265 15,-4 5-417-15,-4-5-184 0,-5 4-88 32,-3 0 32-32,-4 3 96 15,1 0 424-15,-6 0 312 16,1 0 24-16,0 6-80 0,0 3-55 15,-4 4-121-15,4 6-64 0,0 0-152 16,0 6-112-16,0 8 16 16,4 1-56-16,0 11-32 31,0 6 8-31,-1 6-80 0,10 16 96 16,-1 17-88-16,4-12-56 15,-5-5-16-15,-2-16-64 16,-6-9-48-16,6-4 56 0,-6 4-40 15,1-10-16-15,-7-13-8 32,-1-9-328-32,-4-6-200 0,0-10-304 15,-13 0-872-15,-23-35-1193 0,1-6-2344 16,3-1-4849-16</inkml:trace>
  <inkml:trace contextRef="#ctx0" brushRef="#br1" timeOffset="147361.16">11267 3800 6857 0,'0'0'11402'16,"0"0"-10145"-16,0 0-353 16,0 0 248-16,0 0-160 15,111-19-408-15,-66 13-295 0,-6-1-193 16,-3 1-40-16,-12 6-56 15,-4 0-112-15,-8 0-145 0,-12 13-39 16,0 6 96-16,-12 6-64 31,-12 7 96-31,-4 1 96 0,-8 1-48 16,1-3-96-16,-6 1 216 16,14-10 0-16,-1-2 304 15,12-8 120-15,8-5 128 0,8-4-231 31,0-3-273-31,8 0-48 16,16-10 64-16,4 0-8 0,4-5 16 16,0 1-8-16,-4-1-56 15,-4-4 0-15,-5-3-8 16,-3-4-681-16,-8-11-1255 0,-8 5-2561 0,0 3-1544 16</inkml:trace>
  <inkml:trace contextRef="#ctx0" brushRef="#br1" timeOffset="147523.72">11430 3721 6785 0,'0'0'2264'15,"0"0"1681"-15,0 0-1344 16,0 0 159-16,-79-70-143 16,74 70-697-16,5 3-447 15,0 23-345-15,21 21-168 16,3 32-80-16,0 33-168 16,-1 15-207-16,-7-4-257 0,-4-5-248 15,1-13-809-15,-2-32-1647 16,-3-10-9931-16</inkml:trace>
  <inkml:trace contextRef="#ctx0" brushRef="#br0" timeOffset="162622.32">9797 9722 960 0,'0'0'8121'0,"0"0"-5880"0,0 0 2520 16,0 0-3097-16,0 0-95 15,0 0-217-15,0 0-120 0,0 0-304 16,0 0-127-1,0 3-49-15,-4 3 32 16,-4 10-208 0,0 6-64-16,-4 7-72 0,0 12-200 0,-4 19-120 15,-8 26-56-15,8 12-56 16,0-2 40-16,8-23-8 0,4-22-40 31,1-17-56-31,-1 5 56 16,0 2 0-16,-1-6 0 15,-3-7 0-15,4-5 0 0,-3-8 40 16,-1 2-40-16,-1 1-48 0,-2 2 32 31,-1 1-160-31,-4 5-256 16,-4-4-192-16,0 1-320 16,-4-8-617-16,0-8-2927 0,5-4-5683 15</inkml:trace>
  <inkml:trace contextRef="#ctx0" brushRef="#br0" timeOffset="163860.01">3809 15370 13202 0,'0'0'4177'0,"0"0"-2016"0,0 0-257 15,0 0-392-15,0 0-63 16,0 0-489-16,0 0-232 16,-24 67-48-16,3-39-152 0,2 1-104 31,-1 3-176-31,-4-4-127 15,4 4-73-15,-4-3-48 0,0-1-113 16,0-6-223-16,-4 0-56 16,0-5-288-16,-4-5-496 15,0-6-1033-15,-19-6-1639 0,11 0-217 16,4-3-7690 0</inkml:trace>
  <inkml:trace contextRef="#ctx0" brushRef="#br0" timeOffset="164175.16">3315 15386 9297 0,'0'0'2249'0,"0"0"103"16,79-13-735-16,-35 10-369 15,4-1 192-15,4 4-279 16,-5 0-353-1,5 4-24-15,-8 12-48 16,4 6 128-16,-9 9 81 0,2 8-97 16,-2 2-80-16,-3 6-144 15,-4 2-168-15,0-5-72 16,-4-6-80-16,-8-3-112 0,-5-10-128 31,-2-6-56-31,-1-6 0 16,-9-3 0-16,1-4-8 0,-4-3-224 15,0-3-616-15,0 0-1280 16,-7 0-4170-16</inkml:trace>
  <inkml:trace contextRef="#ctx0" brushRef="#br0" timeOffset="164575.09">4494 15361 19036 0,'0'0'4024'16,"0"0"-3559"-16,0 0-217 0,0 0-112 15,0 0-88-15,52 15-48 32,-33-12-937-32,-2 1-1567 0,-10-1-4282 0</inkml:trace>
  <inkml:trace contextRef="#ctx0" brushRef="#br0" timeOffset="164728.71">4530 15513 18459 0,'0'0'4065'16,"0"0"-2960"-16,0 0-353 0,0 0-392 15,0 0-360-15,0 0-456 0,0 0-1641 16,0 0-4712-16</inkml:trace>
  <inkml:trace contextRef="#ctx0" brushRef="#br0" timeOffset="165172.5">5386 15202 13002 0,'0'0'8442'16,"0"0"-6666"-16,0 0-239 0,0 0-361 0,21 69-152 15,-10-18-168-15,1 3-199 16,0 7-113 0,0-11-208-16,-1-5-160 15,-6-14-160-15,3-2-16 16,-4-6-208-16,-4-11-496 15,0-8-849-15,-4-4-2240 0,-4 0-5793 0</inkml:trace>
  <inkml:trace contextRef="#ctx0" brushRef="#br0" timeOffset="165559.46">5753 15071 19604 0,'0'0'2968'15,"0"0"-1991"-15,0 0 223 0,0 0-400 16,107 54-80-16,-75-41-192 0,5-3-208 16,-6 3-80-16,-4-4-128 15,-6 7-64 1,-5 6 32-16,-12 3 56 15,-4 13-40-15,0 7-24 16,-9 5-64-16,-6 2-8 0,-5-2-8 16,0-5 8-16,4-14-16 0,4-5 16 15,0-13 0 1,8-7 128-16,0-6 25 16,4 0-105-16,0 0-48 15,0-3-153-15,20-13 57 16,4-6 88-16,3-7-80 0,1-3-560 15,21-9-760-15,-14 3-1121 0,-7 9-4096 16</inkml:trace>
  <inkml:trace contextRef="#ctx0" brushRef="#br0" timeOffset="166054.15">6513 14992 20340 0,'0'0'2344'0,"0"0"-1832"16,0 0-55-1,0 0 391-15,0 0 16 16,108 22-272-16,-83-12-176 15,-6 3-104-15,-3 2-112 0,-8 4-56 16,-4 10 0-16,-4 0-48 16,-8 3-80-1,-12 2 40-15,4-9 152 16,-4-2-32-16,5-11-88 0,2-2-40 16,5-4 48-16,5-6-96 15,3 0-72-15,0 0-112 0,0 0 16 16,15 0 96-16,1-3 72 31,1-3-8-31,2 3 0 0,-2-1 8 16,-2 4 8-16,-2 0-8 15,-2 10 48-15,1 6 184 0,-4 10 112 16,-4 1-39-16,-4 9-153 16,0 2-96-16,-9 0-56 31,-6-3-336-31,-9-7-153 0,0-5-231 15,1-11-600-15,-5-12-488 16,4-6-3249-16,7-6-4826 0</inkml:trace>
  <inkml:trace contextRef="#ctx0" brushRef="#br0" timeOffset="166464.14">7048 14890 18531 0,'0'0'2745'0,"0"0"-1025"15,0 0-759-15,0 0-249 31,0 0-216-31,32 89 32 0,-8-57 56 16,-1 0-232-16,-3 0-32 16,4-3-128-16,1-8-120 0,-6 2-72 15,5-5 0-15,-4 2 8 16,-4-4 0-16,4-4-8 31,-12 1 0-31,-5-3 64 0,-3 2 48 16,-3 1-112-16,-18 3-208 15,-11 3-232-15,-7-3-376 0,-8-3-168 16,-2-7-272-16,-7-6-521 16,17-10-2104-16,7-5-4528 0</inkml:trace>
  <inkml:trace contextRef="#ctx0" brushRef="#br0" timeOffset="166589.79">7052 15008 12602 0,'0'0'4617'15,"0"0"-2768"1,0 0-569-16,112-25-840 16,-80 8-440-16,11-20-808 0,-11 8-2993 15,-4 0-7673-15</inkml:trace>
  <inkml:trace contextRef="#ctx0" brushRef="#br0" timeOffset="167075.5">7765 14513 17131 0,'0'0'4233'0,"0"0"-2481"0,0 0-39 16,0 0-201-16,28 85-272 0,-24-40-335 16,-4-1-377-16,0 1-304 0,-4-4-88 15,-12 0-64-15,-4-9-16 16,4-3-48-1,0-10 64-15,4 0-64 16,4-10 0-16,0 1-8 16,4-4 0-16,4 0-80 0,0-2-32 15,0 2-32-15,16-6 48 0,8 3 96 16,4-3-8-16,8 0 8 31,8 0-8-31,-1-13 8 16,6-2 0-16,2-1 8 0,-11-3-8 15,0 3-472-15,-12 3-777 16,-13-6-599-16,-2 0-1169 0,-9 6-2880 0</inkml:trace>
  <inkml:trace contextRef="#ctx0" brushRef="#br0" timeOffset="167240.06">7933 14633 17971 0,'0'0'4985'0,"0"0"-3248"16,0 0-81-16,0 76-856 0,11-25-56 15,1 9-255-15,4-2-425 16,5-11-64-16,5-9-1505 0,2-15-1423 16,0-14-3642-16</inkml:trace>
  <inkml:trace contextRef="#ctx0" brushRef="#br0" timeOffset="167738.74">8678 14265 17451 0,'0'0'4281'15,"0"0"-2208"-15,0 0-857 0,0 95-216 16,-8-47-128-16,3-1-56 31,1 7-167-31,0-3-241 0,0-6-232 16,4-2-88-16,0-7-16 15,0-7-72-15,12-4-96 16,4-12-72-16,0-4-152 0,4-3-257 0,0-6-111 16,0-6-208-1,-4-16-208 1,0-7-200-16,-8-9-25 0,-8-2-127 15,0 1 528-15,0 7 672 16,-8 10 256-16,-8 13 440 16,-4 9 632-16,1 0-288 0,-2 3-432 0,5 9-344 31,4-3-8-31,5 2-1248 16,7-9-2937-16</inkml:trace>
  <inkml:trace contextRef="#ctx0" brushRef="#br0" timeOffset="168126.69">9155 14240 19724 0,'0'0'2848'16,"0"0"-1959"-16,0 0-529 16,0 0-40-16,88 35 24 15,-60-35-256-15,4 0-80 0,-4-4 0 16,-8-2 0-16,-5 0-8 16,-7 2 56-1,-3 4 176-15,-5 0 808 0,0 10 120 16,0 12-328-16,-13 10-439 15,2 28-249-15,2 1 0 16,1 6-8-16,8-1-48 0,0-15-88 16,0 2-8-1,4-8-88-15,5-10-224 16,-1-13-513-16,3-9-567 0,6-10-872 16,-6-3-3354-16,-3 0-7224 15</inkml:trace>
  <inkml:trace contextRef="#ctx0" brushRef="#br0" timeOffset="168649.31">9997 14344 14875 0,'0'0'1840'16,"0"0"-128"-16,0-89-887 16,0 48-241-16,0-3 72 0,-5-1 80 15,-11 10 8-15,0 7-248 16,-3 2-64 0,-6 11-96-16,1 8 33 0,-4 7-9 15,5 0-48-15,-1 22 48 16,8 7-112-16,8 3 8 15,8 9-40-15,0 0-40 0,15 4-56 16,13-1-56 0,9 1-64-16,3-7 8 15,3-3-8-15,5-3 0 16,-4-4-8-16,-4 1 8 0,-8 3 0 16,-9-3 48-16,-3 5 64 15,-16-3-8-15,-4 1 104 0,-4 0-128 31,-16 0-16-31,-12-7-8 16,-3-6-48-16,-5-6-8 0,-8-10 8 16,4-3-8-16,5-13-16 15,7-6 8-15,12-6-56 0,12 0-32 16,8-4-168-16,12-6-144 31,19-3-200-31,29-28-624 16,-4 14-945-16,-8 5-3368 0</inkml:trace>
  <inkml:trace contextRef="#ctx0" brushRef="#br0" timeOffset="169185.87">10562 14113 14539 0,'0'0'2464'16,"0"0"-7"-16,0 0-945 15,-60-77-200-15,36 55-336 0,-4 3-95 16,0 3-225-16,-4 7-120 16,4 9-88-16,1 0 56 0,3 16-16 31,8 9-128-31,0 12 56 15,9 5-8-15,7 9-151 0,0 0-201 16,11 0 0-16,13-10-56 16,-4-3-216-16,7-16-433 0,1-6-55 15,0-16 8-15,0 0 96 32,0-19-104-32,0-13-16 15,-8-6-257-15,4-3-535 0,-8-3 96 16,-8 9 80-16,0 9 975 15,-4 14 361-15,-4 12 1537 0,0 0 447 16,0 25-928-16,0 10-279 31,0 6 79-31,3 13-48 16,6 16-152-16,6 12-152 0,10 20-144 0,3 0-112 16,0-17-40-16,-9-21-64 15,-7-26-136-15,0-10-8 16,1 4-120-1,2-3-552-15,-2-7-880 16,-2-12-1361-16,-3-6-4848 16</inkml:trace>
  <inkml:trace contextRef="#ctx0" brushRef="#br0" timeOffset="169471.11">10988 14332 3040 0,'0'0'15611'0,"0"0"-13018"0,0 0-673 15,0 0-1031-15,0 0-169 16,-3 76-160-16,3-38-136 0,7 6-88 15,1 2-232-15,0 4-96 16,-3-9-8 0,2-6-80-1,-3-13-560-15,-4-22-1032 0,0 0-3938 16,0-9-10425-16</inkml:trace>
  <inkml:trace contextRef="#ctx0" brushRef="#br0" timeOffset="169746.37">11176 14408 11546 0,'0'0'8498'0,"0"0"-6506"15,67 92-119-15,-39-60-1049 0,0-13-496 32,0-10-272-32,-4-9-56 15,-1 0-288-15,-6-22-344 16,-6-3-185-16,-7-11 33 0,-4-1-376 15,-8-2 312-15,-16 4 664 0,-11 5 184 16,-5 1 616-16,-4 2 48 31,0 6-304-31,-4 5-24 16,12 6-208-16,5 7-128 0,6 3-192 16,10 10-1832-16,7 5-6426 0</inkml:trace>
  <inkml:trace contextRef="#ctx0" brushRef="#br0" timeOffset="169907.05">11502 14648 13162 0,'0'0'0'15</inkml:trace>
  <inkml:trace contextRef="#ctx0" brushRef="#br0" timeOffset="170878.45">3952 16373 15467 0,'0'0'2384'16,"115"0"-2000"-16,33 10 313 15,51 9 407-15,32 3 96 0,13-6-400 16,-6-7-344 0,-3-9-256-16,5-12 40 15,-10-23 200-15,6-13 345 0,3-6-169 16,8 4-144-16,4 2-232 15,16 7-40-15,8 9-8 16,8 9-24-16,3 8 120 16,6 5-72-16,-2 1-16 15,-7 2-40-15,-4-2 8 16,-8-1-168-16,0-9 88 0,-5 0-32 16,-6-9 8-16,-6-1-64 31,-3-9 16-31,-11 3-8 0,-1-6 8 15,-16 3 56-15,-8-4-72 16,-11 4-48-16,-21 0 32 0,-12 3-136 16,-20 0-32-16,-20 3-104 15,-30 7-256-15,-26 0-224 16,-27 9-584-16,-4 3-697 0,-13 4-2496 31,-6 5-3184-31</inkml:trace>
  <inkml:trace contextRef="#ctx0" brushRef="#br0" timeOffset="175221.84">16618 2762 12962 0,'0'0'7514'0,"0"0"-6226"0,16 83 40 0,-8-46-407 15,0 5 23-15,0 0-200 16,4-2-328-16,-4 2-112 15,0-1-184-15,4-3-16 0,-5 1-104 16,2-9-368 0,-5-3-712-16,-4-9-969 15,0-8-2568-15,-8-7-5241 16</inkml:trace>
  <inkml:trace contextRef="#ctx0" brushRef="#br0" timeOffset="175611.79">16391 3054 9962 0,'0'0'8185'16,"0"0"-5960"-16,0 0-441 0,0 0-503 31,0 0-145-31,0 0-312 16,0 0-272-16,0 0-80 0,0 19-200 15,0-12-72-15,0-1-104 16,0-3-88-16,0 1 8 0,0-2-16 16,0-2 0-16,0 0-8 15,0 4-64 1,0-4-24-16,0 0-8 16,0 0-16-16,0 0 40 0,4 0-8 15,8 0 88-15,4 0 8 16,8-6 0-16,4-1 8 0,4-6-8 15,3-3 8 1,5 0 32-16,0 0-48 16,0 4 0-16,-4-3 0 15,-5 1-336-15,-3 1-408 0,-3 1-664 16,-1-4-961-16,-13 0-2104 16,1 3-1104-16</inkml:trace>
  <inkml:trace contextRef="#ctx0" brushRef="#br0" timeOffset="175860.12">16853 2778 13850 0,'0'0'4641'16,"0"0"-2976"-16,0 0-105 15,0 0-392-15,32 95-255 0,-24-51-273 16,0 5-240 0,4-2-160-1,-8-3-240-15,4-2-40 16,-8-11-880-16,0 5-745 0,0-14-2544 0,-8-4-4128 16</inkml:trace>
  <inkml:trace contextRef="#ctx0" brushRef="#br0" timeOffset="176303.94">16458 3349 7089 0,'0'0'10858'0,"0"0"-8841"0,0 0-457 16,0 0-632-16,0 0 16 16,0 0-391-16,9 108-305 0,-5-64-88 31,0-5-96-31,-4-4-56 16,0-14 8-16,0-1-16 0,4-13 0 15,-4-5-8-15,0-2-8 16,0 0 8-16,0 0 8 0,0 0 0 15,3-2-8-15,10-11-8 32,2-6 16-32,13-4 0 15,4-2 8-15,8-4 64 0,0 1-56 16,0-1-8-16,3 0 40 0,2 1-40 16,-10 3-8-16,1 2-8 0,-12 1-224 15,0 3-648 1,-12 3-697-1,-8 1-1191-15,-4-8-2306 16,0 7-1487-16,0 3 1168 0</inkml:trace>
  <inkml:trace contextRef="#ctx0" brushRef="#br0" timeOffset="176483.45">16913 3093 8145 0,'0'0'6594'15,"0"0"-4786"-15,0 0 256 16,0 0 1-16,0 0-153 0,16 76-575 15,-4-42-465-15,-1 8-304 0,-2 2-200 16,-5 1-176-16,0-10-192 31,3-10-8-31,-3-9-712 16,0-16-1105-16,1-7-3416 0,-1-8-4105 16</inkml:trace>
  <inkml:trace contextRef="#ctx0" brushRef="#br0" timeOffset="177149.67">17216 2946 16563 0,'0'0'4465'15,"0"0"-2937"-15,0 0-391 0,0 0-313 32,0 0-104-32,0 0-88 15,0 0-160-15,84 10-168 0,-49-14-96 16,5-11-136-16,-1-1-16 16,-2-4-48-16,-5 1-8 15,-9 0-8-15,-6 4-536 0,-10-5-264 31,-3 2-200-31,-4 2-249 16,-4 3 41-16,-11 1 288 0,-2 5 344 16,-7-3 296-16,9 4 288 15,-5-3 24-15,0 2 272 16,8 1 400-16,-4 3 264 0,8 3 145 16,0-4-9-1,4 4-136-15,4 0-56 16,0 16-248-16,0 13-176 0,4 25-24 15,8 23 33-15,12 21-9 16,0 10-32-16,0-19-160 16,-9-20-64-16,2-27-112 15,-6-7-56-15,6 0-56 16,-6 2-72-16,6-2-240 16,-10-12-336-16,-3-11-409 0,0-8-367 15,-4-14-648-15,-8-15-3033 16,-8-1-1929-16</inkml:trace>
  <inkml:trace contextRef="#ctx0" brushRef="#br0" timeOffset="177356.12">17387 3000 4825 0,'0'0'10954'16,"0"0"-7817"-16,0 0-529 0,0 0-760 31,0 0-391-31,-16 80-577 15,4-36-184-15,0 3-272 0,-4-2-280 16,4-7-144-16,0-10-440 16,1-9-360-16,2-12-448 15,1-10-1169-15,1-16-3464 0,3-3-2385 0</inkml:trace>
  <inkml:trace contextRef="#ctx0" brushRef="#br0" timeOffset="177479.79">17331 3064 10730 0,'0'0'2944'16,"0"0"-367"-16,0 0-137 16,0 0-871-16,100 16-201 0,-80-3-616 15,-1-5-752-15,2-4-144 16,-6-4-2624-16,-6 0-5610 0</inkml:trace>
  <inkml:trace contextRef="#ctx0" brushRef="#br0" timeOffset="177845.21">17506 2800 16507 0,'0'0'3057'16,"0"0"-801"-16,0 0-655 0,0 0-521 31,108-13-240-31,-72 7-456 16,-8-4-192-16,0 1-192 0,-8 3-48 15,-4 2-648-15,-9 4-432 16,-7 0-89-16,0 10-279 16,-11 9-416-16,-10 10 407 0,-10-1 985 15,3 7 520 1,-4-7 480-16,9-2 865 16,6-7 247-16,13-9-208 0,1-7-632 15,3-3-456-15,3 0-103 16,13 0 239-16,4-13-24 15,4-6-80-15,4 0-136 16,0-7-128-16,-5 1-64 16,-2 0-256-1,-10-13-1145-15,-2 6-1447 0,-9 7-3682 16</inkml:trace>
  <inkml:trace contextRef="#ctx0" brushRef="#br0" timeOffset="178268.08">17506 2514 17179 0,'0'0'4257'0,"0"0"-2473"15,9 77-271-15,10-30-353 0,18 16-8 32,6 20-240-32,9 19-231 15,3 3-225-15,-10-16-128 16,-10-26-232-16,-14-25-88 0,2-6-8 15,1 0-136-15,-4-7-384 16,4 0-377-16,-8-12-327 0,-12-7-456 16,-1-6-545-1,-3-15-63 1,0-17-337-16,0-12-1680 0,-7-8 8 16,-5-2-800-16,8 1 3665 0,-4 8 1432 15,0 10 2529-15,0 7 1608 16,0 12-1537-16,4 6 313 15,4 7-57-15,-4 3-7 16,0 0-577-16,0 19-455 16,-4 10-809-1,-4 15-408-15,-7 10-128 0,-2 3-144 0,-7-3-88 16,-4-10-240-16,1-11-184 16,-17-30-856-1,8-3-1136-15,8-19-4610 16</inkml:trace>
  <inkml:trace contextRef="#ctx0" brushRef="#br0" timeOffset="178434.63">17582 2432 16683 0,'0'0'4369'0,"0"0"-2649"0,0 0-279 16,0 0-953-16,104 73-488 15,-73-51-144-15,-3-6-1713 0,-3-3-3976 0</inkml:trace>
  <inkml:trace contextRef="#ctx0" brushRef="#br0" timeOffset="178635.1">18069 2260 12498 0,'0'0'9546'0,"0"0"-8113"0,0 0-529 15,0 0-520-15,0 0-80 0,0 0-176 16,0 0-128 0,71 38-1128-16,-63-31-2609 15,-8-2-5073-15</inkml:trace>
  <inkml:trace contextRef="#ctx0" brushRef="#br0" timeOffset="178830.58">17964 2530 17771 0,'0'0'2521'0,"0"0"-1521"0,0 0 200 31,124-22-279-31,-80 7-41 15,4-5-392-15,-4 1-296 0,-8 0-192 16,-4 0-408-16,-12 6-1113 16,-16 8-1271-16,-4 1-1897 15,0 4-1777-15</inkml:trace>
  <inkml:trace contextRef="#ctx0" brushRef="#br0" timeOffset="179040.01">18108 2495 15403 0,'0'0'2952'0,"0"0"-247"16,0 0-897-16,-4 96-311 0,4-49-193 16,0 25-392-16,8 28-152 0,0 30-208 15,-8 10-119 1,0-10-145-16,0-32-32 16,0-37-128-16,-4-20-128 15,4-16-168-15,0-6-601 16,0-9-703-16,0-17-1584 0,0-18-3530 15,0-11-5961-15</inkml:trace>
  <inkml:trace contextRef="#ctx0" brushRef="#br0" timeOffset="179818.96">18260 2598 13770 0,'0'0'3153'0,"0"0"-264"16,0 0-1345-16,0 0-496 16,0 0-408-16,84 40-296 0,-80-27-199 15,-4 3-65-15,0 3 32 0,0 0-40 16,-17 0 0 0,2 0-64-1,-2-3 48-15,10-6 56 0,3-8 104 16,0 2-8-16,4-4-136 15,0 0-72-15,4 0-48 0,7 0 40 16,6-9 0-16,-2-1 0 0,-2-3-392 31,-6 7-313-31,1 2-279 16,-8 4-160-16,0 6 232 0,-11 14-1177 16,-14 8 657-16,1 7 1080 15,-4-3 360-15,0 0 16 0,5-4 488 16,3-5 688-16,8-11-31 31,4-2-73-31,4-7-80 0,4-3-496 16,0 0-320-16,7-3-176 15,10-13 88-15,15-6 72 0,0-4-8 16,7 1-48-16,6 0-32 16,-6 2-40-16,1 4-40 31,-9 7 64-31,-3 2 24 0,-3 7 136 15,-5 3-72-15,-12 0-15 16,-1 3-1-16,-7 14 56 0,0 1-80 16,-7 4-120-16,-18 3-216 15,-3-2-585-15,0-1-511 16,-3-13-440 0,7-2-225-16,0-7-63 0,4-3-873 15,9-10 177-15,-2-2 1287 16,9 2 1449-16,0 0 296 0,4 3 1401 15,0 10 151-15,0 0 41 16,8 0 55 0,5 19 296-16,-2 10-383 15,5 6-345-15,0 6-208 0,0 6-231 16,0 1-233-16,-4 0-72 16,-4-3-24-16,-4-11-256 0,0-2-128 15,-4-6-176-15,0-7-128 31,0-4-56-31,-16 1-264 0,-8-3-464 16,-32 0-544-16,8-7-848 16,1 0-3714-16</inkml:trace>
  <inkml:trace contextRef="#ctx0" brushRef="#br0" timeOffset="180005.45">18535 3556 25453 0,'0'0'0'0,"0"0"-152"15,0 0-7650-15</inkml:trace>
  <inkml:trace contextRef="#ctx0" brushRef="#br0" timeOffset="204223.8">1482 9706 16259 0,'0'-3'2865'16,"0"-1"-1641"-16,0 4 384 0,0 0-168 31,0 0-183-31,0 0-225 16,0 0-296-16,3 7-312 0,10 27-264 16,15 43-16-16,4 50 600 15,0 37-159-15,-1 24-177 0,-7 9-72 16,-4-7-152-16,-4 14-112 31,0 8 32-31,-5 4 16 16,-2-6-40-16,-5-7-80 0,0-16 0 15,-4-5 0-15,4-17 8 16,-1-16 56-16,-3-16-56 0,0-25-8 16,0-22 8-16,0-30 0 15,0-17 0 1,0-10 8-16,0-7 32 15,0-3-48-15,-3-3 0 0,-1-13 40 16,0-3 8-16,4 0 40 16,0 0-40-16,0 0-40 0,-4 0 56 15,4 0-56 1,0 0 88-16,0 0-88 16,0 0 0-16,0 0 0 15,0 0-8-15,0-3-64 0,0 3 56 16,15-7-152-16,13-2 152 15,28-10 8-15,32-10 0 0,40-12 8 32,19-7 0-32,12-3 56 15,-3 1 8-15,-13-4-72 0,-4 5-48 16,-15 9 40-16,-12 8-8 16,-28 13 16-16,-21 10 0 0,-15 6 0 15,-9 3 0-15,6 0 0 31,-2 3 8-31,5 6 0 16,-12 4 8-16,-8-4-8 0,-13-2 0 16,-2-1 0-16,-9-3 40 15,-4-3 40-15,0 0 56 0,0 0 72 16,0 0 32-16,0 0-64 16,0 0-56-1,-8-12-32-15,-16-23-88 16,-20-45-8-16,-20-66-64 0,-11-51 56 15,-5-34 0-15,12-17-168 16,8 7 16-16,13 5 8 0,3 2 40 16,-4 5 104-1,-4 7-280-15,0 0 16 16,-3 12 88-16,7 13 176 16,4 26-136-16,16 31-120 0,8 39 192 15,9 31 72-15,2 28 56 16,5 14-48-16,-4 5 0 0,-3 8 0 31,-2 2-8-31,-2 7-48 16,2 6-720-16,-11 6-721 0,9 10-1015 31,3 6-3489-31</inkml:trace>
  <inkml:trace contextRef="#ctx0" brushRef="#br0" timeOffset="205520.3">2533 12160 15363 0,'0'0'5705'15,"0"0"-4649"-15,0 0 144 16,0 0-135-16,0 6-377 15,9 10-272-15,-1 6-104 0,7 17 24 32,2 2-32-32,-2 3-128 15,-3-3-32-15,0-9-88 0,-8-12-56 16,5-8 0-16,-9-9-264 16,0-3-728-16,0 0-840 15,0-9-2705 1,-17-7-7978-16</inkml:trace>
  <inkml:trace contextRef="#ctx0" brushRef="#br0" timeOffset="206100.75">1717 12338 16307 0,'0'0'4233'0,"0"0"-3745"0,0 0 8 15,0 0 632 1,88-48 361-16,-21 17-305 15,21-11-216-15,36-6-248 0,7 1-48 16,8-1-263-16,-3 4-193 16,-5 3-96-16,-7 2-40 15,-9 1-8-15,-23 10 64 16,-28 5 8-16,-21 11 24 16,-11 2-40-16,8 1-56 15,-8 2 0-15,0-2-8 0,-8 6 16 16,-8 3 8-16,-5 0-8 15,-6 0-16-15,-1 0-16 16,-4 0-48 0,0 0 0-16,0-3-600 15,0-23-1313-15,0 4-2464 16,0-6-5697-16</inkml:trace>
  <inkml:trace contextRef="#ctx0" brushRef="#br0" timeOffset="207185.84">2243 11671 15251 0,'0'0'4713'31,"0"0"-3881"-31,0 0 88 16,0 0-280-16,0 0-112 15,0 0 297-15,52-12-185 0,-29 8-192 16,9 1-96-16,4 0-136 16,-8 3-64-16,-4 0-16 0,-4 0-16 15,-8 0-16 1,-5 0-56-16,-2 3 48 16,-5 10 120-16,0 6 248 15,-9 9-232-15,-6 4-112 0,-5 3-72 16,-1 0 8-16,2-3-40 15,3-11 32-15,4-4-40 16,1-8-8-16,6-3 136 16,1-6 104-1,0 0-64-15,4 0-176 0,0 0-8 16,0 0-176-16,16 0 32 0,4-3 136 16,4-6 8-16,4-4-64 15,-4-2-40 1,4-8-232-16,-9 1-312 15,-2 0-296-15,-6-13-520 16,-2 6-1169-16,-9 7-3336 0</inkml:trace>
  <inkml:trace contextRef="#ctx0" brushRef="#br0" timeOffset="207598.74">1736 11691 9113 0,'0'0'11595'0,"0"0"-9483"15,0 0-807-15,0 0-297 16,0 0-256-1,0 0-296-15,37-7-168 16,23-12 504-16,43-10 153 16,45-13-345-16,11-5-104 15,12-7-208-15,-7 4-16 0,-18 3-224 0,-2-2 40 16,-13 5 16-16,-15 2-32 31,-8 11-24-31,-25 5-32 16,-14 11 80-16,-26 5-24 0,-7 7-72 15,-1-4 16-15,1 4-16 16,-3 3-56-16,-18 0-32 0,-7 0-64 16,-8 0-736-16,-8 0-1105 31,-7 0-2864-31</inkml:trace>
  <inkml:trace contextRef="#ctx0" brushRef="#br0" timeOffset="208799.53">2056 11007 15211 0,'0'0'2584'0,"0"0"-103"16,0 0-777-1,0 0-672-15,95 0-295 0,-67 0-121 16,0 0-224-16,-5 7-104 15,-6-1-64-15,-6-2-16 0,-2 2 32 16,-9 3 168-16,0 1 184 16,0 6-208-1,-5 6-216-15,-6-6-72 16,-1 3-96-16,3-6 0 0,5-7-176 16,1-3-160-16,3 0-192 15,0-3 64-15,0 0 80 0,7 7 0 16,10-4 288-16,3 4 88 31,-1-2 8-31,2-2 0 0,-10 4 8 16,2-4 88-16,-6 4 192 15,-3 0 48-15,-4 4 72 0,0 8 96 16,0 3-168-16,-8 10-168 31,-8 0-168-31,-7-3 0 16,-1-4-432-16,-4-9-456 0,-4-9-360 15,-9-7-601-15,6-7-2071 16,3-9-3466-16</inkml:trace>
  <inkml:trace contextRef="#ctx0" brushRef="#br0" timeOffset="209129.65">1653 10982 17971 0,'0'0'4305'0,"0"0"-3729"0,0 0-184 16,0 0 377-16,115 3 391 16,-11-19-224-16,35-18-40 15,25-5-192-15,-5-2-183 0,-11 3-201 31,-21 3-136-31,-12 10-40 0,-23 3-24 16,-24 5-48-16,-24 11-16 16,-5 0-40-16,-2 3-8 15,7 0 0-15,-5-4-8 0,-3 4-736 16,12 0-921-16,-12-4-1415 31,-4 7-4698-31</inkml:trace>
  <inkml:trace contextRef="#ctx0" brushRef="#br0" timeOffset="210728.37">2091 10388 9281 0,'0'0'2809'15,"0"0"-1081"-15,0 0-263 0,0 0 383 16,0 0-127-16,0 0-193 15,0 0-192-15,16 38-288 0,-11-28-279 32,2 6-289-32,5-3-256 15,4 5-80-15,4 2-136 0,0-5-8 16,4 4 8-16,0-3-8 16,-5-3 0-16,2 0-72 0,-10-7 16 15,-2 1 56-15,-9-5 0 31,0 2 96-31,0-1 40 16,0 3 8-16,-16 4-80 0,-5 2-64 16,-7 1-384-16,1-3-512 15,-13-10-585-15,8 0-1343 0,4-10-2730 0</inkml:trace>
  <inkml:trace contextRef="#ctx0" brushRef="#br0" timeOffset="210883.95">2103 10398 10882 0,'0'0'5489'15,"0"0"-4697"-15,0 0 112 16,84 0-392-16,-52 0-319 16,3-4-193-16,14-24-777 0,-14 2-1831 15,-7 1-4730-15</inkml:trace>
  <inkml:trace contextRef="#ctx0" brushRef="#br0" timeOffset="211426.5">1785 10300 13514 0,'0'0'3905'0,"0"0"-3313"16,0 0 785-16,0 0 479 16,0 0-320-1,111-7-423-15,-63-3-121 0,8 1-152 16,24-4-128-16,19-9-240 0,17-4-96 16,6-2-64-16,-6 3-144 15,-12 2-96-15,-12 4-64 0,-20 9 88 31,-17 1-88-31,-19 6 0 16,-4 0 40-16,-4 0 49 0,0-4 23 16,0 7-40-16,-9-2 80 15,-2-1-40-15,-10 3-64 0,-3 0-8 16,-4 0-40-16,4 0 0 31,-4 0 8-31,0 0-16 16,0 0-96-16,-4 0-553 0,-3 0-799 15,-14 0-760-15,10 3-2457 16,-6 3-6802-16</inkml:trace>
  <inkml:trace contextRef="#ctx0" brushRef="#br0" timeOffset="212222.37">1601 10347 7769 0,'0'0'4041'31,"0"0"-2609"-31,0 0 265 16,0 0-57-16,0 0-152 0,0 0-431 15,12 0-265-15,0 0 8 16,4 0-64-16,8 0-136 15,-4-3-272-15,3-1-168 0,1 4-104 32,1-3 8-32,-5 3-64 15,8-2-600-15,7-11-1056 0,-3-1-2121 16,-4-1-1616-16</inkml:trace>
  <inkml:trace contextRef="#ctx0" brushRef="#br0" timeOffset="-212747.44">2198 10541 4048 0,'0'0'13731'0,"0"0"-11202"0,0 0-545 0,0 0-367 32,-19 12-465-32,15-12-256 15,-4-6-280-15,-8-16-128 0,-8-20-200 16,-12-40-168-16,-8-48-112 15,4-33 56-15,9-8-64 16,19 3 0-16,12 21 0 0,15 24-8 16,13 31-8-16,0 25 8 0,0 23 0 31,-4 19 8-31,1-4 40 16,6 4-24-16,1 2-8 15,0 4 56-15,-4 1-56 0,-1 5 56 16,-7-4-16-16,5 8-48 15,-10-3 0-15,1 2 8 0,-8 1 40 32,5-1-48-32,-10 7 8 15,1-3 8-15,-4 6-8 16,4-4-8-16,-4 4-40 0,0-3-584 16,0-22-1152-16,0-1-769 0,-8-5-3344 15</inkml:trace>
  <inkml:trace contextRef="#ctx0" brushRef="#br0" timeOffset="-212342.53">2007 9036 15771 0,'0'0'3833'15,"0"0"-3345"-15,0 0-288 16,0 0 120-16,0 0 112 16,0 0 48-16,0 0 80 0,128-86-144 15,-76 51-200-15,8 0-144 16,0 6-64-16,-8 0 40 31,-1 4-48-31,-7 10-32 0,-4-1 32 16,-8 6 8-16,-8 4-8 15,-9 6 8-15,-2 0-8 0,-6 10 72 16,-7 9 216-16,0 12 49 16,0 10-113-16,-11 7-144 15,-6 9-80 1,-7 16-80-16,9-12-1313 0,2-11-3744 15</inkml:trace>
  <inkml:trace contextRef="#ctx0" brushRef="#br0" timeOffset="-212157.02">3147 9278 21860 0,'0'0'0'0,"0"0"-5681"15,0 0 240-15</inkml:trace>
  <inkml:trace contextRef="#ctx0" brushRef="#br0" timeOffset="-209999.8">3573 16678 7457 0,'0'0'4961'15,"0"0"1048"-15,0 0-3648 16,0 0-801-16,0 0-303 0,12 54-217 15,-3-23-232-15,-2 8-208 16,-3 5-280-16,0 4-152 16,0 6-104-16,-4 6-64 0,0 1 0 15,0-1-296 1,0 1-368-16,0-4-496 16,0-16-1089-16,0-13-4040 0</inkml:trace>
  <inkml:trace contextRef="#ctx0" brushRef="#br0" timeOffset="-209575.93">3227 16897 17611 0,'0'0'2337'16,"0"0"-1209"-16,0 0-96 16,0 0-680-16,0 0-208 15,0 0-96-15,0 79-40 0,-4-65 0 16,4-2 8-16,-4-6-16 16,4 1 0-1,-5-4 8-15,5-1-8 16,-3 2-48-16,3-4-48 0,0 0 40 15,0 0-8-15,0 0 8 16,0 0-64-16,0 0-48 0,0 0-48 16,3 0 88-1,18-4 112-15,3 2 8 16,12-5 8-16,-1 1 8 16,10 0-8-16,-2-3 0 0,0-1-384 15,-2-6-832-15,-1 0-601 16,-5-9-351-16,-7 2-889 0,-11 8-1112 15</inkml:trace>
  <inkml:trace contextRef="#ctx0" brushRef="#br0" timeOffset="-209385.44">3749 16776 11690 0,'0'0'2769'16,"0"0"-1401"-16,0 0 320 16,0 0-279-16,0 0-657 0,0 0-504 15,51 76-248-15,-46-50 0 16,-5 0-2841 0</inkml:trace>
  <inkml:trace contextRef="#ctx0" brushRef="#br0" timeOffset="-208884.78">3287 17335 10058 0,'0'0'2184'0,"0"0"-1152"16,0 0-552-16,0 0-344 0,0 0-136 15,0 73-40-15,4-61-1184 16,0 2-1184-16,-4-5 439 0,0-3 617 16,0 1-112-16,0-4 1464 15,0 0 472 1,0-3 704 0,3 0 40-16,-3 0-312 0,8 0 81 0,5 0 535 15,2 0 280-15,9 0-279 16,0 0-241-16,4-3-152 0,4 0-112 15,0 3-231 1,4-7-145-16,-4 1-184 16,3 0-56-1,1-1-288-15,-4-3-40 0,0 5-72 16,-4-2-112-16,0-15-1120 0,-4 3-2593 16,-9 0-2897-16</inkml:trace>
  <inkml:trace contextRef="#ctx0" brushRef="#br0" timeOffset="-208718.23">3781 17132 9634 0,'0'0'9562'0,"0"0"-7842"32,0 0-376-32,0 0-384 15,0 0-383-15,24 85-353 0,-1-40-224 16,-6-7-1009-16,-2-6-4400 0</inkml:trace>
  <inkml:trace contextRef="#ctx0" brushRef="#br0" timeOffset="-207892.43">4857 16719 15739 0,'0'0'4017'16,"0"0"-2857"-16,0 0 128 15,0 0-15-15,0 0-137 16,0 0-440-16,11 57-176 16,-3-31-104-16,1 9-232 15,-2 0 8-15,1 6-88 16,5-6-64-16,-2-7-40 0,1-2 0 15,8-8-16-15,-5-1 8 16,10-5-80-16,-1 1 8 0,0-3 80 31,4-4-16-31,-5 1 8 16,-3-5-40-16,1 2 40 0,-10-4 8 16,-3 0 0-16,1 2 8 15,-9 2 104-15,0-1 40 16,0 3 64-16,0 5 272 0,-9 4-184 31,-10 4-200-31,-6 3-96 16,-3 4-8-16,-7-5-384 0,-1-1-408 15,0-11-248-15,-8-9-504 16,8-15-945-16,12-8-4304 0</inkml:trace>
  <inkml:trace contextRef="#ctx0" brushRef="#br0" timeOffset="-207721.89">4853 16846 17763 0,'0'0'1977'16,"0"0"-513"-16,0 0-368 16,83-3-200-16,-51 0-519 15,3 0-257-15,21-7-120 0,-11 1-1561 16,-6 2-3880-16</inkml:trace>
  <inkml:trace contextRef="#ctx0" brushRef="#br0" timeOffset="-207540.38">5534 16815 17475 0,'0'0'2641'16,"0"0"-2641"-16,0 0-2745 15,0 0-5112-15</inkml:trace>
  <inkml:trace contextRef="#ctx0" brushRef="#br0" timeOffset="-203233.9">5733 16652 15771 0,'0'0'4769'0,"0"0"-3601"31,0 0 376-31,0 0-135 0,0 0-49 16,0 0-96-16,0 7-287 16,0 3-321-16,0 6-296 15,-12 3-208-15,-4 9-144 0,-3 10-16 16,-6 3 8-16,5 0-56 31,1-2 40-31,-5-5 16 0,7-1-8 16,6-8 8-16,-2-3-8 15,5-7 8-15,5-5 0 16,-1-3 0-16,4-4 0 0,0 0 0 16,0-3-56-16,0 0-40 15,0 0-72 1,7 0-64-16,14 0 176 0,11 0 48 15,3-6 8-15,9 3 64 16,-4-4-64-16,4 4 8 16,0-1 0-16,-4 2 0 0,-1 2-8 15,-7-3-408 1,-4-1-689-16,-8-2-359 16,-4-6-520-16,-16-20-1121 0,0 3-1984 15,0 1-3937-15</inkml:trace>
  <inkml:trace contextRef="#ctx0" brushRef="#br0" timeOffset="-203048.4">5789 16786 15699 0,'0'0'3025'16,"0"0"-553"-16,0 0-760 16,0 0-423-16,0 0-353 0,0 0-360 31,35 111-264-31,-3-41-168 15,-4-3-88-15,-4-10-56 0,-8-23-264 16,0-1-760-16,4-11-1033 16,-4-16-2512-16,-5-6-1496 0</inkml:trace>
  <inkml:trace contextRef="#ctx0" brushRef="#br0" timeOffset="-202539.75">6191 16510 18459 0,'0'0'2553'0,"0"0"-1873"16,0 0-48-16,0 0 424 0,80 9-55 31,-48 4-433-31,0-4-320 16,-4 1-112-16,-5 2-88 0,-3 5 8 15,-8 1 64-15,-3 8-32 16,-9 6 8-16,0 6-88 0,-13-3 8 16,-2-1-8-16,-6-2 0 31,6-7 40-31,-5-5-40 15,12-4 0-15,-1-10-16 0,9 1 8 16,0-4-72-16,9-3-184 16,19 0 152-16,4 0 88 0,3 0 8 15,1 0-8-15,-4 0-32 16,-4 0 48 0,-8 0 0-16,-8 0 0 15,-1 6 48-15,-7 7 24 0,-4 9 40 16,0 3-40-16,-4 4 0 15,-15 3-64-15,-1-1-8 0,-12-5-256 16,-11-4-776 0,6-7-1297-16,5-8-3152 15</inkml:trace>
  <inkml:trace contextRef="#ctx0" brushRef="#br0" timeOffset="-202154.77">6665 16433 18579 0,'0'0'2713'0,"0"0"-1713"32,0 0 281-32,0 0-121 15,91 48-128-15,-70-29-440 16,-1 0-176-16,-5 7-56 0,-2 2-144 15,-5 7 0-15,-8 3-40 16,0 3 8-16,0-6-104 0,-8 0 81 16,-5-9 63-16,6-7 152 15,-5-6-136 1,3-4-88-16,2-3-40 16,7-2-56-16,-4-4 40 0,4 0-88 15,0 0-8-15,0 0-112 16,0 0-32-16,8 0 8 0,12-10 128 15,4-3-40 1,8-3-16-16,-4-3-849 16,4-6-751-1,19-9-920-15,-7 2-2337 0,0 6-1297 0</inkml:trace>
  <inkml:trace contextRef="#ctx0" brushRef="#br0" timeOffset="-200863.24">7430 16678 13706 0,'0'0'4649'0,"0"0"-4208"16,0 0 127-16,0 0 336 0,0 0 120 16,48-60-392-16,-36 28-240 15,4-6-48-15,0 0-160 16,-4-3-88-16,0 5-24 0,-8 8-64 31,-4-1 88-31,0 7-48 16,-12 0 24-16,-8 3-24 0,-4 0-40 15,-4 6 64-15,-4 4 1 16,4 6-9-16,1 3 64 0,3 3 88 16,3 9-56-16,6 4-80 15,6 3 8 1,9 3-88-16,0 4 0 15,9 6-40-15,19 6 40 0,8-1 64 16,7 8-64-16,5-3 0 16,0-1 16-16,4-3-8 0,-13-3 8 15,2-4-8 1,-14-2 40-16,-3-3-32 16,-11-4 40-16,-10-6 16 15,-3 3 0-15,0-3 24 0,-16-4-24 16,-8-2-72-16,-3-4 0 15,-14-3 0-15,6-3 0 0,-5 0 0 32,8-9 0-32,8-4-8 15,8-3 0-15,12-3-80 0,4-3 8 16,12-7-16-16,16-6 0 16,8 0-552-16,24-18-1497 15,-9 9-3224-15,-3 5-6754 0</inkml:trace>
  <inkml:trace contextRef="#ctx0" brushRef="#br0" timeOffset="-200387.52">8195 16215 19716 0,'0'0'2656'16,"0"0"-919"-16,0 0-865 0,0 0-144 15,-99 0-208-15,67 7-184 16,4 1-88-16,-4 2-80 16,0 6-72-16,4 0-40 15,0 3 8-15,8 3-56 16,5 3-8-16,7 0-72 16,8 5-8-16,0-5-8 0,11 0 40 15,10-6-56-15,-2-7-304 16,9-8-144-16,0-4-144 15,0-6-32 1,0-14-192-16,0-5-233 16,-4-3 265-16,-5 2 352 0,-2 4 296 15,-10 9 232-15,-3 7 8 16,0 6 1152-16,-4 0 96 16,9 13-247-16,-1 12-401 0,3 13-112 31,9 23 32-31,5 21-88 15,-2 19-48-15,1-8-32 0,-8-18-184 16,-4-26-56-16,-5-24-72 16,2 0-40-16,3-6-352 15,-1-6-720-15,13-13-1184 0,-7-13-2177 16,-2-6-1777 0</inkml:trace>
  <inkml:trace contextRef="#ctx0" brushRef="#br0" timeOffset="-200012.52">8446 16222 18996 0,'0'0'2856'0,"0"0"-2160"15,0 0-328-15,0 0-56 16,104 11 217-1,-72-11-241-15,0 0-136 16,0 0-40-16,-4 0-104 16,-9-6 8-16,-6 6-8 0,-10-3 48 15,-3 3 352-15,0 0 456 16,0 0 168-16,0 9-96 0,0 8-287 31,-3 11-281-31,-6 26-152 16,9 19-80-16,0 26-16 15,0-10 80-15,0-20-40 0,0-25-120 16,5-15-40-16,2 3-48 16,5-4-56-16,4-3-376 0,0-8-857 15,16-17-959 1,-8-3-2393-16,0-16-4241 16</inkml:trace>
  <inkml:trace contextRef="#ctx0" brushRef="#br0" timeOffset="-199545.77">9179 16227 18972 0,'0'0'2832'16,"0"0"-1368"-16,0 0-647 0,0 0-433 16,0 102 176-16,4-68-104 0,0 2-32 15,5-2-128-15,-2 2-152 16,5-1-136-16,-4-5-8 15,4-3-120 1,-4-8-688-16,5-13-1096 16,2-6-3130-16,-7 0-2991 0</inkml:trace>
  <inkml:trace contextRef="#ctx0" brushRef="#br0" timeOffset="-199273.5">9426 16233 12098 0,'0'0'7858'0,"0"0"-6802"0,0 0 672 16,56 73-575-16,-35-54-321 0,-6-3-424 31,1-6-248-31,0-10-160 16,-5 0-120-16,-2-3 24 15,-1-11 32-15,-8-1 64 0,0 0 64 16,-4-2-8-16,-12-1 32 15,-4-1-80-15,-8-1 48 0,0 5-56 32,0-5-256-32,4 5-200 15,9 2-584-15,6-6-489 16,9 5-1503-16,0 2-3218 0</inkml:trace>
  <inkml:trace contextRef="#ctx0" brushRef="#br0" timeOffset="-198848.63">9885 15904 15171 0,'0'0'6897'0,"0"0"-5713"15,0 0 241-15,-28 91-841 0,24-49 8 16,4 12-32-16,0 3-72 0,4 6-32 31,12 1 0-31,3-10-143 16,5-3-201-16,1-9-112 16,3-8 0-16,0-12-120 0,0-3-265 15,-9-12-319-15,5-5-64 16,-12-2-192-16,0-12-104 31,-12-10 143-31,0-7 417 0,-12-3 216 16,-8 4 96-16,-4 2 184 15,0 10 8-15,4 7 208 0,4 9 136 16,5 0 96-16,2 0-159 0,5 0-281 16,4 6-329-1,4-6-1007 1,12 0-3433-16,0 0-4425 0</inkml:trace>
  <inkml:trace contextRef="#ctx0" brushRef="#br0" timeOffset="-198459.68">10609 15868 19468 0,'0'0'3864'0,"0"0"-2359"0,5 118-193 15,7-36-264-15,-1-2 9 16,6-6-385 0,-2-9-288-16,-2-18-240 15,6 2-144-15,-3 1-328 0,1-14-664 16,-2-5-721-16,-3-12-1287 15,-7-6-3474-15</inkml:trace>
  <inkml:trace contextRef="#ctx0" brushRef="#br0" timeOffset="-197229.97">4522 17694 14891 0,'0'0'6441'0,"0"0"-5537"16,0 0-616-16,0 0-120 16,120 22 889-16,-17-6-33 15,37-3-256 1,27-13-216-16,4 0-216 16,-15-22-72-16,-14-13-24 0,-5 0-88 15,-6-3-64-15,4-4-40 0,-8 1-48 16,5-3 8-16,-8 3 0 15,-4 2 40 1,-13 7-48-16,-3 7 0 16,-25 9 8-16,-19 6-8 15,16 8 88-15,-17 2-80 0,1 0 40 16,8 0 72-16,4-4-48 16,15-5-64-16,24-13 16 0,9-10-24 31,-8-9-8-31,0 2 0 0,-17 4 8 15,5 4-8-15,-9 2 8 16,-15 10-8-16,-13 4 8 16,-14 5 0-16,-6 7 0 0,13-1 8 15,4 4-8-15,7 0 8 32,1 0 48-32,0 0-56 0,4 10 0 15,-1-1 0-15,2 1-8 16,-2-4 8-16,4 4-8 15,1 0 8-15,0-4 0 0,0 0 0 16,-5-3-8-16,6 1 0 31,-6-4 8-31,-4 0-8 0,1 0 8 16,-4 0 0-16,-4 0 8 16,-8 0-8-16,0 0 0 0,-5 0-8 15,-3 6-40-15,-4 1-40 0,-1 1-40 16,-7 5-16-1,0-3-24 1,0-4-24-16,-8 1-120 0,-4-1 184 16,-4 0 64-16,-7-3-40 0,-2 1-80 15,-3-4-40-15,-4 0-104 16,0 0-176-16,0 0 0 0,0 0-328 31,0-7-521-31,0-2-1271 16,4-4-2697-16</inkml:trace>
  <inkml:trace contextRef="#ctx0" brushRef="#br0" timeOffset="-193869.96">7008 7168 1360 0,'0'0'17956'0,"0"0"-16004"0,-104 56-960 31,53-35-264-31,-1 1-223 16,-12-3-1-16,1-9-64 15,-21-4-120-15,-28-6-40 0,-23-19 56 16,-9-16 144-16,33-3-120 0,31 3-88 16,32 10-72-16,12-1-88 15,0 1 8 1,-3-3-64-16,-1-2 56 15,8 6 32-15,4 1 24 16,8 1 8-16,0 3 32 0,8-6-112 16,4-1-24-16,8-12-64 0,0-3 88 15,8-10-47 1,24-6-49-16,4 0-73 16,20-4 65-16,19-5 8 15,25-7-8-15,35-13 0 16,17-3 8-16,7 10 48 0,-4 3-48 15,-3 12 8-15,7 4-8 0,9 6 65 32,3 9-65-32,8 10 48 15,-3 13-32-15,-6 6-16 16,2 6 0-16,-13 8 0 0,-3 2 16 16,-5 0 40-16,-7 0-8 15,-13 15-40-15,0 0 0 31,-11 8-8-31,-16 0 0 0,-4 5 0 16,-25-2 88-16,-19-1-16 16,-13-6 8-16,-15 0-8 0,-4 7 40 15,1 5-8-15,-10 4 136 16,-15 6 160 0,0 7 104-16,-27 6-88 15,-21 19-104-15,-40 23-72 0,-39 21-104 16,-33 13-88-16,-15-6 0 15,-5-6-48-15,17-17-48 0,4-9-72 16,15-13-32 0,21-16-16-16,16-21-88 15,6-23-160-15,10-15-184 16,-1-4-376-16,-4-29-681 0,21 0-631 16,-1-18-1697-16,25 11-1456 15,10 2-3729-15</inkml:trace>
  <inkml:trace contextRef="#ctx0" brushRef="#br0" timeOffset="-190529.9">9888 6940 16739 0,'0'0'3817'0,"0"0"-3329"15,0 0-400-15,60 7 80 0,-16-4 112 16,12-3 128-16,11 3 80 15,13-3-16-15,20 0-32 0,12-3-23 16,3-11-153 0,-11-1-96-16,-20 5-56 15,-25 1 24-15,-11 0-24 16,-4 5-56-16,3 1 8 0,9 0 8 16,0 0 32-16,0 3 112 15,-9 0-128-15,-2 0 8 0,-2 0-16 31,-3 6 8-31,0 4-16 16,0 0 176-16,-4-1-136 16,-1 0-40-16,1 3 104 0,-4-1-40 15,0 1-56-15,1-3 40 0,-2 1-56 16,5-6-16-16,0 2-40 31,-4-6 64-31,7 0-64 16,6 0 0-16,-2 0 40 0,-3-6-48 15,4 2 8-15,-5 1-8 16,1 0 16-16,-3 3-16 0,2 0 0 16,-3 0 0-16,4 10 0 15,-5-4 0 1,2 3 0-16,-5 1-56 16,3 0-40-16,-3-3 96 0,0-2-8 15,-4-1 0-15,4 2-40 16,-4-4 48-16,0 2 0 0,4-4 0 15,-4 7 0 1,4-5 0-16,-1 5 0 16,-3-4 0-16,-1 4 0 15,-2-4 0-15,-1 0 0 16,-8-3-8-16,3 0 8 0,-2 0 0 16,-2 0 0-1,5 0 0-15,-4 0 0 16,4 0 0-16,4 0 8 15,-4 3 0-15,0 0 0 0,0-3-8 16,3 0 8-16,-2 3 0 16,-1-3-8-16,-1 0 8 0,5 0-8 15,-4 0-8-15,5 0 0 32,-6 0 8-32,5 0 8 15,0 0-8-15,-5 0 8 0,-2 0 0 16,-1 0 0-16,-4 0-8 15,3 0 8-15,-6 0 0 0,3 0-8 16,4 3 0-16,-1 1 8 31,2-1 0-31,2 0 8 16,9 0-8-16,-4 1-8 0,4-1 0 0,0 0-8 16,-4 0-120-16,3 0 112 15,-3 0-40-15,0-3 48 0,1 3-112 16,-6 1 32-1,1-4-8 1,0 3-56-16,-4-3-208 16,4 0 24-16,-4 0-264 0,-4-22-993 15,-8 2-1047-15,0 2-2513 0</inkml:trace>
  <inkml:trace contextRef="#ctx0" brushRef="#br0" timeOffset="-188801.51">16710 6965 16819 0,'0'0'2393'0,"0"0"-1257"16,0 0-120-16,96 96-232 15,-57-77-112-15,5-6-200 0,8 0-143 16,4-4-57-16,4-3-80 16,19-6 192-16,17 0-48 15,15 0-192-15,9 0 8 0,-21 0 32 16,-27 0-40 0,-20 0-40-16,-4 0 16 15,8 0-8-15,7 0-104 0,9 0 0 16,-5 0 48-16,1 0-48 15,-3 0 0-15,-7-3 0 16,2 0-8-16,-4 0-8 16,-4 0 8-16,0 0-8 15,0 3 8-15,-8 0 0 16,-1 0 8-16,-3 0-8 0,-3 0 8 16,2 0-8-16,1 0 0 15,-1 0 64-15,-2 3-64 16,3 0 0-1,-1 0 8-15,1 0 8 16,0 0-8-16,0-3-8 0,3 0-8 16,-2 0 8-16,2 0 0 15,-2 0 8-15,-2 0-8 16,1 0-8-16,-5-3-40 0,-3-3-72 31,-4 0-96-31,-4-1-176 16,-3-3-80-16,-2 1-304 0,-3 0-153 15,0-1 185-15,0 3-104 16,0 1-488-16,0 6-473 16,-1 10-975-16,-6 3-3338 0</inkml:trace>
  <inkml:trace contextRef="#ctx0" brushRef="#br1" timeOffset="-174280.35">14546 11906 6081 0,'0'0'14435'0,"0"0"-11931"16,0 0-791-16,0 0-625 15,-4 6 336-15,8 7-175 16,5 9-409-1,2 10-144-15,6 6-128 16,-2 4-112-16,-3 5-112 16,-4 1-16-16,4 6-80 0,-4-7 32 0,-5 4-88 15,6-3 24-15,-5-4-111 16,4-6-105 0,-4-3 0-16,-1-3 0 15,6-10 0-15,-5-3 0 16,0-3 0-16,-4-3 0 15,4-4 0-15,-4-2 0 0,0-5-201 16,0 1-567-16,0 1-464 0,-4-4-704 31,0-9-953-31,-5-1-3752 0</inkml:trace>
  <inkml:trace contextRef="#ctx0" brushRef="#br1" timeOffset="-173292.99">9522 9731 10426 0,'0'0'5121'0,"0"0"-2617"16,0 0-487-16,0 0-369 15,0 0-144-15,0 0-343 16,0 0-393 0,-4 102-280-16,-4-52-136 0,1 4-88 15,-2-3-16-15,1 0-128 16,0-7-88-16,1-9-32 0,2 0-160 15,-3-9-672-15,0-4-976 16,-8-10-2201 0,1-2-1993-16,-2-10-6000 15</inkml:trace>
  <inkml:trace contextRef="#ctx0" brushRef="#br1" timeOffset="-173028.7">9259 10090 13986 0,'0'0'3857'0,"0"0"-1792"16,0 0-465-16,0 0-496 16,8 76-23-16,4-35-177 0,8 4-232 15,0-4-128-15,-4 1-184 16,0-14 0-16,-4-3-224 31,-1-12-48-31,-2-10-16 0,-1-3-72 16,-1 0 0-16,6-3 0 15,2-13 0-15,6-3 16 0,3 0 56 16,3-3-72-16,5-3-904 16,12-11-1040-16,-1 8-2689 15,-7 5-5738 1</inkml:trace>
  <inkml:trace contextRef="#ctx0" brushRef="#br1" timeOffset="-171662.35">15052 11744 17763 0,'0'0'2689'16,"0"0"-1305"-16,0 0-376 15,0 0-15-15,96 41-209 0,-68-28-288 16,4 0-176-16,0-1-64 31,-4 4-64-31,-4 0 8 0,-5 7 8 16,-3 5 104-16,-8 13-32 15,-8 20-40-15,0 21-80 16,-8-6-64-16,-12-3-16 0,0-15-32 16,1-20-32-16,-9 3 88 15,0-9 16 1,-8-10-8-16,4-9-112 0,0-6 88 15,4-5-80-15,4-2 161 16,9 0 71-16,6 0-16 16,1 0 16-16,4 0-32 0,4 0-64 0,0 0-136 31,4-2 8-31,17-9 32 16,2-1 24-16,13-1 8 0,4-3-8 15,3 0-8-15,6-4-64 16,-6 8 16-16,5-3-8 15,-4 5-8-15,-4-3-104 0,-4 7-520 32,-8-3-593-32,-5-4-911 0,-7 0-3177 15,-8 4-8346-15</inkml:trace>
  <inkml:trace contextRef="#ctx0" brushRef="#br1" timeOffset="-171503.78">15614 12204 12770 0,'0'0'0'0</inkml:trace>
  <inkml:trace contextRef="#ctx0" brushRef="#br1" timeOffset="-170715.89">9132 11036 14915 0,'0'0'5793'0,"0"0"-3929"16,0 0-39-16,0 0-561 0,0 0-104 16,-13 38-360-16,2-19-295 15,-6 7-265 1,-2 2-144-16,-1 4-48 16,-8 6-40-16,0-3-8 0,-4 0-248 15,-4-3-641-15,5-10-703 16,-5-13-1033-16,4-5-2368 0,12-4-1432 15</inkml:trace>
  <inkml:trace contextRef="#ctx0" brushRef="#br1" timeOffset="-170394.75">8689 11265 16603 0,'0'0'4137'0,"0"0"-2481"0,0 0-463 16,0 0-281-16,0 0-232 0,0 82-344 15,4-44-144-15,-4 0-184 32,0-6-8-32,4-7 8 15,-4-6 56-15,0-3-64 0,5-6-8 16,-5-4 8-16,0 0-8 15,4 1-200-15,-1-4-256 0,9-3-248 16,1 0 240-16,10 0 208 31,5-12-185-31,16-11-327 16,24-28-720-16,-5 7-2481 0,-3-1-4321 0</inkml:trace>
  <inkml:trace contextRef="#ctx0" brushRef="#br1" timeOffset="-169299.68">15781 11636 17067 0,'0'0'2521'16,"0"0"-689"-16,0 0-928 15,96 86-104-15,-64-64-63 0,-9 1-329 16,-2-1-184-16,-5 3-72 16,-12-3-56-16,-4 9 48 0,0 1-32 15,-20 4-32 1,-8-2 88-16,4-2-48 16,-4-7 88-16,8-8-16 15,4-5-24-15,8-2-96 0,0-4 24 16,8-3-96-16,0 1-96 15,16-2 88-15,4 2 8 0,4-4-48 32,4 0 48-32,-1 0-8 15,-3-4-72-15,1 2 32 0,-9-2 40 16,3 4-40-16,1 4 48 16,-8 8 8-16,1 10 56 15,-10 7-64-15,-3 3 64 0,0 3-56 31,-20 3-8-31,-12 3-128 16,-11-3-736-16,-41 6-745 0,8-9-1487 16,4-6-4978-16</inkml:trace>
  <inkml:trace contextRef="#ctx0" brushRef="#br1" timeOffset="-168354.2">8128 12036 6513 0,'0'0'9986'16,"0"0"-7409"-16,0 0-473 16,0 0-432-16,0 0-175 15,0 0-257-15,-8 13-208 0,-5-1-112 16,-2 5-223-16,-5 11-153 15,-1 10-224-15,-2 7-80 16,3 5-192-16,0 8-48 16,4 2-16-16,4-6-32 15,0-3-24 1,4-13-384-16,5-10-385 0,-1-6-359 0,4-12-424 16,-5-1-785-16,1-2-2800 15,0-4-2040-15</inkml:trace>
  <inkml:trace contextRef="#ctx0" brushRef="#br1" timeOffset="-168024.09">7757 12487 17131 0,'0'0'2497'16,"0"0"-945"-16,0 95-400 0,0-47-360 31,0 2-303-31,-8 2-233 16,0-8-16-16,-4-9 112 16,4-10-72-16,0-6-112 0,4-6 56 15,0-10 32-15,4 1-88 0,0-4-96 16,0 0-72-16,4 0-96 15,12 0 16 1,8-7 72-16,8-11 8 16,4-9-8-16,7-4-40 0,9-10-40 15,32-20-808-15,-8 7-961 0,0 7-3016 16</inkml:trace>
  <inkml:trace contextRef="#ctx0" brushRef="#br1" timeOffset="-167001.83">16295 11569 15835 0,'0'0'2256'16,"0"0"-1103"-16,0 0 247 16,-20 86-448-16,20-57-208 15,0 2-72-15,0 1-207 16,0 3-201-16,5-3-72 0,6 0-72 15,1 0-16-15,4-4-16 32,0 1-40-32,4-7-40 0,0 0-8 15,0-3 8-15,0-6-8 16,0-4 0-16,-4 1-8 0,-9-7-56 16,2-3 64-16,-5 3 0 15,0-3 0-15,-4 0 64 31,0 3 64-31,0 4 216 0,-8 6-136 16,-8 6-152-16,-4 2-48 16,-8 5-8-16,-8-1-112 0,0-2-472 15,-8-11-529-15,-11-12-759 16,6-9-1017-16,14-13-2544 0</inkml:trace>
  <inkml:trace contextRef="#ctx0" brushRef="#br1" timeOffset="-166815.33">16295 11506 14683 0,'0'0'4729'16,"0"0"-3585"-16,0 0-88 15,96-13-720-15,-64 7-216 0,-1-7-120 16,14-13-784-16,-6 8-1536 31,-7-5-4346-31</inkml:trace>
  <inkml:trace contextRef="#ctx0" brushRef="#br1" timeOffset="-165238.54">7415 12830 1608 0,'0'0'12354'0,"0"0"-9433"0,0 0-120 16,0 0-657-16,0 0-375 15,0 0-497 1,0 0-552-16,-36 28-384 15,36-47-144-15,0-6 56 0,4-10 16 16,11-12 32-16,5-7-32 16,8-3-24-16,4-2-72 0,8 3-56 15,4 5-104-15,7 7 88 16,-2 6-88 0,2 3 0-16,-7 9 0 15,-1 4 0-15,-7 3 0 0,1 0 0 16,-1 3 8-16,-5 1-16 15,-3-2 0-15,-3 2 0 16,-10 2 0-16,-4 3 8 0,2 4-8 31,-9 3-136-31,-4 3-56 0,0 0-200 16,4-3-8-16,-4 3-160 16,0 0-544-16,-4-4-544 15,-8-2-801-15,-4 3-4328 0</inkml:trace>
  <inkml:trace contextRef="#ctx0" brushRef="#br1" timeOffset="-164905.43">7589 12011 17699 0,'0'0'3721'15,"0"0"-2361"-15,0 0-575 16,0 0-545-16,0 0 136 16,0 0 240-16,101-22-88 0,-58 2-168 15,1-5-224 1,-4 3-88-16,-1-1 24 16,-7 11-64-16,-4-1 0 0,-7 6 0 15,-6 7 64-15,-7 0-24 16,0 7 168-16,-4 10 200 15,0 11 32-15,-4 10-232 0,0 9-120 32,-4 4-96-32,-8 3-400 0,0 6-984 15,1-15-1553-15,2-16-4248 0</inkml:trace>
  <inkml:trace contextRef="#ctx0" brushRef="#br1" timeOffset="-163557.95">16813 11411 4304 0,'0'0'11451'0,"0"0"-9691"16,0 0-231-16,0 0-713 0,100 54-40 16,-76-41-96-16,-4 2-280 0,-4 1-208 31,-5 3-32-31,-2 3-16 15,-9 7 80-15,0 6 88 16,-4 10 64-16,-12 2-39 0,-5 1-9 16,-2-1 40-16,3-5-160 0,0-14 0 15,8-8-24-15,0-8-40 32,9-9 0-32,3-3-144 15,0 0 0-15,15 0-72 0,9-3 72 16,4-7 56-16,8-3-56 15,0-2 0-15,-1 2-8 0,-3 0 8 32,4 0 0-32,-8 10-16 15,0 0 16-15,-8 3 0 16,-5 10 88-16,-6 15-80 0,-9 7 200 16,0 6 256-16,-12 6-32 0,-13 4 8 15,-6 0-232-15,-5-4-136 0,-7-3-72 16,-2-2-192-1,9-11-456 1,-7-9-776-16,11-6-2241 16,4-7-4569-16</inkml:trace>
  <inkml:trace contextRef="#ctx0" brushRef="#br1" timeOffset="-162325.24">8653 12061 13450 0,'0'0'4753'0,"0"0"-3272"0,0 0 175 16,0 0-384-1,0 0-327-15,0 0-297 16,0 0-16-16,96 38 80 0,-48-18-232 15,3 2-160-15,-2 3-88 16,-6 3-32-16,-7 1-56 16,-8 7 56-16,-4-2-56 15,-4 5-96-15,-8 2 16 16,4 0-64-16,-4-3-8 16,-1-3-88-16,-2-10-312 0,-1-5-384 15,-5-11-480-15,-3-6-889 16,0-3-1743-16,0 0-257 15,-3 0-1000-15</inkml:trace>
  <inkml:trace contextRef="#ctx0" brushRef="#br1" timeOffset="-162031.03">8968 12455 10162 0,'0'0'5121'0,"0"0"-2633"15,0 0-239-15,0 0-577 0,0 0-608 16,28 57-287-16,0-25-121 16,0 3-72-16,4 0-136 15,-4-10-160-15,0-2-96 0,-9-11-88 16,-3-2 32 0,-4-7-40-1,-8-3-48-15,1 0-48 0,-5-3 16 0,0-16 80 16,0-13 24-16,0-10-24 15,-5-8-48-15,-3-4-48 16,4 3 0-16,4 1-576 16,0-4-640-16,12 9-937 15,0 13-3240-15</inkml:trace>
  <inkml:trace contextRef="#ctx0" brushRef="#br1" timeOffset="-160915.02">17451 11274 17931 0,'0'0'3121'0,"0"0"-1249"0,0 0-623 16,0 0-441-16,-12 92-40 0,0-44-176 31,-4 6-192-31,0 0-72 16,0 6-184-16,0-6 80 15,4-3 56-15,4-13-64 0,4-9-47 16,0-14-65-16,4-8-96 15,0-4 32-15,0-3-40 0,0 0 0 32,0 0-16-32,0 0-40 15,12 0 48-15,8-6 8 16,8-3 8-16,0-5 40 0,8-1 24 0,0-1-24 16,-1-4 16-16,6 1-56 15,-6 4-8-15,5-1 56 16,-8 0-48-1,0 3-8-15,-8 4 0 16,-9 6-144-16,2-1-281 16,-10 1-415-16,-7 0-448 0,0 3-1000 15,0 0-3850-15</inkml:trace>
  <inkml:trace contextRef="#ctx0" brushRef="#br1" timeOffset="-160665.7">17530 11341 16987 0,'0'0'4345'16,"0"0"-2961"-16,-15 79 225 16,15-31-521-16,0 19-168 0,4 15-168 15,15 23-368-15,5-7-104 31,-4-22-112-31,-4-22-120 0,-4-22-48 16,4 0-576-16,-4-3-392 16,8-7-1024-16,-8-7-2601 15,-4-8-4833-15</inkml:trace>
  <inkml:trace contextRef="#ctx0" brushRef="#br1" timeOffset="-159116.83">8876 13106 9778 0,'0'0'2824'0,"0"0"-1343"16,0 0-145-1,0 0 104-15,0 0 465 16,0 0 63-16,-15 0-536 0,2-16-320 15,-10-9-463-15,-1-7-89 16,-8-6-72-16,-3-3-32 16,3-4-224-16,4 1-128 0,-4 0-88 0,8 2-8 15,0 1 40 1,-1 3-40-16,10 3-8 0,-5 3 0 0,8 7 0 16,0 6 0-16,4 6 8 31,0 3-8-31,1 4 8 0,2 3-8 15,5 0 0-15,-4-1 0 16,4 4 8-16,0 0-8 16,-4 0 8-16,4 0 32 0,-4-3-32 15,4 3-8-15,0 0 8 32,-4 0-8-32,4 0 8 0,0 0-8 15,-4 0 8-15,4 0 8 16,0 0 32-16,-3 0 24 0,-1 0-64 15,4 3 80-15,-5 7 40 16,1 3-40-16,0 8-80 31,0 8-8-31,0 0-144 0,1-1-400 16,3-2-256-16,0-10-472 0,-4-10-545 16,4-6-2304-1,0-16-1736-15,0-6-272 0</inkml:trace>
  <inkml:trace contextRef="#ctx0" brushRef="#br1" timeOffset="-158948.28">8474 12541 9025 0,'0'0'2953'16,"0"0"-48"-16,0 0-153 15,0 0-847-15,0 0-441 16,0 0-248-16,92-9-192 0,-68 9-263 0,0 0-241 31,4-4-240-31,4 1-152 16,0-7-128-16,-1 4-144 0,17-10-704 15,-13 3-1209-15,2 4-3480 16</inkml:trace>
  <inkml:trace contextRef="#ctx0" brushRef="#br1" timeOffset="-157629.79">17985 11306 17395 0,'0'0'2561'0,"0"0"-1313"0,0 0 16 16,0 0-368-16,88 86 129 15,-64-64-289-15,-5-6-328 16,-3 0-184-16,0-1-80 0,-4 2 40 16,-8 1 88-1,-4 5 136-15,0 8-136 16,-16 1-104-16,-4 9-32 0,0-5-40 16,0-2-48-16,1-2-40 15,2-13 40-15,6-6 8 16,7-6-56-16,0-2 0 0,4-5 0 31,4 4 0-31,7-1 0 0,10-3 0 16,7 0 0-16,-5 0-72 15,5 0 64-15,0 0 0 16,-4-3 8-16,-4 3 0 0,3 0 0 16,-10 0 32-16,-5 16-24 31,-8 9 48-31,0 4 32 15,-8 8 16-15,-16 8-56 0,-8-4 88 16,0 4-56-16,0-4-64 16,0-9-7-16,4-10-9 0,8-9-425 15,9-10-791-15,11-13-1024 16,0-15-2553 0,3-3-3617-16</inkml:trace>
  <inkml:trace contextRef="#ctx0" brushRef="#br1" timeOffset="-157312.65">19085 11459 16011 0,'0'0'4569'0,"0"0"-4569"16,0 0-832-16,0 0-2241 0,0 0-2040 0</inkml:trace>
  <inkml:trace contextRef="#ctx0" brushRef="#br1" timeOffset="-157126.14">19614 11265 16875 0,'0'0'2001'16,"0"0"-1153"-16,0 0-632 0,0 0-216 16,111 31-1745-16,-74-28-3640 0</inkml:trace>
  <inkml:trace contextRef="#ctx0" brushRef="#br1" timeOffset="-156923.7">20335 11258 18259 0,'0'0'2673'0,"0"0"-1553"16,0 0-632-16,0 0-456 15,88 38-32-15,-56-35-1240 0,20-3-464 16,-9-3-1241-16,2-3-3864 0</inkml:trace>
  <inkml:trace contextRef="#ctx0" brushRef="#br1" timeOffset="-156782.08">20953 11233 15715 0,'0'0'1832'0,"0"0"-1832"0,0 0-288 15,0 0-2176-15,0 0-6698 16</inkml:trace>
  <inkml:trace contextRef="#ctx0" brushRef="#br1" timeOffset="-156623.49">21149 11547 12490 0,'0'0'0'0</inkml:trace>
  <inkml:trace contextRef="#ctx0" brushRef="#br1" timeOffset="-151436.37">26459 7112 14979 0,'0'0'1880'0,"0"0"-1408"16,-79-3-344-16,35 0 176 16,0-4 681-16,-8-3-1 15,-8 1-424-15,-11-17-56 0,-25-15-160 0,9-4-104 32,7-5-96-32,4-10-40 15,28 9 16-15,5-13-48 0,2-2-16 16,22 9 80-16,2-7 88 15,13 1 64-15,4 3 32 16,13-5 0-16,14 3 33 0,10-5-153 31,10-4 104-31,29-5-88 0,24-9-56 16,27 2 24-16,17 9-104 16,2 18 32-16,-6 18-16 15,-12 20 8-15,8 7-16 0,-9 11-32 16,-7 0 8-16,-5 13-8 31,-4 15 16-31,-7 8 88 0,-4 10 104 16,-8 6 152-16,-21-1-88 15,-11 0 16-15,-13-13-120 16,-2 6 80-16,6 20-80 0,1 21-88 16,-4 26 16-16,-16 7-40 15,-28-1-16 1,-12-2-23-16,-24-10 47 0,-16 0 0 15,-8-1 8-15,-15-8-8 16,-13-1-8-16,-8-7-112 16,-19-5 96-16,-9-7-80 0,-7-16-16 15,-5-12 56 1,4-13-56-16,1-9 0 16,7-14-152-16,5-5-256 0,23-7-329 15,25 0-31-15,19 0 88 16,12-7-192-16,4-12-216 15,-8-28-617-15,12-1-1071 0,4-3-2938 16</inkml:trace>
  <inkml:trace contextRef="#ctx0" brushRef="#br1" timeOffset="-151221.89">26535 7241 2632 0,'0'0'0'0</inkml:trace>
  <inkml:trace contextRef="#ctx0" brushRef="#br1" timeOffset="35819.89">14136 10108 19052 0,'0'0'2336'0,"0"0"-1632"15,0 0-704-15,0 0-520 16,-60 77-536-16,20-51-753 0,5-8-2591 16,-2-1-3722-16</inkml:trace>
  <inkml:trace contextRef="#ctx0" brushRef="#br1" timeOffset="37770.01">10330 11887 12706 0,'0'0'6706'16,"0"0"-4482"-16,0 0-600 0,0 0-287 15,0 0-241-15,-23 12-272 31,19 4-152-31,-4 6-168 0,4 7-160 16,-4 6-151-16,-3 13-105 16,-2 2-80-16,-7 5 56 15,0 2-56-15,-4-3-8 0,-4-4-168 16,4-8-545-16,1-13 17 16,7-21-136-1,-5-26-1336-15,14-17-3306 16,-5-7-399-16</inkml:trace>
  <inkml:trace contextRef="#ctx0" brushRef="#br1" timeOffset="38130.05">9956 12208 12914 0,'0'0'2977'0,"0"0"-1153"0,0 0-567 16,0 0-105-16,0 0 368 0,0 0-312 31,0 0-215-31,64 79-153 0,-48-47-192 16,-4 3-160-16,-4 5-32 15,0 9-176-15,-4 1-120 16,-4-5-24-16,0-10-80 0,0-7-8 16,0-12-48-16,0-10-88 31,4-6-192-31,-4 0-216 0,4-9 136 15,3-11 112-15,2-1 152 16,-1-5 96-16,3-2 8 16,-2-1 0-16,6 1 0 0,-3-1-8 15,4 4 0-15,1 3-888 32,-6 2-633-32,10 4-591 0,-6 10-1961 15,-3 0-2968-15</inkml:trace>
  <inkml:trace contextRef="#ctx0" brushRef="#br1" timeOffset="38341.48">10577 12719 1640 0,'0'0'0'0</inkml:trace>
  <inkml:trace contextRef="#ctx0" brushRef="#br1" timeOffset="39398.65">9638 12347 14371 0,'0'0'3816'15,"0"0"-1895"-15,0 0-465 16,0 0-464-16,0 0-328 31,-12 0-383-31,12-19-33 0,12-10 232 16,-1-11 24-16,9-11-64 16,1-3-152-16,-2-7-96 0,5 1-72 15,0 6-48-15,-4 7-72 16,4 6 8-1,-8 11-8-15,-4 8 16 16,0 6-8-16,0 1 0 0,-5 1 0 16,1 2 0-16,1-1-8 15,-1 1 0-15,-1 2-144 0,1-2-216 16,-3 5-216 0,-5 4-264-16,4 3-297 15,-4 0-639-15,0 0-1073 16,-4 0-3568-16</inkml:trace>
  <inkml:trace contextRef="#ctx0" brushRef="#br1" timeOffset="39724.78">9585 11693 17219 0,'0'0'2713'0,"0"0"-897"0,0 0-264 16,0 0-343-16,0 0-441 31,0 0-504-31,0 0-168 16,0 0-80-16,36 26 128 0,12-49 8 15,5-2-56-15,2-3-32 16,0-4-64-16,-10 6 0 0,-9 10 8 16,-8 4-8-16,-13 9 8 15,1 3 40 1,-8 0 24-16,-8 13-16 15,4 9 80-15,-4 12-32 0,0 8-40 16,0 8-64-16,-12 4-8 16,5-3-432-16,-6 13-1000 0,5-13-1417 15,5-10-4320-15</inkml:trace>
  <inkml:trace contextRef="#ctx0" brushRef="#br1" timeOffset="43116.81">14885 14294 17123 0,'0'0'4441'16,"0"0"-3497"-16,0 0 401 16,24 89-569-16,-13-41 120 15,6 2-136-15,-10 5-288 0,6 1-96 16,-5-5-176-16,-1-10-88 0,-3-9-104 31,5-12-8-31,-5-12-40 16,0-8-104-16,-1 0-152 15,1-12 8-15,4-16 144 0,-4-8 144 16,8-8 8-16,-4-4 0 16,9-6 64-16,-6 3 0 31,6 7-72-31,-2 0-8 0,5 12 0 16,0 6 8-16,0 8 0 15,0 8 64-15,3 7 64 0,-2 3 16 16,-1 0 88-16,-1 13 32 0,1 5 96 15,1 10 49 1,-6 14-41 0,5 6-64-16,-8 6-176 0,-4 0-128 15,0-4-96-15,-4-8-424 16,4-14-545-16,0-18-647 0,0-7-2969 16,0-3-4665-16</inkml:trace>
  <inkml:trace contextRef="#ctx0" brushRef="#br1" timeOffset="43369.14">15877 13732 20196 0,'0'0'3681'0,"0"0"-2193"15,-8 82-552-15,-4-34-392 16,-8 3-88-16,-4 9-272 31,-8 0-176-31,0-3-8 0,0-9-328 16,4-13-624-16,1-19-744 16,7-10-2009-16,7-6-3833 0</inkml:trace>
  <inkml:trace contextRef="#ctx0" brushRef="#br1" timeOffset="43551.65">15849 13964 16955 0,'0'0'3953'0,"0"0"-1497"0,0 0-879 16,120-4-361-16,-80 1-320 16,-1-3-360-1,6-4-256-15,-2-2-184 16,-3-1-96-16,-5-3-280 0,-7 0-904 15,0 3-1400-15,-8 4-3506 16,-8 5-5520-16</inkml:trace>
  <inkml:trace contextRef="#ctx0" brushRef="#br1" timeOffset="43757.11">16160 14023 18491 0,'0'0'4129'0,"0"0"-2272"32,0 0-681-32,4 106-264 0,0-65-112 15,0 7-360-15,0-1-304 16,-4-3-136-16,3-2-328 0,1-10-768 16,9-17-896-16,-2-5-2993 15,6-7-9594-15</inkml:trace>
  <inkml:trace contextRef="#ctx0" brushRef="#br1" timeOffset="44086.22">16757 13369 17451 0,'0'0'2737'16,"0"0"-449"-16,4 121-1031 31,0-64-313-31,1-3-512 0,-1-12-432 16,0-10-384-16,3-13-1641 15,-3-13-4144-15</inkml:trace>
  <inkml:trace contextRef="#ctx0" brushRef="#br1" timeOffset="44274.71">16813 13589 13986 0,'0'0'2937'16,"0"0"-24"-16,0 0-1177 0,0 0-392 16,0 0-367-16,104-48-257 15,-76 39-312 1,-4 2-232-16,0 1-160 16,-5 6-16-16,-6 0-496 0,-9 0-648 15,-4 10-1257-15,0 2-3608 16</inkml:trace>
  <inkml:trace contextRef="#ctx0" brushRef="#br1" timeOffset="44463.22">16710 13801 18115 0,'0'0'2945'31,"0"0"-841"-31,0 0-991 0,32 102-121 16,-17-69-536-16,2-5-432 16,-6-3-24-16,-3-9-1208 15,1-7-1873-15,-2-5-4721 0</inkml:trace>
  <inkml:trace contextRef="#ctx0" brushRef="#br1" timeOffset="44798.31">16809 13848 12898 0,'0'0'2385'15,"0"0"-121"-15,0 0-343 16,104-12-633-16,-72 12-120 16,-4 0-368-16,-4 4-192 0,-13 8-215 15,-2 7-185-15,-9 0-160 16,-5 10-48-16,-14 3-88 0,-9 3-56 31,0-3 72-31,-4-2 56 0,8-7 8 16,5-7 8-16,10-6 80 15,5-10 64-15,4 0-144 16,8-10 80-16,12-9 32 0,4-1 16 16,4-5-80-16,-5 0-40 31,1 3-8-31,1-1-56 0,-18 6-416 15,-3 3-1353-15,-4 8-2960 0</inkml:trace>
  <inkml:trace contextRef="#ctx0" brushRef="#br1" timeOffset="44985.81">16638 14290 17091 0,'0'0'2833'0,"0"0"-1665"16,0 0-656-1,0 0-512-15,84 54-512 0,-49-41-1464 16,-7 0-2233-16,-4-4-4801 16</inkml:trace>
  <inkml:trace contextRef="#ctx0" brushRef="#br1" timeOffset="45196.25">17040 14265 9233 0,'0'0'2121'15,"0"0"-273"-15,0 0-687 0,0 0-177 16,100 0-272-16,-73 0-280 31,1 0-32-31,0 0 248 0,4 0 360 16,-4 0-143-16,0 0 63 15,-4 0-440-15,-8 0-312 16,-4 3-176-16,-12 16-160 0,-7 1-1944 16,-14-5-3970-16</inkml:trace>
  <inkml:trace contextRef="#ctx0" brushRef="#br1" timeOffset="45877.42">14957 15884 14051 0,'0'0'2800'0,"0"0"-1264"31,0 0-303-31,23 86-521 16,-3-61 312-16,1 4-200 0,-6-3-368 16,5-4-136-16,-8-7-96 15,0 2-112-15,-4-8 9 0,-4-3-65 16,-4-3-56-16,0-3-129 15,0 0-455 1,0-13-416-16,4-12 120 16,-4-3 400-16,4-10 192 0,0-4 80 15,4 0-176-15,-4 2 256 16,4 2 64-16,3 0 64 0,-2 6 0 16,3 3 0-1,-5 6 48-15,2 11 224 16,3 6 120-16,-1 6 192 15,6 0 504-15,-6 16-24 0,10 13-255 16,-6 2-185-16,5 4-184 16,-3 0-184-16,-6-3-136 0,6 0-120 31,-6-10-24-31,5-7-280 16,0-5-880-16,-1-3-1593 0,2-7-4481 15</inkml:trace>
  <inkml:trace contextRef="#ctx0" brushRef="#br1" timeOffset="46087.86">15638 15818 20484 0,'0'0'3673'15,"0"0"-3145"-15,0 0-208 16,0 0-208-16,0 0 104 0,47 0-160 16,-22-7-56-16,14-15-1280 15,-2-1-4138-15,-2-2-3167 0</inkml:trace>
  <inkml:trace contextRef="#ctx0" brushRef="#br1" timeOffset="46439.93">16284 15246 19036 0,'0'0'2688'0,"0"0"-1088"0,19 86-855 16,-7-45-361-16,-4 4-16 15,4 5-208 1,4 4-56-1,-4 0-104-15,4 1 0 0,0-5-464 0,8 1-696 16,-4-17-1137-16,-5-11-4376 16</inkml:trace>
  <inkml:trace contextRef="#ctx0" brushRef="#br1" timeOffset="47153.03">17248 14801 18283 0,'0'0'4145'16,"0"0"-3088"-1,0 0-409-15,0 0-16 16,0 0 24 0,0 0-328-16,0 0-184 0,-40 36-136 0,40-25-8 15,0-4-56-15,8 0 8 16,8-4-8-16,7-3-88 0,1 0-360 31,4 0 32-31,0-3-16 16,0-11 80-16,-4 3 112 15,0 1 247-15,-8-3 41 0,-4 4 8 16,-5 5 0-16,2 1 73 16,-9 3 255-16,0 0 256 0,0 0 192 31,0 7-112-31,0 12-184 15,-9 5-232-15,2 15 16 0,-9 3-64 16,4 8-8-16,-4 4 16 16,-4 17-136-16,-8 11 48 15,5-3-112-15,-5-10 56 0,4-11-64 32,0-19 0-32,-4-8-64 15,0-6-296-15,-8-15-536 0,-4-20-960 16,8-12-2257-16,5-6-2521 0</inkml:trace>
  <inkml:trace contextRef="#ctx0" brushRef="#br1" timeOffset="47360.46">17192 15055 14403 0,'0'0'2896'0,"0"0"-239"15,108 29-537-15,-57-9-495 16,5-2-265-1,0 1-576-15,7 1-400 16,-3-5-112-16,0-5-160 16,-8-4-112-16,-8-6-96 0,-9 0-624 15,-7 0-192-15,-15 3-1041 16,-9-3-1935-16,-4 7-1194 0</inkml:trace>
  <inkml:trace contextRef="#ctx0" brushRef="#br1" timeOffset="47850.15">17367 15637 15971 0,'0'0'3089'16,"0"0"-2129"-16,0 0 512 0,88-29-464 15,-48 4 97-15,-1-4-257 16,2-6-456 0,-6-3-208-16,1 0-184 15,-8 3-48-15,-8 6-696 0,-8 7-545 16,-4 3-791-16,-8 13-737 16,0 3-71-16,-8 3-1497 0,-9 0 1096 15,2 3 232 1,-1 6 3057-16,-4-2 2761 15,8-7-1737-15,0 0-592 16,4 0 481 0,5 0 847-16,-2 0 920 15,5 0-247-15,0 0-473 16,0 6-415-16,5 6 87 0,6 8-256 16,5-1-255-16,0 9-273 15,-1 4-208-15,10 7-104 0,-5 1-40 16,0 2-104-16,-4 3-192 15,-5-8-136-15,2-1-56 16,-6-11-8-16,-7-6-152 0,0-10-408 31,-3-9-1344-31,-14 0-2089 16,-2-6-1640-16</inkml:trace>
  <inkml:trace contextRef="#ctx0" brushRef="#br1" timeOffset="47986.79">17523 15620 14699 0,'0'0'3168'0,"0"0"-1367"16,0 0-201-16,-12 77-984 0,7-48-336 15,5-7-280-15,0-7-1240 16,0-5-2977-16,5-7-6113 16</inkml:trace>
  <inkml:trace contextRef="#ctx0" brushRef="#br1" timeOffset="48149.35">17766 15465 17251 0,'0'0'3857'16,"0"0"-2121"-16,0 0-503 16,0 0-721-16,0 0-296 0,79 22-216 15,-51-22-1184-15,-4 0-1649 16,4 0-4225-16</inkml:trace>
  <inkml:trace contextRef="#ctx0" brushRef="#br1" timeOffset="48588.18">18211 14951 18860 0,'0'0'2608'16,"0"0"-1776"-16,0 0 192 16,105-38-543-16,-70 19 23 15,9 0-240-15,-4-1-136 16,0 2-40-16,-4 5-80 15,-5 0 8-15,-6 3-8 0,-5 7 8 16,-9 0 56-16,1 3 24 16,-3 0 216-1,-2 6 56-15,5 11 8 16,0 4 56-16,4 11-40 16,0 4 48-16,4 8-104 0,0 0-8 15,4 7-31-15,-1-7-201 16,-3 2 24-16,-3-9-120 0,-6-8 0 31,1-7-48-31,-12-7-465 16,0-8-391-16,-15-10-912 15,-10-13-3345-15,-6-6-4657 0</inkml:trace>
  <inkml:trace contextRef="#ctx0" brushRef="#br1" timeOffset="48781.66">18403 14624 18876 0,'0'0'3648'15,"0"89"-1671"-15,0-10-841 16,0 4 0-16,0-10-464 16,0-16-416-16,0-19-256 15,0-6-288-15,-8-3-840 16,-4-14-1264-16,1-9-4394 0</inkml:trace>
  <inkml:trace contextRef="#ctx0" brushRef="#br1" timeOffset="49214.5">18065 14954 15347 0,'0'0'5649'16,"0"0"-4617"-16,47 114 184 16,-27-60-687-16,-4-3-265 0,-8 0-184 15,-4-13-80-15,0-3-72 16,-4-3-56-16,0-10-104 0,-8-3 32 16,0-6 120-1,-4-4 80 1,8-6 0-16,0 1 184 0,4-4-32 15,0 0-8-15,4 0-144 0,16 3 80 16,11-3 32-16,6 0-32 16,7 0 128-16,8-3 184 15,11-7 264-15,13-13-32 16,0 1-80 0,-1 0-200-16,1 0-168 0,-12 6-80 15,4 0-88-15,-5 3 0 0,-7 13 0 16,0 0 0-16,-9 0 48 15,-2 0-56 1,-9 7-192-16,-5-1-16 16,-7-3-696-16,-8 1-632 15,-5-1-4290-15</inkml:trace>
  <inkml:trace contextRef="#ctx0" brushRef="#br1" timeOffset="49381.06">19427 15297 21972 0,'0'0'0'0,"0"0"-352"15,0 0-5297-15</inkml:trace>
  <inkml:trace contextRef="#ctx0" brushRef="#br1" timeOffset="51645.99">14220 17758 18691 0,'0'0'2641'0,"0"0"-1897"0,0 0-400 15,0 0 328-15,0 0 113 16,0 0-233-16,88 66-288 0,-73-43 32 16,1 6-16-1,-4 1-8-15,-4 9-88 16,-4-1-8-16,-4-1-32 16,0-1-72-16,0-11-24 0,-4-9 0 15,-4-5 16-15,4-6-8 16,0-5-56-16,0 0-152 0,0-5-224 31,0-15 40-31,0-9 120 0,0-6 0 16,4-6 72-16,0-4 96 15,0 4 40-15,8 0 0 16,4 5 8-16,8 4 0 0,-4 11 0 16,8 2 0-16,-1 3 8 31,-2 7 0-31,-1 5 88 0,-1 4 120 15,1 0 136-15,1 7 112 16,-2 8 8-16,1 14 40 16,4 3-56-16,-4 6-120 0,0 7-136 15,0-1-88-15,-8-3-112 32,-1-3-64-32,2-3-248 0,-2-12-520 15,-3-23-592-15,1 0-1497 16,-5-10-4512-16</inkml:trace>
  <inkml:trace contextRef="#ctx0" brushRef="#br1" timeOffset="51877.38">14833 17802 19964 0,'0'0'3064'0,"0"0"-2367"0,0 0-505 16,0 0-72-16,0 0 144 15,80 0-264-15,-52 0-16 0,11-22-1289 16,-7 0-2639-16,-4 0-3338 0</inkml:trace>
  <inkml:trace contextRef="#ctx0" brushRef="#br1" timeOffset="52157.63">15240 17485 15539 0,'0'0'5449'16,"0"0"-3793"-16,0 0-215 0,0 0-449 15,28 103-120-15,-17-54-344 16,2 2-216-16,-2-1-160 16,1-8-152-16,0-11-104 0,-4-12-648 0,-4-15-1248 31,0-4-3794-31,-4-7-6176 15</inkml:trace>
  <inkml:trace contextRef="#ctx0" brushRef="#br1" timeOffset="52448.85">15459 17304 20500 0,'0'0'2544'16,"0"0"-1455"-16,0 0-409 0,95 82 168 16,-55-44-32-16,-5 10-208 15,2-1-208-15,-5 7-112 0,-9 0-136 16,-3 4-88-16,-16-5-64 15,-4 4-296 1,-15-9-768-16,-58 13-832 16,10-20-2513-16,-13-3-5977 0</inkml:trace>
  <inkml:trace contextRef="#ctx0" brushRef="#br1" timeOffset="52894.65">13777 17704 17643 0,'0'0'5553'0,"0"0"-3912"16,0 0-129-16,-19 107-664 0,15-21-168 16,4 19-183-16,0-3-281 15,7-26-96-15,1-25-120 0,4-23 0 16,8-3-216 0,0 1-905-16,12-7-951 15,-4-13-2809-15,-5-6-8026 16</inkml:trace>
  <inkml:trace contextRef="#ctx0" brushRef="#br1" timeOffset="53485.08">13040 18129 18259 0,'0'0'3673'0,"0"0"-3017"0,0 0 104 15,88 6-207 1,-53 4-41 0,2-1-112-16,-5 1-104 0,0-1-128 15,-9 1-96-15,-3 6 16 0,-8 3 64 16,-8 6 128-16,-4 8-136 15,0 4-72-15,0 5-16 0,-12-5 136 32,-4-2 152-32,0-3 16 15,4-7-96-15,-4-5-24 0,4-5-48 16,5-5-24-16,-2-7-8 16,5 0 9-16,4-3-41 0,0 0-128 15,0 0-24-15,0 0-128 31,9-9 64-31,6-4 88 16,9-3 0-16,1 0 0 0,2 4 0 16,4 2-313-16,-3-2-695 15,17-14-776-15,-13 7-2273 0,-4 0-4033 0</inkml:trace>
  <inkml:trace contextRef="#ctx0" brushRef="#br1" timeOffset="56782.34">9785 9922 14779 0,'0'0'2016'0,"0"0"-256"15,0 0-87 1,0 0-241 0,111-58-384-16,-66 55-207 0,11 0-241 15,-1 3-160-15,4-3-200 16,-3-3-64-16,0 2-112 0,-7 1 32 16,-10 0-96-16,1 3 96 0,-9 0-16 31,-6 0 88-31,-1 0 64 15,-9 0-56-15,-2 3 32 0,-6-3-8 16,1 0-32-16,-8 0-72 16,0 0 24-16,0 0 24 0,0 0 0 15,0 0 0-15,-4 0-136 32,-3 0-8-32,-6 0-32 0,5 0-440 15,-3 0-504-15,-6-3-680 16,10 0-913-16,-1 0-3208 0</inkml:trace>
  <inkml:trace contextRef="#ctx0" brushRef="#br1" timeOffset="60164.29">15977 17519 12666 0,'0'0'6017'0,"0"0"-4904"16,0 0-553-16,0 0 488 15,0 0 192-15,83 0-151 0,-47 0-361 32,0 4-80-32,8-4-152 15,-9 0-232-15,2 0-96 0,-5 0-112 16,-4-4-8-16,-9-2-48 16,-3 3-64-16,-8-7-800 0,-4 1-1065 15,-4-20-1927-15,0 1-721 31,-12 2-5385-31</inkml:trace>
  <inkml:trace contextRef="#ctx0" brushRef="#br1" timeOffset="60335.84">16204 17319 10642 0,'0'0'6945'16,"0"0"-4840"-1,0 0 31 1,0 0-551-16,0 0-89 0,0 0-376 0,0 0-344 15,0 0-512-15,7 108-264 16,6-60-256-16,2 9-808 0,2-16-1152 16,-10-12-3738-16</inkml:trace>
  <inkml:trace contextRef="#ctx0" brushRef="#br1" timeOffset="60786.63">16694 17117 10146 0,'0'0'9698'16,"0"0"-7410"-16,0 0-183 16,0 0-697-1,32 100-104-15,-21-61-208 16,2 9-471-16,-6-1-169 0,6 4-216 16,-5 3-192-16,-1 3-48 0,-3-6-576 15,0 5-1025-15,0-7-2296 16,-4-14-7433-16</inkml:trace>
  <inkml:trace contextRef="#ctx0" brushRef="#br1" timeOffset="61376.05">17491 17427 18820 0,'0'0'4088'16,"0"0"-3327"-16,0 0-241 15,0 0 184-15,0 0 88 16,60-7-280-16,-29 4-176 0,1-2-120 31,4-2-136-31,-8-3-72 16,0-2-8-16,0-1-480 0,0 4-912 16,-9-1-2265-16,-2 10-3280 0</inkml:trace>
  <inkml:trace contextRef="#ctx0" brushRef="#br1" timeOffset="61574.52">17630 17561 6329 0,'0'0'14755'16,"0"0"-12354"-16,0 0-1457 15,0 0-488-15,0 0-96 16,0 0 80-16,0 0-160 15,0 0-160-15,91-13-120 0,-50 6-296 16,15-11-1200-16,-13-5-2905 16,1 1-8186-16</inkml:trace>
  <inkml:trace contextRef="#ctx0" brushRef="#br1" timeOffset="62175.99">18065 17138 17899 0,'0'0'4089'15,"0"0"-3401"-15,0 0 425 0,95 20-169 16,-51-8-40-16,0 4-392 16,3 0-176-1,-3 2-88-15,-8 5-64 16,-4 6-64-16,-9 3 0 16,-10 9 0-16,-5 4-40 0,-8 2 32 15,-4 1-32-15,-16-1-8 16,-4-2 40-16,0-7-16 0,0-4 152 31,4-11-7-31,5-7-1 16,7-7 72-16,3-5-104 15,5-4-208-15,0 0-104 0,9 0-160 16,14-10 208-16,5-5 56 16,4-8-8-16,8-3 8 0,-4 1-8 15,0-4-304 1,-5 4-489-16,1-13-527 15,-4 6-1320-15,-8 3-3602 16</inkml:trace>
  <inkml:trace contextRef="#ctx0" brushRef="#br1" timeOffset="62617.81">18642 17123 12706 0,'0'0'3857'15,"0"0"-1256"-15,0 0-353 16,0 0-352-16,0 0-527 0,84 107-425 31,-64-62-208-31,-5-4-264 16,-2-3-256-16,-5-12-96 0,-4-7-112 16,-4-6-8-16,0-13-176 15,0 0-424-15,-4-7 16 0,-13-12-16 31,-2-9 224-31,3-7 176 16,0 0 16-16,7 3-64 16,6 0 104-16,3 7 72 0,0 2 64 15,3 8-40-15,10-1 48 16,-1 3 0-16,4 4 104 0,-1 3 312 16,6 2 64-1,-6 4 88 1,5 0-88-16,5 10-24 0,-1 5-16 15,-1 11-8-15,1 0 128 0,-8 1-151 16,0 5-193-16,-4-3-120 16,-4-3-32-16,-4-11-64 15,0 1-424-15,7-6-825 16,-2-7-1623 0,-1 0-5242-16</inkml:trace>
  <inkml:trace contextRef="#ctx0" brushRef="#br1" timeOffset="62911.02">19160 17078 19524 0,'0'0'2584'15,"0"0"-1808"-15,0 0-480 0,0 0 409 32,0 0 15-32,0 0-432 15,88 13-136-15,-64-13-152 16,-5 0-416-16,9-4-792 0,-8-11-2649 0,-4 2-4601 15</inkml:trace>
  <inkml:trace contextRef="#ctx0" brushRef="#br1" timeOffset="63125.45">19474 16862 20028 0,'0'0'4377'15,"0"0"-3225"-15,0 0 144 16,41 99-384-16,-26-61-87 16,6 6-353-16,-2 4-320 15,-3-7-152-15,-4-3-600 0,-3 0-1201 16,-9-9-1840-16,0-10-4296 0</inkml:trace>
</inkml:ink>
</file>

<file path=ppt/ink/ink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32767" units="deg"/>
          <inkml:channel name="T" type="integer" max="2.14748E9" units="dev"/>
        </inkml:traceFormat>
        <inkml:channelProperties>
          <inkml:channelProperty channel="X" name="resolution" value="3854.94116" units="1/cm"/>
          <inkml:channelProperty channel="Y" name="resolution" value="5461.1665" units="1/cm"/>
          <inkml:channelProperty channel="F" name="resolution" value="91.01945" units="1/deg"/>
          <inkml:channelProperty channel="T" name="resolution" value="1" units="1/dev"/>
        </inkml:channelProperties>
      </inkml:inkSource>
      <inkml:timestamp xml:id="ts0" timeString="2020-07-27T06:21:18.344"/>
    </inkml:context>
    <inkml:brush xml:id="br0">
      <inkml:brushProperty name="width" value="0.05292" units="cm"/>
      <inkml:brushProperty name="height" value="0.05292" units="cm"/>
      <inkml:brushProperty name="color" value="#002060"/>
    </inkml:brush>
    <inkml:brush xml:id="br1">
      <inkml:brushProperty name="width" value="0.05292" units="cm"/>
      <inkml:brushProperty name="height" value="0.05292" units="cm"/>
      <inkml:brushProperty name="color" value="#FF0000"/>
    </inkml:brush>
  </inkml:definitions>
  <inkml:trace contextRef="#ctx0" brushRef="#br0">9773 8775 10962 0,'0'0'10786'15,"0"0"-9121"1,-8 105-377 0,8-47-432-16,16 5-56 0,4 0-56 15,0-12-312-15,8-6-280 16,8-17-152-16,3-15-56 16,6-13-16-16,-6-19-136 0,5-16-64 0,-16-13 104 31,-4-6-16-31,-13-3 184 15,-11 7-8-15,-8 2 8 0,-19 9 0 16,-9 10 120-16,-4 11 96 16,-8 11 128-16,5 7 8 15,-2 0-176-15,2 10-152 0,11 9-24 32,4-3-264-32,8 0-536 15,12-3-624-15,8 3-1449 0,0 0-3000 16,13-4-1537-16</inkml:trace>
  <inkml:trace contextRef="#ctx0" brushRef="#br0" timeOffset="440.82">9952 9306 16427 0,'0'0'6633'0,"0"0"-4904"16,0 0-49-16,-99 107-544 0,35-27-319 31,-24 40-369-31,-7 20-200 16,-1 13-136-16,5-7 32 0,14-22-144 15,6-17 0-15,15-21-8 16,13-29-88-16,18-18-96 0,5-11-216 15,9-9-185-15,3-3-31 32,4-3-416-32,4-7-1104 15,4-6-689-15,4 0-1520 0,3 0-3713 0</inkml:trace>
  <inkml:trace contextRef="#ctx0" brushRef="#br0" timeOffset="793.88">9112 10449 14915 0,'0'0'5281'0,"0"0"-4097"16,-13 92 40 0,13-16-287-16,13 0 127 15,7-6-168-15,-5-9-184 16,6-17-104-16,-2-6-176 0,5-7-192 15,0-11-240-15,4-17-136 16,0-6 64-16,12-36 16 0,-1-30-224 31,2-27-72-31,-18-11 40 16,-10 18-64-16,-13 25 88 0,-4 29 136 16,-17 6 104-16,-7 4 48 15,-11 6 8-15,-6 3 8 0,2 10 32 16,-5 6-48-16,8 3-80 31,5 4-984-31,10-7-1089 16,14 0-2720-16</inkml:trace>
  <inkml:trace contextRef="#ctx0" brushRef="#br0" timeOffset="1441.14">10180 9217 11602 0,'0'0'5345'0,"0"0"-3753"0,0 0 217 0,0 0-417 15,0 0 88-15,0 0-127 16,75 111-249-16,-27-26-136 16,11 36-32-16,-3 19-39 15,-4 6-153 1,-8-9-264-16,-4-23-128 16,-4-9-8-16,0-26-112 0,-8-22-224 0,0-12-8 15,-4-10 8-15,-1-1 0 16,1 1-8-16,4-6-336 15,-8-11-504 1,-4-8-520-16,-4-10-689 16,-4-3-431-16,-4-25-1361 15,-4-4-720-15,0 3-3457 0</inkml:trace>
  <inkml:trace contextRef="#ctx0" brushRef="#br0" timeOffset="1725.38">10801 10312 10962 0,'0'0'6625'0,"0"0"-4848"16,-8 105 431-16,8-51-808 16,0 3-95-16,0 7-129 15,8 2-400-15,4-2-176 0,4-7-216 32,4-12-256-32,0-20-128 15,4-16-144-15,4-9-256 0,-5-38-504 16,1-35-32-16,-11-19 40 0,-9 0 87 15,-4 16 201 1,-13 25 320-16,-10 16 128 0,-5 3 152 16,-13 3 8-1,-10 1 72-15,-5 9-64 16,-4 7 0-16,1 5-8 0,-13 1-840 16,9-1-3705-16,10 1-8258 0</inkml:trace>
  <inkml:trace contextRef="#ctx0" brushRef="#br0" timeOffset="2355.69">9168 10849 10730 0,'0'0'8130'15,"0"0"-5570"-15,0 0-495 0,0 0-665 32,-45 82-248-32,17-34-176 15,-15 19-136-15,-13 28-199 0,-28 32-137 16,-8 16-232-16,-3 10-160 15,7-8-64-15,13-11-48 16,3-11 0-16,9-5-8 0,-1-17-48 31,12-24-88-31,16-24-528 16,12-18-433-16,8-16 49 0,0-9-720 16,0-13-337-16,8-13-3528 15,0-9-3785-15</inkml:trace>
  <inkml:trace contextRef="#ctx0" brushRef="#br0" timeOffset="2730.69">8184 12239 18547 0,'0'0'3041'15,"-25"76"-2089"-15,22-22-408 16,3 7-151-16,0 2 63 15,3-2-40-15,18-4-120 0,-2-6-128 16,5-13-72-16,4-13-80 16,-4-9-16-16,8-10-64 15,-4-6-80 1,4-13 24-16,0-15-200 16,0-16 32-16,-1-20 88 15,-3-19-8-15,-4 7 40 0,-12 6 63 16,-12 13 97-16,0 19 8 15,-16 7 121-15,-12-1 143 0,-4 15 72 32,-8 8-112-32,-3 9-48 15,-5 6-104-15,4 14-72 16,4 2-232-16,8-3-400 0,9-6-841 16,2-16-2480-16,14-20-3184 15,3-8-81-15</inkml:trace>
  <inkml:trace contextRef="#ctx0" brushRef="#br0" timeOffset="5376.61">9239 11049 13362 0,'0'0'2377'16,"0"0"-713"-16,0 0-528 31,0 0 281-31,0 0-161 0,24 16-216 16,-8-1 225-16,4 11-65 16,4 9-192-16,-1 13-40 0,10 15 0 15,-1 32-127-15,4 29-169 16,-5 9-80-16,1-2-136 31,-12-30-144-31,-4-34-184 0,-4-23-80 16,0-12-48-16,0-3-120 15,4-1-368-15,-4-3-512 16,-1-12-473-16,-2-7-479 0,-1-6-705 16,-8 0-1263-16,0-6 31 15,0-19-1264 1,-4-1-2393-16,-4 7 6930 0</inkml:trace>
  <inkml:trace contextRef="#ctx0" brushRef="#br0" timeOffset="5646.89">9606 11960 7361 0,'0'0'6786'0,"0"0"-3890"0,0 0-383 15,20 95-313 1,-8-44-351-16,-1 3-217 16,6 7-352-16,2-8-200 0,-3-5-431 15,5-10-353-15,2-12-280 16,1-23-16-16,0-3-232 15,4-45-633-15,0-37-31 0,-13-33 48 32,-11-9 136-32,-4 20 280 15,-11 31 88-15,-14 31-72 0,-2 14 64 16,-9 2 199-16,-8 11 97 16,-8 5 56-16,5 10 8 0,3 25-8 15,4 10-56-15,12 0-280 31,8-3-1144-31,8-10-3617 0,12-16-6489 0</inkml:trace>
  <inkml:trace contextRef="#ctx0" brushRef="#br0" timeOffset="6561.44">10781 10804 5817 0,'0'0'13035'0,"0"0"-11291"0,0 0-64 15,92 89-327-15,-36-22-1 16,15 22-200-16,17 28-80 0,0 7-95 15,-4 3-321-15,-13-9-56 0,-11-4-80 16,-4 6-200 0,-9-2-56-1,-6-7-56-15,2-10-160 0,-11-9 48 16,-4-24-40-16,-8-21-56 16,-8-21 0-16,-1-11-168 0,2-8-384 15,-6-1-560-15,1-6-425 0,0 0-103 31,-3-3 128-31,-1-16-233 16,-4 0-479-16,0-3-705 0,0-4 105 16,-9 1 543-16,-3 6 1281 15,1 3 1000-15,2 6 1432 16,-3 3 825-16,5 7 559 0,-1 7-431 16,-1 15-521-16,5 10-255 0,1 10-289 31,3 2-160-31,0 4-32 15,0 2-159-15,11-5-209 16,6-7-280-16,-2-10-264 0,1-9-208 16,5-12-8-16,-6-7-40 31,2 0-168-31,-2-22-152 0,-7-13 24 16,-3-10 48-16,-5-6 64 15,-9 4 32-15,-19-1 55 16,-8 7 137-16,-11 9-16 0,-1 13 16 0,-4 10-8 15,-3 5-8 1,-1 4-640 0,-4 0-648-16,-32-12-744 0,12-5-3033 15,5-1-6426-15</inkml:trace>
  <inkml:trace contextRef="#ctx0" brushRef="#br0" timeOffset="7349.33">10745 10966 1560 0,'0'0'12995'0,"0"0"-9947"16,0 0-607-16,0 0-497 0,0 0-231 16,0 0-313-1,-7 121-288-15,-21-32-152 16,-13 41-184-16,-6 19-55 15,-5 4-201-15,1-14-232 0,10-21-72 16,13-29-96-16,9-29-40 16,6-22-80-16,9-12-8 0,0-1-400 31,4-3-472-31,0-6-377 16,12-7-551-16,1-9-601 0,2 0-1279 15,5-12 607-15,-8-7-1696 16,0-3 80-16,-4 5 3265 0,-8 8 1432 15,0 9 5209-15,0 0 64 32,0 9-2280-32,0 17-513 15,4 6-832-15,4 3-311 0,4 9-305 16,4-2-112-16,4-4-144 16,4-10-256-16,-1-9-304 0,5-13-208 15,-4-6-8-15,8-18-216 16,0-30-240-1,4-42-160-15,-12-20-120 16,-8 5-16-16,-16 22 272 0,0 36 296 16,-32 24 72-16,-16 17 96 15,-27 9 16-15,-25 39-424 0,-11 5-1129 16,30 5-2976 0,14-18-6969-16</inkml:trace>
  <inkml:trace contextRef="#ctx0" brushRef="#br0" timeOffset="8222.99">8298 12821 11802 0,'0'0'8506'32,"0"0"-6666"-32,0 0-23 15,0 0-513-15,0 0-96 16,-86 124-288-16,37-23-352 0,-7 42-55 16,-7 21-89-16,3 2-32 0,0-20-128 15,17-29-152-15,3-12-112 31,12-26 0-31,8-24-256 16,4-24-200-16,11-8-312 0,2-11-193 16,3-2-423-16,0-7-1121 15,0-3-2216-15,0-6 569 0,8-11-1234 16,-4-5-799-16,0 3 5345 31,0 4 840-31,0 8 2633 16,-4 7 2536-16,0 4 648 0,0 14-3185 0,0 11-479 15,4 3-569-15,3 7-248 16,10 1-175-16,-2 2-329 16,5-1-176-16,8-3-208 15,-3-10-296 1,6-12-152-16,-3-16-112 16,4-3-152-16,0-26-224 0,-4-12-64 0,-9-13 48 15,-2-3 216-15,-13 0 160 16,-4 5 120-16,-12 15 8 15,-12 12 72 1,-16 12 64-16,-8 10 8 16,-12 3-80-16,0 6-64 15,8 13-136-15,5 0-160 0,15-3-328 16,16-6-785-16,20-10-3048 16,12-7-2440-16,12-12-3113 0</inkml:trace>
  <inkml:trace contextRef="#ctx0" brushRef="#br0" timeOffset="8990.94">7909 14446 7177 0,'0'0'10194'15,"0"0"-8481"-15,0 0-1 0,0 0-504 16,0 0 104-16,-81 57-31 16,57-31-273-16,5 2-184 0,-1 10-128 15,-4 3-192 1,1 10-144-16,-5 3-135 15,3 3-89-15,1 4-64 16,-4 12-64-16,-4 19-8 0,4 16-8 16,9-13-64-16,3-15-225 15,12-26-271-15,4-23-232 16,-4 1-336 0,4-6-592-16,-4-8-825 15,0-21-4040-15,4-19-2433 0,-5-7 7593 16</inkml:trace>
  <inkml:trace contextRef="#ctx0" brushRef="#br0" timeOffset="9305.1">7514 15151 4977 0,'0'0'8497'16,"0"73"-6568"-16,4 3 479 0,7 26-127 16,2-7-305-16,-2-19-407 15,2-25-425-15,-1-19-456 16,-1-1-320-16,6-2-224 0,7-7-144 15,4-6-64 1,4-9 16-16,3-7-16 16,5 0-128-16,-5-10-312 0,-7-12 24 15,-3-13 8-15,-5-3 64 16,-12-3 248-16,-8-1 56 16,0 1 48-16,-21 6 56 15,-11 6 8-15,-7 13 8 16,-9 7 32-16,-7 9-40 15,3 0-8-15,-1 9-64 0,14 7-377 16,11-3-487-16,11-13-1944 16,10-6-5018-16,7-19 776 15</inkml:trace>
  <inkml:trace contextRef="#ctx0" brushRef="#br0" timeOffset="9975.31">9538 12462 10234 0,'0'0'8738'0,"0"0"-6730"16,0 0 232-16,0 0-719 0,0 0-225 15,0 0-240 1,-67 92-288-16,54-35-167 15,2 35-217-15,-2 26-112 16,-6 15-112-16,-2-9-40 0,10-33-120 16,-2-33-392-16,6-20-713 15,-1-16-583-15,-1 3-584 16,-2 4-2209-16,-1-4-3641 16,-1-6-2984-16</inkml:trace>
  <inkml:trace contextRef="#ctx0" brushRef="#br0" timeOffset="10281.48">9203 13497 11442 0,'0'0'9642'0,"-20"117"-7986"16,9-22-471-16,7 19-49 0,4-21 40 16,0-23-208-16,7-33-352 15,5-12-159-15,8-5-265 0,8-8-192 31,4-2-200-31,0-10-129 16,0-22-159-16,0-16-136 16,-4-13 72-16,-13-6 112 0,-2-7 128 15,-13 4 120-15,0 9-40 16,-13 10 128-16,-10 10 96 0,-5 11 8 31,0 15 88-31,-4 5-8 16,4 8 56-16,-4 18-136 0,4 6-24 15,0-1-808-15,-4 7-1249 0,8-9-4592 16,5-7-6738-16</inkml:trace>
  <inkml:trace contextRef="#ctx0" brushRef="#br0" timeOffset="10624.56">9191 13966 4136 0,'0'0'13299'16,"0"0"-10786"-16,0 0-353 0,0 0-607 31,-23 77-313-31,10-26-192 15,-10 28-336-15,-5 35-112 16,0 23 40-16,-8 12-183 0,5-3-121 16,-6-10-240-16,1 1-64 15,-3-10-32-15,7-32-336 0,8-28-385 32,8-35-247-32,7-23-336 15,-2-9-664-15,-5-51-3194 16,0-2-2999-16,4-8 847 0</inkml:trace>
  <inkml:trace contextRef="#ctx0" brushRef="#br0" timeOffset="10971.64">8773 14976 20084 0,'0'0'4009'15,"-20"118"-3449"-15,16-26 304 31,4 3-288-31,0-22 272 16,8-22-176-16,8-19-183 0,3-4-137 16,5-2-320-16,8-4-32 15,0-9-72-15,0-7-32 0,-4-6-161 16,0-6-95-16,-4-13-64 31,-12-10 32-31,-4-12 176 0,-4-1 144 16,-4-2 64-16,-4 2-112 15,-16 4 48-15,-8 13 64 0,-4 6 8 16,-3 10 0-16,7 5-56 16,-4 4 0-16,8 0-136 31,3 4-360-31,2-2-1056 0,-5-8-2089 16,9-13-2585-16,6-10-6032 0</inkml:trace>
  <inkml:trace contextRef="#ctx0" brushRef="#br1" timeOffset="15922.4">8709 15566 12186 0,'0'0'5401'0,"0"0"-4681"16,0 0 505-16,-99-75 151 0,75 49 80 15,4 0-415-15,-1 5-369 16,10-5-200-16,7-3-168 0,4 0-128 31,0 2-8-31,15-5-32 16,13 0-16-16,9 3-24 0,10 4-40 15,9 6 32-15,4 10 40 16,0 5 8-16,0 4-8 16,-4 6 32-16,-9 14 8 0,-7 5 24 15,-4 4 64-15,-13 2 168 32,-6 8 40-32,-10-2 41 0,-7 2-105 15,0-2 16-15,-11-2-104 16,-17-6-120-16,-4-4-24 0,-12-8-88 15,-4-5-80-15,0-9 0 0,1-3-8 16,2-3 0 0,14-13 8-1,3-6-8-15,8 0 0 0,8-1-64 16,8-1 72-16,4-2-88 16,0 0 16-16,24-2 24 0,8 6-56 15,16 2-8 1,11 8 56-16,6 12 8 15,-5 0 40-15,-6 16-40 16,-9 12 48-16,-13 4 48 0,-13 6 0 16,-10 1 48-16,-9-2 0 15,-13-5-24-15,-15 0-72 16,-11-10 0 0,-13-9-8-16,-12-10 8 15,-4-3 0-15,1-23 0 0,-1-5-8 16,20-10 8-16,5 0-8 15,15-4-88-15,20 5-40 16,8 2 16-16,28 3-24 0,11 3 64 31,13 1 72-31,3 2-40 16,5 4 40-16,0 6 0 0,-8 10 8 16,-8 6-16-16,-13 0 16 15,-3 22 40-15,-15 6 128 16,-5 8 104-16,-8 2-88 0,0 0-112 15,-21-3-72 1,-3-13-256-16,-19-19-808 16,7-3-1121-16,1-9-3656 0</inkml:trace>
  <inkml:trace contextRef="#ctx0" brushRef="#br1" timeOffset="27383.85">7602 15726 9113 0,'0'0'3897'0,"0"0"-2640"32,0 0 55-32,0 0-304 15,0 0-368-15,0 0-64 16,0 0-8-16,0 0 9 0,-64-74-137 0,55 53 96 15,5-8-224 1,1-3-168 0,-1 0 32-16,4-2-8 0,0 5 104 15,0 4-80-15,7 2-112 16,6 10-16-16,-1 4-16 16,12 3 8-16,0 6 64 0,4 0-72 0,4 0 72 31,0 12-64-31,-4 4 200 15,0 3 112-15,-5 3 40 16,-7 1 128-16,-1 2-127 0,-6 3 31 16,-5-2-104-16,-4-1-24 15,0 0 24-15,0 1-24 0,-13-4-24 32,-2-3-112-32,-5-2-40 15,1-8-40-15,-9-6-88 0,-4-3-8 16,0 0 8-16,-5-10 0 15,5-5 32-15,0-4-40 0,13-1 0 16,3 5-8-16,4-2 8 31,3 5 0-31,9-1-64 16,0 4-16-16,0-4-8 0,9-3 80 16,10 0 0-16,6 1-40 15,3-2 48-15,7 2 0 0,6 5-8 16,-2 1 8-16,5 2 0 15,0 4-8 1,-4 3 8-16,-8 0 0 16,-1 0 0-16,1 16 0 0,-8 3 16 15,4 10 64-15,-3 5-8 16,1 14-24-16,2 6-48 0,-3 3 144 16,-9-3-24-1,-4-12-24-15,-5-8-32 16,-7-14 64-16,-4-8-32 15,-20-2 8-15,-11-4-88 0,-13-2 80 16,-11-4-96-16,-1 0 8 16,-4-4-8-16,0-9 0 0,5-6 8 31,-1-3-8-31,8 0-72 16,3-7-120-16,14 4-152 0,7-1-136 15,8 8-280-15,13 1-784 16,7-5-865-16,4 7-2376 0,7-1-1920 15</inkml:trace>
  <inkml:trace contextRef="#ctx0" brushRef="#br1" timeOffset="58055.89">9789 10573 21844 0,'0'0'0'0,"0"0"-4041"16,0 0-1056-16</inkml:trace>
  <inkml:trace contextRef="#ctx0" brushRef="#br1" timeOffset="61367.04">8422 10179 15755 0,'0'0'3065'15,"0"0"-1569"-15,0 0 24 16,96 67-408-1,-52-42-71-15,4 7-241 16,-1-7-224-16,2 4-152 0,-2-4-128 16,1-3-136-16,-8 0-112 15,-1-6-48-15,-7-3 0 0,-8-3-488 16,-4-4-712 0,-12-6-809-16,-8 0-2472 15,0 0-2424-15</inkml:trace>
  <inkml:trace contextRef="#ctx0" brushRef="#br1" timeOffset="61680.19">8566 10560 17395 0,'0'0'3689'0,"0"0"-2017"16,0 0-487-16,0 0-49 31,0 0-128-31,112 82-304 16,-61-59-128-16,1-5-256 0,0-1-136 15,-1-9-112-15,-10-4-64 16,-6-4 0-16,-11 0 0 0,-8-12-8 16,-7-8-8-16,-6-2 8 15,-3-7 64-15,0-8 161 16,-8-5-81-1,-8-8-64-15,-4-1-80 0,1 0-545 16,-2 3-271-16,1 6-272 16,-8 2-624-16,9 8-2249 0,-5 7-5297 15</inkml:trace>
  <inkml:trace contextRef="#ctx0" brushRef="#br1" timeOffset="62448.14">9140 10525 11066 0,'0'0'4297'16,"0"0"-2657"-16,0 0 313 16,0 0-433-16,0 0-8 15,0 0-200-15,0 73-87 0,7-35-233 16,5 13-248-16,1 3-120 16,2 3-96-16,1-3-64 0,4-6-159 15,0-7-161-15,8-9-136 31,-4-9-8-31,8-12-48 0,-8-7-24 16,4-4-73-16,-5-13-23 16,-3-21-136-16,1-22 56 15,-10-22 8-15,-3 1 80 0,-8 11 8 32,0 8 40-32,-12 23 32 15,-8 1 80-15,-12-1 8 0,0 6 72 16,-7 11 0-16,3 5 64 15,1 6 160-15,7 7-40 0,0 0-64 16,0 0-200-16,7 7 0 16,2-1-728-1,-1-3-1168-15,7 1-2929 16,2-4-9266-16</inkml:trace>
  <inkml:trace contextRef="#ctx0" brushRef="#br1" timeOffset="64277.24">7282 16598 16307 0,'0'0'3977'15,"0"0"-2217"-15,0 0-375 0,0 0-769 31,0 0-416-31,0 0-200 16,0 0 64-16,45-53 360 16,-6-8 48-16,6-21-208 0,-10 5-96 15,-7 8-120-15,-8 12 8 16,-8 19-48-16,0 3 0 0,-1 3-8 16,2 10-312-1,-9 9-96 1,0 0-200-16,-1 4-208 15,-3-1-297-15,-11-22-327 0,-9 0-1209 0,-5 1-2744 16</inkml:trace>
  <inkml:trace contextRef="#ctx0" brushRef="#br1" timeOffset="64560.49">7243 15992 17299 0,'0'0'4137'0,"0"0"-3017"15,0 0-360 1,0 0-543-16,0 0-33 16,0 0 104-16,0 0 128 15,116-25 96-15,-73-4-64 16,1-3-128-16,-4 7-136 0,-8 3-112 16,-4 9-24-16,-8 10 8 31,-1 3 16-31,-2 0 144 0,-2 9 176 15,2 11-40-15,3 2-160 16,-5 3-120-16,6 4-72 0,-2-7-688 16,13 0-1168-16,-4-6-3945 15,3-2-7986-15</inkml:trace>
  <inkml:trace contextRef="#ctx0" brushRef="#br1" timeOffset="65078.1">9091 15751 16051 0,'0'0'3057'0,"0"0"-1065"16,0 0-536-16,56 105-255 15,-28-57-89-15,0 2-296 0,8 4-168 16,0 0-176-16,3 0-192 15,-2 0-112-15,-5-9-88 16,-4-4-72 0,-5-6 0-16,-3-13-8 0,-8-10-312 15,-7-8-520-15,-5-8-1016 16,-9-17-2721-16,-6-2-1152 0</inkml:trace>
  <inkml:trace contextRef="#ctx0" brushRef="#br1" timeOffset="65242.66">9164 15926 14979 0,'0'0'5537'0,"0"0"-3905"0,0 0-103 15,0 0-713-15,-97 89-472 32,78-58-344-32,-5 1-632 0,0-13-1145 15,8-3-2576-15,0-13-3664 0</inkml:trace>
  <inkml:trace contextRef="#ctx0" brushRef="#br1" timeOffset="65401.23">9040 15909 16091 0,'0'0'4065'16,"0"0"-2145"-16,79-3-15 0,-39 1-593 15,1 2-600-15,-2 0-496 16,-7 0-216-16,7-13-64 15,-11 3-1480 1,-3-6-4089-16</inkml:trace>
  <inkml:trace contextRef="#ctx0" brushRef="#br1" timeOffset="66470.37">6741 9579 18667 0,'0'0'2969'15,"0"0"-536"1,40 85-793-16,-24-39-408 16,-1 7-224-16,2 13-471 15,-6 20-233-15,2-9-160 0,-5-8-48 16,-8-15-32-16,0-16-64 15,0-6-16-15,0 0 8 0,0-10 0 32,0-9 8-32,-4-4 8 0,0-2 56 15,4-4-56-15,0-3-8 16,0 0-8-16,0 0-104 16,4 0-64-16,19 0 120 0,5-10 56 15,8 1 72-15,8-7 72 31,-1 3 8-31,6 3 16 0,-6 4-80 16,2 0 24-16,-10 3-112 16,-3-1 0-16,-8 4-88 15,-8-2-472-15,-9-5-785 0,-2-5-1063 16,-5-4-3273-16,0-1-5778 0</inkml:trace>
  <inkml:trace contextRef="#ctx0" brushRef="#br1" timeOffset="66881.28">7474 9715 19740 0,'0'0'2912'0,"0"0"-1655"0,-24-16-473 16,13 10 128-16,2 3-48 16,-3 3 24-16,5 0 129 15,-6 9-329-15,5 7-160 0,-3 13-288 16,2 6-48-16,1 12-64 15,5 5-8-15,3 1-104 0,0-2-8 16,11-4-8-16,9-5 0 16,5-14-96-16,3-9-32 15,3-9 56-15,1-10-64 0,0 0 88 16,0-16 40-16,-4-6-136 16,0-10-112-16,-9-3-200 0,-2-3-441 15,-6-7-471-15,-3-24-792 16,-3 15-2641-16,-1 6-4849 0</inkml:trace>
  <inkml:trace contextRef="#ctx0" brushRef="#br1" timeOffset="67159.53">7781 9439 13394 0,'0'0'7802'16,"0"0"-5978"-16,0 0 81 0,0 0-313 16,0 0-23-16,0 0-401 15,0 0-488-15,0 76-232 16,4-34-88-16,0 6-160 0,0 5-56 31,-4 1-88-31,4 3-56 0,-4 3-56 16,3 1-280-16,-3-4-448 15,0-3-608-15,0-16-657 16,0-13-1848-16,0-15-4040 0</inkml:trace>
  <inkml:trace contextRef="#ctx0" brushRef="#br1" timeOffset="67493.63">7765 9458 17107 0,'0'0'5057'0,"0"0"-4209"0,0 0 193 16,0 0 23-16,0 0-112 16,0 0-264-16,0 0-144 0,91 64 8 15,-59-33-111 1,4 8 79-16,0 2-152 15,0 4-160-15,0-8-56 16,-4 5-56-16,0-5-80 0,-4 2 32 16,-4-4-40-16,-1 0 40 15,-7-4-48-15,-4-8 0 0,-3-5-152 32,-5-1-408-32,-4-8-585 15,-9 3-575-15,-10-2-3089 0,-2-4-4697 16</inkml:trace>
  <inkml:trace contextRef="#ctx0" brushRef="#br1" timeOffset="67688.11">7849 9934 20180 0,'0'0'2624'16,"0"0"-1559"-16,0 0-49 15,0 0-208 1,79-28-368-16,-42 12-200 16,-6-3-216-16,13 3-24 0,-9 3-1416 15,-10 10-2865-15</inkml:trace>
</inkml:ink>
</file>

<file path=ppt/ink/ink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32767" units="deg"/>
          <inkml:channel name="T" type="integer" max="2.14748E9" units="dev"/>
        </inkml:traceFormat>
        <inkml:channelProperties>
          <inkml:channelProperty channel="X" name="resolution" value="3854.94116" units="1/cm"/>
          <inkml:channelProperty channel="Y" name="resolution" value="5461.1665" units="1/cm"/>
          <inkml:channelProperty channel="F" name="resolution" value="91.01945" units="1/deg"/>
          <inkml:channelProperty channel="T" name="resolution" value="1" units="1/dev"/>
        </inkml:channelProperties>
      </inkml:inkSource>
      <inkml:timestamp xml:id="ts0" timeString="2020-07-27T06:24:35.977"/>
    </inkml:context>
    <inkml:brush xml:id="br0">
      <inkml:brushProperty name="width" value="0.05292" units="cm"/>
      <inkml:brushProperty name="height" value="0.05292" units="cm"/>
      <inkml:brushProperty name="color" value="#FF0000"/>
    </inkml:brush>
  </inkml:definitions>
  <inkml:trace contextRef="#ctx0" brushRef="#br0">14108 5740 16795 0,'0'0'2873'0,"0"0"-1129"16,0 0-808-16,0 0-384 16,0 0 369-1,80 7 191-15,19-1-136 0,49-3-168 16,23-3-64-16,16-6-71 16,-11-20-297-16,-25-2-104 15,-7-7 8-15,-13 0-56 0,-11 3-40 0,-13 4-128 31,-27 5 40-31,-24 11-32 16,-17 2-56-16,-11 7 0 0,0 3-8 16,0-3 0-16,-8 3-8 15,-8 0-40-15,-4 0-120 16,-8 0-80-16,0 0-224 0,0 0-281 31,-17-6-447-31,-6 2-512 0,-12-5-721 16,-2 2-1912-16,9 4-2536 0</inkml:trace>
  <inkml:trace contextRef="#ctx0" brushRef="#br0" timeOffset="554.51">14252 5857 12402 0,'0'0'2345'15,"-88"-57"-1697"1,40 16-496-16,0-13-144 15,9-3 216-15,6-3 464 0,17-10 304 16,16-19 537-16,16-19 15 16,32-10-304-16,20 4-368 15,16 6-216-15,11 23-79 0,17 14-121 32,15 14-112-32,25 23 96 0,11 14-160 15,0 17-112-15,-4 3 48 16,-15 23 8-16,-20 11-88 15,-5 14-8-15,-16 6-80 0,-15-3 24 16,-15-6 112-16,-26-11 88 31,-3-2-128-31,0 6-72 0,4 6 120 16,-1 10 96-16,-15-2-184 16,-8 1-8-16,-12 1-48 15,-12 4 24-15,-8-5-24 0,-28 1-48 16,-16 7-8-16,-32-4-376 15,-23 0-64 1,-5-13-88-16,13-15-312 16,27-19-248-16,5-10-769 0,23-12-2087 15,0-5-2882-15</inkml:trace>
  <inkml:trace contextRef="#ctx0" brushRef="#br0" timeOffset="6143.58">1510 5155 15019 0,'0'0'1952'0,"0"0"-1344"0,0 118 224 16,0-25 601-16,11 43-73 0,9 35-328 15,8 26 56-15,-4 16-87 16,-8 0-225 0,4 6-200-16,0-13-88 15,-4-18-136-15,0-26-152 16,-4-26-200-16,-4-19 0 0,-1-5 8 15,-7-8 0-15,0-8 64 0,-7-13-64 16,-9-24 40-16,7-17 0 31,-2-10 40-31,-1-1 56 16,0-2 128-16,0-7 200 0,4-9 57 16,5-13-265-16,3 0-264 0,0 0 0 15,0 0-112-15,0 0-40 16,0-7-16-16,7 1 72 31,9-1 88-31,4-1 8 0,8-3 0 16,4 2 56-16,7-7-48 15,10 0-8-15,2-2 8 0,25-5 0 16,16-2 0-16,23-1 56 16,9 7-56-16,3 6 0 31,-7 1 0-31,-9 2-8 0,5 4-8 15,-4-3-40-15,-5 2 48 16,-12 1 8-16,-7 6 0 0,-12 0-8 0,-17 0 0 16,-11 0 72-16,-12 0-56 15,12 3-8 1,-8 3 40-16,3 0-8 16,-11 5-32-16,-12-9-8 15,-3 5 8-15,-6-1-8 16,-7-6 96-16,-4 2-96 0,4-2 48 0,-4 0 0 15,0 0-48-15,0 0-40 32,0-5-136-32,0-20 32 0,-11-33 40 15,-17-59 104-15,-4-78 0 16,0-42-40-16,12-21-201 16,12 14 25-16,8 35-48 0,4 15-8 15,3 22 104-15,-7 20 0 31,0 22-96-31,-15 13 24 0,-9 12 136 16,0 3 88-16,-4 7 16 16,9 16-8-16,6 22 8 15,9 19 8-15,0 18 0 0,4 4 40 16,-4 7-40-16,4 3 120 16,0 6-64-16,0 0-24 0,0 0-40 31,0 0-168-31,0 0-472 15,4 15-584-15,9 1-641 16,-9 0-2984-16</inkml:trace>
  <inkml:trace contextRef="#ctx0" brushRef="#br0" timeOffset="9484.62">1649 3749 10426 0,'0'0'2840'16,"0"0"-1647"-16,0 0 1031 15,0 0 65-15,0 0 103 0,0 0-384 16,0 0-407-16,0 0-497 15,0 19-480-15,0 9-328 16,0 14-112-16,-4 9 40 0,4 0-56 31,0 3-96-31,0-6-72 16,0-6-8-16,0-5-296 0,8-12-616 16,0-5-1024-16,0-20-1985 15,4 0-1568-15,-8-17-2953 0</inkml:trace>
  <inkml:trace contextRef="#ctx0" brushRef="#br0" timeOffset="9787.79">1641 3771 2496 0,'0'0'14379'16,"0"0"-12106"-16,0 0-457 15,0 0-752-15,0 0-632 16,0 0-432-16,0 0-16 15,0 0 16-15,80 23 0 0,-44-14 16 16,-5-2-8-16,1-4 0 16,-12 0 8-16,-4 0-8 15,-12-3 40 1,-4 6 280-16,0 1 697 16,-12 3-201-16,-12 9-536 0,-8 0-192 15,-3 2-96-15,3-4 0 16,4-1-224-16,4-7-384 15,8-6-417-15,12-6-599 0,4-13-2353 32,0-3-4537-32</inkml:trace>
  <inkml:trace contextRef="#ctx0" brushRef="#br0" timeOffset="10238.6">1948 3606 5633 0,'0'0'7641'0,"0"0"-5848"0,0 0 647 16,0 0-655-16,0 0-417 15,0 0-160-15,40 99-496 16,-32-67-304-16,0-3-96 0,3-4-159 16,-2 0-105-1,2-3-40-15,-3-3 0 16,1-3-8-16,2-5 0 15,-3-6-137-15,1-2-495 0,2-3-120 16,-3 0 96-16,0-15 40 16,4-8-80-1,-4-2-144-15,0-4-25 16,-4 0 265-16,0 1 416 16,-4 6 176-16,0 2 8 0,0 8 48 15,0 3 296-15,0 2 152 16,-4 1 65-16,4 6 151 0,0 0-144 15,0 0-152-15,0 0 48 32,0 0-8-32,0 3-168 15,4 7-96-15,4-1-32 0,4 3-40 16,0 1-120-16,0 0 0 16,-1 0-536-16,6-4-1088 0,-2 1-1169 31,-6-7-2456-31</inkml:trace>
  <inkml:trace contextRef="#ctx0" brushRef="#br0" timeOffset="10628.55">2430 3584 14995 0,'0'0'4617'15,"0"0"-3065"-15,0 0 264 16,0 0-511 0,0 0-553-16,0 0-320 15,0 0-136-15,-48 22-184 16,36-9-112-16,1 0-8 16,-2-4 0-16,5 1 0 0,4 0-232 15,4-1-416-15,0-2-232 0,0 2-209 31,8 4-231-31,9 0-208 16,-6-4 47-16,5-3 441 16,0 4 256-16,-8-7 472 0,-1 3 272 15,-2 1 48-15,-5 2 616 16,0 0 224-16,0 4-320 0,-12-1-296 31,0 5-224-31,-4-5-320 16,-7-5-1000-16,2-1-1328 15,1-6-4514-15</inkml:trace>
  <inkml:trace contextRef="#ctx0" brushRef="#br0" timeOffset="11038.47">2410 3257 10338 0,'0'0'6697'16,"0"0"-5489"-16,0 0 681 15,40 80-257-15,-20-29-584 16,-8 6-159-16,4 6-457 0,-5-3-280 16,6-3-48-16,-10-9-104 0,2-7-88 31,-1-15-648-31,-1-4-73 15,-3-13-207-15,-4-5-416 16,0-4-24-16,0-9 671 0,0-11 25 16,0-5 88-16,0-4 160 15,0 1-40-15,0 5 296 0,0 5 184 32,0 5 72-32,4 3-8 15,0 4 8-15,1 3 8 16,-1 3 72-16,0 0 24 0,3 0 368 15,1 15 392-15,8 4-360 16,5 20-504-16,-6-4-2392 0,9-10-4338 0</inkml:trace>
  <inkml:trace contextRef="#ctx0" brushRef="#br0" timeOffset="11454.35">4112 3930 17859 0,'0'0'2657'15,"0"0"-1641"-15,8 112-8 16,-5-62-336 0,1-5-215-16,0-1-233 0,0-9-136 15,0-6-88-15,1-4-120 16,-5-11-737-16,0-6-1247 0,-5-8-2337 16</inkml:trace>
  <inkml:trace contextRef="#ctx0" brushRef="#br0" timeOffset="11729.61">3952 3845 16107 0,'0'0'2184'0,"0"0"-1719"0,0 0-321 15,87-7-48-15,-51 7-88 16,1-6 40-16,-2 3-48 0,-11 3 8 15,-4 0 8-15,-4 0 56 16,-12 3 448-16,-4 10 648 31,0 6-312-31,-12 6-544 0,-8 0-144 16,-4 4-160-16,4-4 8 16,8-2-16-16,1-11-592 0,11-12-1728 15,0 0-2449-15,0-9-1833 0</inkml:trace>
  <inkml:trace contextRef="#ctx0" brushRef="#br0" timeOffset="12029.81">4326 3829 7721 0,'0'0'7114'16,"0"0"-5906"-16,0 0 376 15,0 0 233-15,48 95-537 16,-36-79-528-16,4 0-464 15,-4-13-288-15,4-3-200 16,0 0-296-16,0-16-472 0,-4-6 136 16,-4-7 31-16,-4-2 537 31,-4-1 264-31,0 6 64 0,-4 4 665 16,-12 7 215-16,-4 2-296 15,-4 3-232-15,4 7-160 0,0 3-256 16,5 0-512-16,11 6-784 15,0 4-1201-15,4 0-3624 0</inkml:trace>
  <inkml:trace contextRef="#ctx0" brushRef="#br0" timeOffset="12299.08">4610 3677 13114 0,'0'0'4105'0,"0"0"-2801"0,0 0 569 16,0 0-193-16,35 107-424 0,-27-62-335 15,8 3-153-15,-4 2-216 16,0 4-208-16,0 0-40 16,4 0-200-16,-8 3-40 15,8 4-64-15,-9-7 8 16,-3-1-8-16,5-8-24 15,-9-17-472-15,0-12-320 16,0-16-728-16,-13-16-2169 0,-2-9-3689 16</inkml:trace>
  <inkml:trace contextRef="#ctx0" brushRef="#br0" timeOffset="12518.5">4494 3740 7481 0,'0'0'7866'16,"0"0"-5986"-16,0 0-95 15,99-16-513-15,-59 16-104 0,-8 0-216 16,-1 10-312-16,-6 5-79 16,-9 4-121-16,-4 1-48 15,-12 5 16 1,0 0-120-16,-8 7-200 15,-37 12-88-15,10-5-1184 0,-9-8-3545 16</inkml:trace>
  <inkml:trace contextRef="#ctx0" brushRef="#br0" timeOffset="18929.34">1840 7424 14491 0,'0'0'4313'0,"0"0"-3649"31,0 0-80-31,0 0 272 0,0 0 288 16,92-20 48-16,-13 4-215 15,29-9-225-15,12-7-384 0,3-3-160 16,-3 0-16-16,-9 9-136 15,13-2-40-15,-9 3 232 32,-8 6 56-32,-19 3-112 0,-19 9-56 15,-22 3-120-15,1 4 88 16,3-2-56-16,5 2 48 0,4 0 64 16,-8 0-56-16,-8 0-40 15,-9 0-8-15,-7 0-48 31,-7 0 0-31,-10 0-8 0,-7 0 0 16,1 0-16-16,-5 0-112 0,0 0-424 16,-13-6-384-16,-22-1-896 0,-5 1-2361 15,0 6-4025-15</inkml:trace>
  <inkml:trace contextRef="#ctx0" brushRef="#br0" timeOffset="19194.63">2825 7365 17067 0,'0'0'4145'0,"0"0"-2777"15,0 0 105-15,0 0-465 16,0 0-328-16,-4 87-200 15,4-65-192-15,0 0-192 0,0 1-96 32,-5-8-168-32,5 1-408 15,-4-7-544-15,-15 1-777 0,2-7-2944 16,-7 0-4361-16</inkml:trace>
  <inkml:trace contextRef="#ctx0" brushRef="#br0" timeOffset="19687.31">1760 7080 11858 0,'0'0'6561'16,"0"0"-5624"-16,0 0-329 16,0 0 176-16,0 0 544 0,108-35-176 15,-21 16-55-15,38-10-337 31,10-3-40-31,9 1-224 0,-9 6-128 16,-12 2-216-16,-3 4-80 16,-4 6-64-16,-9 0 8 15,-12 5-8-15,-7-5 88 0,0 3 32 16,-13-3 40-16,-19 1 40 31,-12 2 32-31,-12 0-120 0,4 1-112 16,-4-1 40-16,0 4-48 15,-12 0 0-15,-8 6-128 16,-9-3-128-16,-3 0-112 0,0 3-376 0,-39-7-792 16,-2 1-2617-1,-2 2-4961 1</inkml:trace>
  <inkml:trace contextRef="#ctx0" brushRef="#br0" timeOffset="20094.22">2661 6909 14835 0,'0'0'3985'16,"0"0"-3449"-16,0 0 160 0,0 0-16 31,0 0 240-31,0 0-72 0,0 0-320 15,0 0-200-15,100 0-183 16,-77 2-33-16,-3 5-56 16,-3 3 32-16,-9 2-40 0,-5 7 8 15,-3 0 40-15,0 0-48 32,-16 4-32-32,1-4 64 0,-10-4 16 15,6-2-24-15,-1-3 192 16,3-4 168-16,10-6-16 15,-1 3-64-15,8-3-152 0,0 0-200 16,0 0 0-16,4 0-176 16,11-3 128-1,9-3 32-15,4-7 16 0,0-3-104 16,4-3-560-16,-8-13-664 16,-8 3-1009-16,-8 1-2880 15</inkml:trace>
  <inkml:trace contextRef="#ctx0" brushRef="#br0" timeOffset="20578.93">1649 6658 13202 0,'0'0'3825'0,"0"0"-3249"16,0 0 657-16,0 0 159 15,0 0-16-15,0 0-48 16,52-10-199-16,-17-3-161 0,17 0-336 15,28-9 56-15,28-6-240 16,35-6 0 0,20-5 80-16,0 4-159 0,1-3-129 15,-16 0-144-15,-13 0-80 16,-11 6 88-16,-33 7-16 16,-27 5-40-16,-16 14-40 0,-12 0 88 15,-4 2-88 1,-4 4-8-16,0-3 56 15,-13 3-56-15,-7 0-32 0,-4 0 32 16,1 0 8-16,-5 0-8 16,0 0-360-16,0 0-481 15,-37-6-487-15,5 3-2417 0,-7 0-3208 16</inkml:trace>
  <inkml:trace contextRef="#ctx0" brushRef="#br0" timeOffset="20985.84">2669 6509 16451 0,'0'0'3041'0,"0"0"-873"15,0 0-448 1,0 0-783-16,0 0-465 16,-35 85-144-16,18-50-104 0,6 0-88 15,-6 0-64-15,6-6-16 16,-2-4-56-16,5-13 8 0,1-2 0 16,3-3-8-16,4-7-8 15,0 0-40 1,0 0 48-16,0 0 0 15,0 0-8-15,0-7-72 0,15-3 40 16,9-2 40-16,4-3 48 16,4-2-40-16,8-2 0 0,-1 3 0 31,-2 0-8-31,-1 0-88 16,-8 3-896-16,-13 5-881 0,-2-3-1055 15,-10 6-2714-15,-3-2-6872 0</inkml:trace>
  <inkml:trace contextRef="#ctx0" brushRef="#br0" timeOffset="21158.38">2705 6543 15227 0,'0'0'3857'0,"0"0"-1561"16,0 0-672-16,0 0-431 0,0 0-489 15,0 86-472-15,12-48-104 16,-5 4-128-16,10-8-56 15,-6-9-976 1,-6-5-1337-16,-1-14-2704 0,-4-3-7106 16</inkml:trace>
  <inkml:trace contextRef="#ctx0" brushRef="#br0" timeOffset="21771.74">1489 6229 15643 0,'0'0'2552'0,"0"0"-1543"15,0 0-9-15,0 0-64 0,0 0 448 16,80-32 33-16,-12 16-353 0,36-9-224 16,31 0-184-16,21-4-152 0,-1 4-136 15,-8-2-112 1,-8-1-56 0,9-6-32-16,-4-4 97 15,-5-1-97-15,-16 8-8 0,-35 8-32 16,-20 8-32-16,-24 5-48 0,-8 7-40 15,-4 0 0-15,-1-1-8 0,-3 4 16 32,-7 0-8-32,-6 0 40 15,-3 0-40-15,-8 0-8 16,0 0 0-16,-4 0 0 0,0 0 0 16,0 0 48-16,0 0-48 0,0 0-40 15,0-2-296-15,-16-2-545 16,-24 4-1031-16,-4 0-2425 31,1 0-5937-31</inkml:trace>
  <inkml:trace contextRef="#ctx0" brushRef="#br0" timeOffset="22406.04">2542 6306 11426 0,'0'0'1904'0,"0"0"-663"15,0 0-161-15,0 0-240 16,0 0-48-16,0 0-168 0,71-93-56 0,-59 71-183 31,0 3-161-31,-4 0-144 16,-8 6 72-16,0 4 232 15,0-1 552-15,-20 4-216 0,4 0-272 16,-11 2-264-16,2 1 88 16,1 3 160-16,0 0-136 0,5 0-56 31,-1 9-168-31,4-2 24 15,4 3-47-15,4 0-49 0,0-5-57 16,4 2-135-16,4-1-48 16,0 4-72-16,0-4-56 15,8 3 56-15,7 7 136 0,10 0 32 32,3 4 144-32,0 1-8 15,3 2 8-15,-3-4 8 0,-4 0-8 16,1-3 0-16,-14-1 8 15,1 2-8-15,-8-2 0 16,-4 1 0-16,0 0 56 0,-12 0 56 16,0-7-112-1,-8-3 0-15,0-6 0 16,-3 0 40-16,-1-8-32 0,0-8-8 16,3-7 0-16,10 4 0 15,-1 0-8-15,12-3 8 16,0-1-48-16,0-5-24 15,0-3-96-15,16-21-1496 16,-5 8-1425-16,2 6-6049 16</inkml:trace>
  <inkml:trace contextRef="#ctx0" brushRef="#br0" timeOffset="22991.47">1429 5715 7361 0,'0'0'6730'0,"0"0"-5642"16,0 0 736-16,0 0-128 15,116-58-391-15,-68 36 143 16,24 0-392-16,20 0-336 15,31-3 1-15,12 2-185 16,-3 4-168-16,-8 4-8 0,-9-2-120 16,4 2-120-16,10-8 16 15,-2 4 64-15,-12 0-184 16,-11 3 32 0,-25 3 24-16,-19 7-64 15,-16 3 80-15,-12 3-48 0,0 0-40 16,0 0 0-16,0 0 56 15,-13 0-48-15,-6 0-8 16,-6 0 0-16,-7 0 0 0,0 0 0 31,4 0 0-31,-4 0 8 16,0 0-8-16,0 0 0 0,0 0-48 16,0 0-240-16,0 0-232 15,0 0-200-15,-15 0-464 16,-9 0-2449-16,-1 0-3641 0</inkml:trace>
  <inkml:trace contextRef="#ctx0" brushRef="#br0" timeOffset="23357.49">2226 5768 13706 0,'0'0'3185'0,"0"0"-2217"15,0 0 393-15,0 0 87 0,0 0-144 32,32 89-456-32,-19-60-239 15,-2-4-249-15,-3 2-208 0,-3-9-40 16,3-2-104-16,-4-3 0 16,-1-7-8-16,1-3-440 15,-4-3-1121-15,4 0-2104 0,-4-9-2088 0</inkml:trace>
  <inkml:trace contextRef="#ctx0" brushRef="#br0" timeOffset="23772.39">2518 5632 13018 0,'0'0'1857'0,"0"0"-201"0,0 0 553 0,0 0-409 16,0 0-376-16,0 0-432 16,8 83-351-1,-8-45-241-15,0 0-200 16,3 3-80-16,-3-3-24 16,0-6-48-16,4-7-48 0,5-2-8 15,-5-10-120-15,11-1 48 16,-2-2-56-16,6-4-232 0,1-6-361 31,1 0-183-31,-6 0-40 16,1-6 80-16,0-11 136 15,-8-1-24-15,0-1 95 0,-8-3 209 16,0-1 240-16,0 4 112 16,-16 2 104-16,4 6 48 0,-8 4 120 15,5 4 360 1,-6 3 32-1,1 0-311-15,-12 10-249 16,4 1-969-16,9 3-3528 0</inkml:trace>
  <inkml:trace contextRef="#ctx0" brushRef="#br0" timeOffset="24682.95">1541 5162 13530 0,'0'0'2945'16,"0"0"-1081"-16,0 0-295 0,0 0-369 16,0 0-208-16,0 0 24 0,0 0 1 31,120 10-393-31,-49-10-136 15,21-6-80-15,24-5-144 16,7 3-56-16,-7 4-16 0,-13 4 0 16,-11 4 40-16,-4 2-88 15,4-4-72-15,3-2 16 0,4-5 104 32,-18-11-24-32,-14 0-112 15,-19 0 8-15,0 3 16 16,4-3-32-16,0 0 40 0,7 4-80 15,-11 2 0-15,-5 7 0 16,-11 3 64-16,-4 0-32 0,-4 0-40 16,-7 0-8-1,-6 0 8-15,-3 0 8 16,1 0 8-16,-2 0-16 16,1 0 8-16,-4 0-8 0,4 0 0 15,0 0-8-15,0 3 0 16,0-3 8-16,-1 3-8 0,-7-3 8 0,5 0-8 31,-1 0-304-31,-4 0-320 16,0 0-408-16,-9 0-320 15,-14-6-969-15,-1 0-3992 0</inkml:trace>
  <inkml:trace contextRef="#ctx0" brushRef="#br0" timeOffset="25667.32">2115 5245 12306 0,'0'0'2161'16,"0"0"-545"-16,0 0-560 0,0 0-344 15,0 0-240-15,0 0-152 32,0 0-71-32,4 0 511 0,16 0-56 15,-4 0 40-15,8 0-48 16,-5 0-208-16,2 0-248 0,-5 3-112 15,-4 3-40-15,-5 7-8 16,-3 6 16-16,-4 4-32 31,0-1-64-31,0 2 0 0,-11-1 0 16,3-7 16-16,-1-3-16 16,2-4 0-16,3-5 0 0,0-1-80 15,4-3-176-15,0 0-400 16,0 0-296-16,8-3 392 15,8-7 296 1,-1 0 40-16,2-5-192 0,2 2-368 16,1-4-505-16,-3 5 41 15,2-4-112-15,1 4 95 0,-4-1-343 16,-4 0 448-16,0 3 760 16,-1 1 320-1,-6 3 80-15,-1 3 232 16,0-1 304-16,0 4 336 0,0 0 224 15,3 0 185-15,6 0-201 16,-1 4-424-16,0 2-56 0,4 4 184 16,-9-1 224-16,2 1 25 31,-1 5 135-31,-4 1-216 0,3 4-320 16,2-1-200-16,-5 0-160 15,7-7-144-15,-3 1-128 0,1-7-80 16,2-2-144-16,1-4-272 15,4 0-24-15,-4-13 240 32,0-7 104-32,-4 1 96 0,-4-9 80 15,-4 3-8-15,0 2 8 16,0-2 0-16,0 10 8 0,-8-2 8 16,-4 5 64-16,0 5 16 15,-4 4 72-15,0 3 104 31,-8 0 72-31,5 7-136 0,-5 5-144 16,4 8-64-16,-1-5-272 0,6 10-576 16,7-2-2009-16,8-4-5600 0</inkml:trace>
  <inkml:trace contextRef="#ctx0" brushRef="#br0" timeOffset="26895.02">3920 7496 10866 0,'0'0'5025'0,"0"0"-4041"16,0 0-328-16,0 0 208 0,0 0 97 0,20-3-41 31,-8-26 200-31,4-31 104 16,3-45-287-16,2-47-361 0,-1-27-160 15,-9-4-144-15,-3 2-128 16,1 12-24-16,2 7-24 16,6 4 16-16,2 18-16 0,-2 19-24 31,-6 33-64-31,-7 24 0 0,-4 23 0 15,0 12 64-15,0 0 0 16,0-2 160-16,0-1 8 16,-4 7-48-16,-4-1-88 0,5 1-32 15,-1 6-24-15,0 3-32 32,4 3-8-32,0 4 0 0,0 2 8 15,0 4-8-15,0 3-8 16,0 0 8-16,0 0-8 15,0 0 8-15,0 0 48 0,0 0 0 16,0 0 104-16,0 0 112 16,0 0 56-1,-5 3-64-15,1 7-96 0,-4 6 8 16,-8 12-159-16,-7 7-9 16,-9 10-8-16,-5 2-105 15,2-2-311-15,-1-7-136 0,8-13 0 16,4-9-152-1,8-25-640-15,9-17-3097 16,-2-5-2777-16</inkml:trace>
  <inkml:trace contextRef="#ctx0" brushRef="#br0" timeOffset="27100.48">3960 5353 12162 0,'0'0'2041'0,"0"0"-1057"16,0 0 688-16,107 38-136 15,-75-19-215-15,4 0 47 16,0 0-296-16,-5-3-368 0,1 2-127 16,-4-1-313-16,-4-1-144 15,1 0-120-15,-10-4 0 0,5-2-617 32,-7 18-671-32,-5-9-1376 15,-5 7-4698-15</inkml:trace>
  <inkml:trace contextRef="#ctx0" brushRef="#br0" timeOffset="27285">4625 6073 22844 0,'0'0'0'0,"0"0"-3072"0,0 0-4218 16</inkml:trace>
  <inkml:trace contextRef="#ctx0" brushRef="#br0" timeOffset="32063.21">2836 8763 8265 0,'0'0'12275'0,"0"0"-11067"0,0 0-968 16,45 0-144-16,-14 0 176 15,5 3 424-15,11-3 41 0,13 0-105 16,4 0-80-16,8 0-168 15,15-10-144-15,21-2-96 16,20-5-48 0,11-2 264-16,4-2-72 0,-3-2-72 15,-16 4-40-15,-1-4-40 16,-3-4-32-16,3 4-40 0,5-2 56 16,3 5 96-16,5 5-88 15,3-1 64 1,5 3-32-16,-5 4-15 15,1-4 47-15,-5 3-40 16,1 1-16-16,-1-4-40 0,0 4 8 16,-3-4 160-16,-1 3-104 0,-3-2-104 15,-1 2 16-15,-7 4-24 16,-8 0-32-16,-2 2 56 16,-5-2-16-1,2 3 32-15,-8 0-16 16,-2-1-16-16,-11 1 80 0,-9 1-136 15,-17-2 8-15,-13 4 40 16,-7 0-48-16,11 0 16 31,9 0-8-31,0 0-8 0,-4 0 8 16,-4 6 56-16,-5 1-64 16,-7-1 72-16,-3 0-72 0,-5 1 72 15,-4-4-24-15,-5 3-40 16,1 1-8-16,-4-4 8 15,-8 0-8 1,0-3-40-16,-8 4-360 16,0-4-272-16,-4 0-433 0,-4 0-439 15,-48-20-816-15,0 4-1969 0,-3 0-3929 16</inkml:trace>
  <inkml:trace contextRef="#ctx0" brushRef="#br0" timeOffset="34147.62">2960 8721 6873 0,'0'0'872'0,"0"0"632"0,0 0-207 16,0 0 1191-16,0 0-47 16,0 0-161-16,0 0-359 31,16-6-385-31,-16 10-360 0,0-4-71 15,0 0-65-15,0 0-120 16,0 2-136-16,0-2-80 0,0 6-128 16,0 5-24-16,0 4-119 0,0 7-113 15,0 4-56 1,0 9-24 0,0 9-96-16,4 3-32 0,0 5-40 15,7 5-24-15,-2 0-40 16,3-3 0-16,-1 3 0 0,6 0 0 15,2 13 0-15,5 21 40 0,4 21 0 16,0 15 24-16,0 0 24 16,-4-7 48-1,-5-11-48-15,-2-4-24 16,3-1 96-16,-1 7-120 16,-6-2-40-16,2 11 40 0,-7 1-48 15,5 3 8-15,-2 2 56 16,-3 2 8-16,5-4-64 0,-6 6 112 31,5-6-32-31,-4 2-88 16,0-4 0-16,4-5 8 15,-4-10 80-15,4 1 8 0,3-6-88 16,-2-6 40-16,-1-18-40 16,0-15 72-16,-4-14-80 0,3-8-8 31,2 19-80-31,-1 4 88 15,-1 6 0-15,2-7 0 16,-9-18 8-16,3-10-8 0,-3-13-16 0,1-6-88 16,3-4 56-16,-4-1 40 15,-1 1 0-15,1 1 8 16,0-4-16 0,0 0 16-16,-4 1-56 15,5-1 48-15,-5-2 8 16,0-1-8-16,0 1 8 0,4-5 0 0,-4 2 8 31,0-4 0-31,0 0 0 16,0 3 0-16,0-3-8 0,0 0 0 15,0 0-64-15,0 0 64 16,0 0-8-16,0 0-8 16,0 0 8-16,0 0-48 0,0 0 56 31,0 0 16-31,0 0-16 0,0 0 8 15,0-3-8-15,0 3 0 16,0 0 0-16,0 0-48 16,0-4-24-16,0 4 24 0,0-2-72 15,0-2 0-15,7-5 72 16,14-1 40-16,7-6 8 0,3-2 8 31,5-5 0-31,11 1-8 16,2-4 0-16,7 4 0 15,3-3 0-15,0 6 0 0,1 3-8 16,-4 3 8-16,0 4 0 16,-4-1-8-1,4 0 8-15,3 1 8 0,1 0 0 16,3-1 0-16,2 8 40 16,3-5-48-16,3 7 8 15,0 0 56-15,2 0-64 0,2 0-8 16,13 0 0-1,15 0 8-15,-11 0 8 16,-8 0-8-16,-4 0 8 0,3-7-8 16,17-2 0-16,15-1 0 15,-11 1 0-15,-12 2 0 16,-25-3 16-16,-7 4-8 0,-8 0 72 31,-4 0-80-31,11-1-16 0,9 1 16 16,8-4-16-16,-1 1 16 15,2 3 0-15,-2-4-8 16,1 7 8-16,-4-4 0 0,-1 4 0 16,1-3 0-16,0 3 8 15,-1 0 0-15,2-4-8 0,2 4 8 32,-8-3 8-32,6 6 24 15,-6-4-40-15,-3 2 0 16,-4-5-8-16,3 4 8 0,5-3 8 15,-4-4-8-15,3 4 0 16,6-4 0 0,-6 1 0-16,1-1 8 0,-1 1 0 15,-3 2 0-15,-1-3 0 16,1 5-8-16,0-5 16 16,-4 3-16-16,-1-2 8 0,-3 6 8 15,0-4 32 1,-7 1-48-16,-6 3 0 15,-7 0 0-15,-4 0 0 16,-8 3 0-16,-4 0 16 0,-8 0 40 16,-1 0 56-16,2 0-32 15,-6 0-8-15,1 0 0 0,1 0-56 32,-1 0-8-32,7 0 0 0,1 0 0 15,4 0 8-15,0 3-16 16,4 6-168-16,-8-6-344 15,-4 4-704-15,-12-7-1169 0,0 0-2984 16,-16 0-9642-16</inkml:trace>
  <inkml:trace contextRef="#ctx0" brushRef="#br0" timeOffset="36000.66">1669 10217 11258 0,'0'0'8642'16,"0"0"-7362"-16,0 0-112 0,0 0-392 15,32 12 65-15,-16-2-233 16,3-3-272-16,5-1-192 16,1 0-144-1,-1-3-24-15,-5 0-896 16,-7 1-721-16,-4-1-2192 0,-8 0-3640 15</inkml:trace>
  <inkml:trace contextRef="#ctx0" brushRef="#br0" timeOffset="36465.42">1569 10569 16987 0,'0'0'5121'15,"0"0"-4729"-15,0 0 264 0,0 0 273 16,0 0-97-16,104-3-240 16,-64-13-136-1,4-3-216-15,-5 0-136 0,-2-3-104 16,-2 3 0-16,-11 3-192 16,-4 7-624-16,-9 2-528 15,-6 4-305-15,-5 3 313 16,0 0 40-16,-8 6-1625 15,-12 7 56-15,0 0 497 16,-4 6 1688-16,1-3 680 0,-1 3 1808 16,3 0 465-16,6 3 287 15,2 0-359-15,2 4-385 16,11-1-408 0,0 10-199-16,0 0-305 15,0 9-184-15,8 17 48 16,3 21-88-16,9 14-104 0,1-2-143 15,-6-20-97-15,-6-20-120 16,-2-17-152-16,1 5-64 0,0-4-48 31,-4 0-72-31,1-12-408 16,-2-11-553-16,-3-11-495 0,0-4-889 16,-3-15-3504-16,-6-5-8554 0</inkml:trace>
  <inkml:trace contextRef="#ctx0" brushRef="#br0" timeOffset="36966.08">2052 10642 6057 0,'0'0'12875'0,"0"0"-10059"15,0 0-1176-15,0 0-255 16,0 0-577-16,0 0-632 15,0 0-176-15,0 0-312 0,-56 83-552 16,36-67-353-16,-1-4-311 16,2 1-680-16,3-6-513 15,-4 2-31 1,4-6-217-16,-3 6-2968 16,6-5 4872-16,5 2 881 0,8-3 184 15,0 1 785-15,0-1-361 16,12 7 4081-16,4 2-2065 15,0 4 65-15,8 3-313 0,-4 6-416 32,-1 4-471-32,2 6-105 15,-5-3-192-15,0 6-352 0,-5 0-184 16,-2-7-47-16,-5 1-249 16,0-6-80-16,-4-11-24 15,0-5-56-15,0-7-16 0,3 1-80 31,-3-4-160-31,0 0-177 16,4 0-303-16,4-4 256 0,-3-2 296 16,6-1-48-16,-3-1 16 0,1-6-160 15,-2 1-376-15,-3-5-464 16,-4-11-625-16,0 4-943 16,0-1-3338-1</inkml:trace>
  <inkml:trace contextRef="#ctx0" brushRef="#br0" timeOffset="37525.58">1951 10950 14715 0,'0'0'3072'0,"0"0"-2384"0,0 0 1 16,0 0 367-16,0 0-112 0,101-38-144 31,-73 19-256-31,-1 0-280 16,-3 0-144-16,-4 0-32 15,-4 7-80-15,-8-1 0 0,-4 6-8 16,-4 1-528-16,0 2-688 16,0-1-712-16,-4 1-1073 0,-12 1-1480 31,0 3-1216-31,-4-3 3320 15,0 3 2241-15,4-6 136 16,0 2 1057-16,5-2 4144 0,3 3-2545 0,3 3-535 16,5 0-113-16,0 0-712 15,0 0-391-15,5 6-113 0,6 1 96 16,1 2 296 0,4 1-192-1,5 5-111-15,-2 4-113 16,1 7-40-16,-1 2-176 0,6 4-80 0,-5 0-112 15,0-3-128-15,-1-4-112 16,-6-6-112-16,2-6-8 0,-2-7 0 31,-1 0-72-31,-5-2-32 16,6-4-96-16,-9 0-232 16,3 0-216-16,-3 0-120 0,-4-4-56 15,0 1 31-15,0-3-39 0,0-3-688 31,-24-1-673-31,1 0-2135 16,3 7-2842-16</inkml:trace>
  <inkml:trace contextRef="#ctx0" brushRef="#br0" timeOffset="37704.1">2143 11093 4568 0,'0'0'10235'16,"0"0"-8987"-16,0 0-192 0,0 0-400 16,0 0-408-16,0 0-112 15,0 0-136 1,40-54-1208-16,-36 45-3601 16</inkml:trace>
  <inkml:trace contextRef="#ctx0" brushRef="#br0" timeOffset="80351.89">3960 12087 17107 0,'0'0'3689'0,"0"0"-3273"16,0 0-72-16,0 0-32 0,0 0-40 16,32 0 184-16,-9 0-40 15,5 0-120-15,4 0-135 0,0-7-89 16,-4 1-16-16,4-1-40 15,-8 1-16-15,0 0 16 0,-5 3-16 32,2 0 16-32,-5 0-8 15,-1 3 0-15,2-3 0 16,-6 3 0-16,-3 0-8 0,-4 0-8 16,-4 0 8-16,5 0 0 15,-5 0 8-15,0 0 0 0,0 0 112 16,0 0 48-1,0 0 136 1,0 0 264-16,-5 0-48 16,1 3-160-16,-4 3-64 0,-3 1-88 0,7-1-32 15,-5 3 8-15,5 1-32 16,1-1-144-16,3 4 0 16,0 6 0-16,0 6 8 15,0 4 40 1,7 6-48-16,6 3-8 15,-2-3 8-15,1 0-8 0,1-3 0 0,-2-4-168 16,2-2-344-16,-9-4-64 31,3 3 0-31,-3-2 16 16,-4 2-208-16,0-3-65 0,0-6 241 16,0-3 32-16,0-1 304 15,-4-5 168-15,-3 2 80 0,-1-2 8 16,-1-7 40-16,1 5 32 31,1-1 104-31,-2-1 136 0,-3 4 152 16,9-4 16-16,-9 3 57 15,7-2 55-15,1-2-128 0,0 2-56 16,4-4-48-16,0 0-88 16,0 0-88-16,0 0-88 31,0 0-16-31,0 0-32 0,0 0-40 15,0 0 0-15,0 0 8 16,0 0-16-16,0 0 8 0,0 0 0 16,0 0-8-16,0 0 48 0,0 0 0 15,0 0 128 1,0 0-8 0,0 0-32-16,0 0-80 0,0 3-32 15,-3-3 24-15,3 3-48 16,-4 0 0-16,0 0-296 0,0 4 40 15,-5-1 80-15,5-3 88 0,1 1 16 32,3-1 64-32,-4-3-8 15,4 0 8-15,0 0 0 0,0 0 8 16,0 0 8-16,0 0-8 16,0 0 0-16,0 0 0 0,0 0 8 15,0 0 0-15,0 0 8 16,0 0-16-16,7 0-40 0,14 0 40 31,3 0 0-31,12 0 72 16,-5 0-64-16,1 0 8 0,0-3-16 15,0 3-16-15,-8-7-536 16,4 5-616-16,0-18-977 31,-5 1-2920-31,-6-1-7178 0</inkml:trace>
  <inkml:trace contextRef="#ctx0" brushRef="#br0" timeOffset="81476.88">4561 11506 3024 0,'0'0'15716'15,"0"0"-14012"-15,0 0-1256 16,0 0 40-16,0 0 72 0,84 6-144 16,-52-6-224-16,0 0-96 15,0-6-88-15,-8-4-8 0,-1 1 0 16,-6 6-64-16,-6-1-56 31,-2 2 32-31,-9 2 80 0,0 0 8 16,4 0 0-16,-4 0 72 15,0 0 16-15,0 0 80 0,0 2 192 16,0 8-128-16,0 6 49 16,-4 9 15-16,0 1 80 15,-1 6 0-15,5 5 32 0,0 5-8 32,0 2-88-32,13 11-40 15,-2 1 40-15,6 1-80 16,-2 7 0-16,2-4-40 0,-2 3-72 15,1 2-56-15,-4-6-16 16,0-1-40 0,0-1 0-16,0-1 0 0,-4-4-8 15,0-4 0-15,-4-10 0 16,0-10-8-16,-4-6 0 16,0-3-88-16,0-6 88 0,-8-1-64 15,0-5 56 1,-4 3-48-16,0-4 64 15,0 0 0-15,0 1 16 0,0-1 32 16,4 1-40-16,-4 0 8 16,5-7 40-16,-2 2-48 15,1 1 56-15,8-3-8 0,0 0 16 32,0 0 0-32,0 0-8 0,0 0-8 15,0 0-56-15,0 0 0 16,0 0-64-16,0 0-16 15,8 0 32-15,8-9 40 0,8-1 0 16,0-3 8-16,3 4 0 16,1-4 8-16,4 1-8 0,-4 5 0 31,0-2 0-31,0-4-192 16,0 0-776-16,24-25-824 15,-8 0-1873-15,-9 0-2568 0</inkml:trace>
  <inkml:trace contextRef="#ctx0" brushRef="#br0" timeOffset="82611.84">5100 10865 16539 0,'0'0'5409'16,"0"0"-4841"0,0 0 56-1,0 0 145-15,95 18-105 0,-59-14-208 16,4-4-248-16,-1 0-136 15,2-4-64-15,-2-8-8 0,-7-1-40 16,0 4-200-16,-8-1-168 0,-9 7-128 31,-2 0-40-31,-9 3 87 16,0 0 185-16,-4 0 136 0,0 0 96 16,0 0 64-16,0 0 8 15,0 3 16-15,-4 3-8 0,-4 7 64 16,-1 3 64-16,-2 0 128 31,-1 3 233-31,7 6 79 0,-2 4 48 16,-1 3-72-16,4 9-184 15,4 6-16-15,0 14 40 16,0 12 16-16,12 19-64 0,4 16-56 16,3 3-48-16,6-3-8 31,-1-13-64-31,-9-9-15 0,5-1-41 15,1 5-32-15,-2-5 8 16,1 5-32-16,-3-15 16 16,-6-15-8-16,-3-15 8 0,0-13 0 0,4 0-72 15,-8 3 0 1,8-7-8 0,-9-6 0-16,2-6-40 0,-1-3-32 15,-4-3-40-15,0 2-48 16,0 1-113-16,-9-1 9 15,-2 4 88-15,-4 0 112 0,-2 0 72 16,6-6-8 0,-6-1 0-16,6-2 8 15,3 0-8-15,-1-7 8 0,5 2 0 16,0-2 88-16,1 0 32 16,-1 0-40-16,4 0-72 15,0 0 56-15,0 0-56 0,0-2-8 31,0-12 48-31,15 5 16 16,2-10-56-16,7 0 48 0,3-8-7 16,4 6-33-16,2 2-16 15,3-3 16-15,-4 6-16 0,7-6 0 16,-3 3-225-16,5-10-831 16,10-31-1120-16,-7 3-1729 31,-4-1-3353-31</inkml:trace>
  <inkml:trace contextRef="#ctx0" brushRef="#br0" timeOffset="83963.22">5761 10223 14419 0,'0'0'5321'16,"0"0"-4329"0,0 0 88-16,0 0 0 15,0 0 65-15,52 16-321 16,-24-13-272-16,8-3-192 0,7 0-152 16,-3-3-80-16,0-7-120 15,-8 1 0-15,0 0-16 0,-12-1-104 16,-5 3-312-16,2 5 16 15,-13-2 16 1,0 4 136-16,-4 0 128 16,0 0 24-16,0 0 88 0,0 0-32 15,0 0 40-15,0 4-48 16,-8 2 56-16,-5 7 8 0,6 2 112 31,-1 5 120-31,-5 2 72 16,9 6 56-16,1 4-8 0,-1 6 0 15,4 0 24-15,0 7 0 16,0-1-120-16,7 7 128 0,6-1-56 16,6 21-104-16,5 11 33 31,4 13-41-31,4 10-8 16,-8-22 0-16,-4-20-72 0,-8-15-24 15,4-7 0-15,-4 10-24 16,7 19-48-16,2 19 120 0,3 12-120 15,-5 4 16-15,-2-4-56 16,-6-6 8 0,-7-9 136-16,1 0-56 15,-1-16-48-15,-4-16-32 0,0-12 56 16,4-8-24-16,-1 1-40 16,1 0 0-16,0 0 0 0,0-9-8 15,0-11-40 1,1-5 32-16,-5-4-48 15,4 1 48-15,-4-1-64 16,3 0 64-16,-3 1 8 0,4 1 0 16,-4 3 0-16,0-2-8 15,0-2 0-15,0-2-8 0,0 2-64 32,0-4-32-32,0 1-40 15,0-4-64-15,0 3 0 0,0 3 0 16,-4-2 72-16,-3 2-16 15,2-3-40-15,1 3-56 0,-4-3 55 16,1 4 9-16,-1-3 80 31,-5-2 40-31,2 5 64 16,-10-4 8-16,1 3 0 0,1 4 0 16,-5-1-48-16,7 1 48 15,-2-4 0-15,3 3 8 0,8-6-8 16,0 1 0-16,4-4 0 15,0 3 40 1,4-3-40 0,0 0 0-16,0 0 0 0,0 0-56 0,8 0-32 15,8-7 88-15,8-5 0 16,4-1 56-16,0-3 40 16,7 1 40-16,1-1-40 15,0 3-24-15,1 4-24 16,-6-4 0-1,1 6-40-15,-4 0 0 0,-1 4-8 0,1 1 16 16,-8-1-16-16,1-1-8 16,-2 1-352-16,-3 0-448 15,4-4-760 1,0-2-945-16,-4-1-2800 16,0 4-7009-16</inkml:trace>
  <inkml:trace contextRef="#ctx0" brushRef="#br0" timeOffset="88776.48">6840 11626 3912 0,'0'0'905'0,"0"0"-561"16,0 0-192-16,0 4-152 16,0 2-96-16,0-3 96 0,4 4 1032 15,0-4-592-15,-4 0-232 0,5-3-144 16,-5 3-56 0,0-3 0-16,0 0-8 15,0 0-80-15,0 0-88 16,0 0-248-16,0 0-952 15,0 0 119-15,-5 0 417 0,-3 0 104 16,5 0-1352-16</inkml:trace>
</inkml:ink>
</file>

<file path=ppt/ink/ink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32767" units="deg"/>
          <inkml:channel name="T" type="integer" max="2.14748E9" units="dev"/>
        </inkml:traceFormat>
        <inkml:channelProperties>
          <inkml:channelProperty channel="X" name="resolution" value="3854.94116" units="1/cm"/>
          <inkml:channelProperty channel="Y" name="resolution" value="5461.1665" units="1/cm"/>
          <inkml:channelProperty channel="F" name="resolution" value="91.01945" units="1/deg"/>
          <inkml:channelProperty channel="T" name="resolution" value="1" units="1/dev"/>
        </inkml:channelProperties>
      </inkml:inkSource>
      <inkml:timestamp xml:id="ts0" timeString="2020-07-27T06:30:47.327"/>
    </inkml:context>
    <inkml:brush xml:id="br0">
      <inkml:brushProperty name="width" value="0.05292" units="cm"/>
      <inkml:brushProperty name="height" value="0.05292" units="cm"/>
      <inkml:brushProperty name="color" value="#FF0000"/>
    </inkml:brush>
  </inkml:definitions>
  <inkml:trace contextRef="#ctx0" brushRef="#br0">14722 1438 11642 0,'0'0'4593'31,"0"0"-3105"-31,0 0-568 0,0 0 353 16,0 0 335-16,0 0-224 15,95 35-463-15,-67-16-361 0,8 3-8 16,-4 3-80-16,-4 7-152 16,-4 6-80-1,-13 4 72 1,-7 9-128-16,-4 3-8 0,-15-1 16 0,-13 1-144 16,-4-3-40-1,4-13 104-15,4-9-40 0,4-10 24 0,8-10-16 16,8-3-8-16,0-6-56 15,4 4-16 1,0-4-72-16,0 0-72 16,17 0-40-16,10 0 184 15,4 0-8-15,6 0 0 0,3 0 0 16,-9 0-8-16,1 0 8 0,-11 0-16 16,-10 0 24-16,-7 0 16 31,-4 9 112-31,-4 7 224 15,-24 7 8-15,-8 12-144 0,-12 2-88 16,-7 8-31-16,3-7-25 0,4-6-64 16,12-6-8-16,12-8-96 15,13-6-473-15,7-8-447 32,4-4-912-32,4-16-2337 0,12-2-864 15,-1-5-5498-15</inkml:trace>
  <inkml:trace contextRef="#ctx0" brushRef="#br0" timeOffset="331.11">14499 2539 10962 0,'0'0'10146'15,"0"0"-8770"-15,0 0-480 0,0 0-431 0,0 0-273 32,0 0 480-32,142 4 72 15,-34-20-72-15,16-6-280 16,-12-1-144-16,-20 4-88 0,-34 7-56 15,-9-1-40-15,-14 1-64 16,5-4-552-16,16-16-1064 0,-4 3-2001 31,-16 7-3777-31</inkml:trace>
  <inkml:trace contextRef="#ctx0" brushRef="#br0" timeOffset="931.5">14738 2769 18956 0,'-100'-7'2416'0,"-20"-22"-1776"15,21-11-456 1,15-2 120-16,20-3 272 15,-7-18-71-15,3-20-185 0,0-15-104 16,0-16-32-16,25 15 48 16,18 23-24-16,10 16-16 0,11 15 56 15,4 7 16 1,0-12 40-16,0-8-64 16,8-18-48-16,24-16-16 15,15-13 40-15,9 7-16 0,4 21-64 16,12 15 104-16,20 17 0 15,15 4-24-15,16 9-24 0,-7 22-24 16,-9 10-15-16,1 6-17 31,-1 17-80-31,-2 2-56 0,-10 10 8 16,-16-3 40-16,-19 0 32 16,-12 2 64-16,-8 2-8 15,4 8 8-15,-4 13-16 0,-1 22 80 31,-18 17 112-31,-21 24 64 16,-21 14-72-16,-26-1-8 0,-21-3-64 16,-4-16-96-16,-8 0-64 15,-7-15 184-15,-4-13-104 16,-1-19-80-16,12-23-8 0,20-16-64 16,24-18 0-16,4-3-8 15,1-7-32 1,-1 0-320-16,0 0-224 0,8-7-272 15,8-6-760-15,4-26-841 16,8 11-2432-16,4-3-4849 16</inkml:trace>
  <inkml:trace contextRef="#ctx0" brushRef="#br0" timeOffset="1119">15442 2591 14899 0,'0'0'9274'0,"0"0"-9274"16,0 0-2265-16,-103 82-3704 0,75-73-7874 15</inkml:trace>
  <inkml:trace contextRef="#ctx0" brushRef="#br0" timeOffset="9844.65">15227 2733 12290 0,'0'0'2137'15,"0"0"-961"-15,0 0-88 16,-15-60 328-16,15 47-39 0,-4 7-249 15,4 6-192-15,0 0-216 16,19 3-112 0,18 22 265-16,23 23 23 15,19 28-128-15,5 26-296 16,0 6-112-16,-21-7 40 0,-15-24 24 16,-24-26 40-16,-4-14-40 15,-5-8-151-15,-2 3-113 0,2 0-152 31,-3-4 64-31,-3-8-72 16,-2-8-232-16,-7-6-369 16,0-6-215-16,0 0-424 0,-7-9-568 15,-17-7-1169-15,-16-12-1536 16,8 2-448-16,-5 4-2473 0</inkml:trace>
  <inkml:trace contextRef="#ctx0" brushRef="#br0" timeOffset="10169.78">15455 3305 13514 0,'0'0'4041'16,"0"0"-2568"-16,0 0-265 0,0 0-64 15,0 0 384 1,0 0-231-16,71 95-401 16,-39-60-192-16,0 3-224 15,-4-3-192-15,0-6-72 0,0-4-96 16,-4-12-112-16,-5-4 64 31,-2-5-72-31,-6-4 0 0,-2 0-8 16,-1-13 8-16,-1-9 8 15,1-10 8-15,5-9-8 0,-6-11 40 16,1-1-48-16,5-1-96 16,-2 3-136-16,-3 6-232 31,4 8-96-31,-4 8-280 0,-4 3-368 15,8-2-513-15,-4 5-1279 16,0 5-2794-16</inkml:trace>
  <inkml:trace contextRef="#ctx0" brushRef="#br0" timeOffset="10382.23">16315 3162 10802 0,'0'0'9978'0,"0"0"-9978"16,0 0-1232-16,0 0-1905 0,0 0-1872 15,0 0-160-15</inkml:trace>
  <inkml:trace contextRef="#ctx0" brushRef="#br0" timeOffset="35808.54">12304 7559 16627 0,'0'0'2913'16,"0"0"-1089"-16,0 0-200 0,-84 0-455 15,48 0-137-15,-12 0-304 16,-1-6-224 0,-2 0-24-16,-5-7 8 15,-7 0-112-15,-17-2-55 0,-16-8-65 16,-27 1-152-16,-5-3-8 16,9 6 40-16,11 6 32 0,17 10 0 31,3 3 56-31,4 0 128 15,-8 6-152-15,-7 13-56 16,-4 13-32-16,-5 3-104 0,1 3 8 16,6 0-8-16,2-6 64 15,-1-4 0-15,9 1-8 0,16-4-16 32,10-2 0-32,18-8-40 15,2 4 72-15,-6 0-32 0,-5 4 0 16,-8 5-32-16,5-6 56 15,6 4 32-15,10-1 8 0,7-6-64 16,5-2-40-16,10-5-8 16,1-3 8-16,12 1-8 31,1-4-48-31,-1 1-48 0,3-1-72 16,-3 3-184-16,4 1-184 0,1 3-128 15,-1-1-521-15,4-1-183 0,0 1-408 16,0-6-289-1,0-3-751 1,0-3-1729-16,0-13-1545 16,4-6-2799-16</inkml:trace>
  <inkml:trace contextRef="#ctx0" brushRef="#br0" timeOffset="36169.57">9550 7693 10122 0,'0'0'8313'15,"0"0"-7208"-15,0 0 127 0,0 0 104 16,0 0 137-16,4 26-169 0,-12-5-656 16,-4 8-232-16,-4 3 16 15,-4 3-88-15,0 0-104 32,-4 0-104-32,0-1-56 0,-4-2-72 15,0-3 0-15,0-1 0 16,5-6 96-16,3-2-32 15,4-5-8-15,0-2 56 0,12-10 80 32,0 1 64-32,0-2-143 15,4-2-81-15,0 0-40 0,0 0-161 16,16 4 33-16,8-1 112 16,12 7 16-16,3-4-8 0,6 3 0 15,7 1-112-15,-1-4-584 0,1-3-616 16,19-3-848-1,-15-6-3010-15,-7-4-4872 16</inkml:trace>
  <inkml:trace contextRef="#ctx0" brushRef="#br0" timeOffset="36307.22">10255 8020 9738 0,'0'0'0'0</inkml:trace>
  <inkml:trace contextRef="#ctx0" brushRef="#br0" timeOffset="58229.54">3653 7024 18051 0,'0'0'3841'15,"0"0"-3353"-15,0 0-384 0,0 0 280 16,119 11 585-16,-3-1 63 0,48-10-328 16,35 0 200-16,16-21-96 15,4-12-144-15,0-5-255 0,9 0 55 31,-5 0-200-31,-4 6-72 16,-12 4-56-16,-12 5-40 16,-16 4 192-16,-16 12-88 0,-15 4-32 15,-21 3-32-15,-15 3 8 0,-29 11 0 16,-18-8 0-16,-18 3-40 31,-7-2-40-31,-3-1-56 16,2 1 8-16,-7-4-8 0,-8 0-8 15,-16-3-64-15,-4 0-120 16,-4 0-224-16,-4 0-192 0,-24 0-312 16,-12-3-369-16,-23 3-311 15,-46 3-448 1,18 9-2297 0,-9 5-4761-16</inkml:trace>
  <inkml:trace contextRef="#ctx0" brushRef="#br0" timeOffset="59175.01">3609 7096 15243 0,'0'0'2480'0,"0"0"-863"16,0 79 95-1,0-34-240 1,8 6-143-16,16 18-289 16,16 30-288-16,8 40-16 0,0 17-152 15,-1-1-240-15,-15-12-16 0,-8-25 40 16,-4-17-183 0,-8 1-113-16,-4-10-16 15,-4 1 8-15,-4-17-8 16,0-16 40-16,0-22 0 15,0-10 112-15,0 1-32 0,-4-4-32 16,0-5 64-16,0-8 176 31,0-2-40-31,4-10-88 0,-4 0-64 16,4 0-88-16,0 0-56 16,0 0-48-16,0 0-40 0,0 0 32 15,0 0-56-15,0 0 56 16,0 0-104-16,16 0 8 31,12 3 104-31,7 0 8 0,18 0 0 16,6 1 0-16,21-4 40 15,24 0 32-15,35-13-16 0,17-3 16 16,3 0-8-16,8 4 72 16,-4 2-40-16,1 3-96 0,3 4-8 15,-4 0 72-15,1-6 40 16,-1-1 16-1,0-2 32-15,1-7-8 16,-4-1-144-16,-9 1 40 0,-8-3-48 16,-7 3 0-16,-9-3 0 15,-7 2 64 1,-9 5-56-16,-7 2 64 16,-8 7-16-16,-16 3-56 0,-22-1-8 15,-13 4-8-15,-2 0-32 16,-2 0-56-16,-2 0-392 0,-3 0-536 15,-8 0-776-15,-11-3-1897 16,-6 3-4313-16</inkml:trace>
  <inkml:trace contextRef="#ctx0" brushRef="#br0" timeOffset="62120.13">13653 6652 18435 0,'0'0'2233'0,"0"0"-1649"16,0 0-16-16,120 37 584 31,-52 2 41-31,8 5-345 15,-13 7-296-15,5 3-224 0,-8 3-128 16,-16 0-88-16,-12-3-16 16,-16 7-40-16,-16-4-56 0,0 6 16 15,-32-3-8-15,-8-3 0 16,-12-9 56 0,-4-10-8-16,5-9-48 15,-1-10 48-15,7-7-8 0,14-2 128 16,15-3 272-16,12-7 16 15,4 0-320-15,24-4-136 0,12-15 96 16,15-6 33-16,25-16 111 16,16-11-160-1,-8 5-80-15,-5 9-8 16,-7 10-360-16,0 5-609 0,31-21-695 16,-7 6-144-16,-12-3-4698 15</inkml:trace>
  <inkml:trace contextRef="#ctx0" brushRef="#br0" timeOffset="62632.76">15511 6163 18323 0,'0'0'2577'16,"0"0"-1553"-16,0 0 432 0,0 0-199 0,0 0 79 15,-41 0-408-15,30 12-144 16,-1 10-279-16,-4 10-193 0,-5 25-64 15,2 20-8 1,3 18 48-16,4 10 16 16,12-10-128-1,0-13-80-15,28-5-80 0,4-17-8 0,4-9 0 16,-4-14 0-16,-1-8-8 16,9-3-16-16,4 2 8 0,7 4-8 31,-2-10 8-31,-10 4 0 15,-11-4 8-15,-8 6 0 16,-8 4 0-16,-12 10 96 0,-15 8-80 16,-37 16 56-16,-29 7-72 0,-33-2-304 15,-6-20-208-15,12-32-440 32,33-19-321-32,15-46-1071 15,15-29-609-15,14 2-1896 0,4 0-816 16</inkml:trace>
  <inkml:trace contextRef="#ctx0" brushRef="#br0" timeOffset="62790.34">15339 6521 11106 0,'0'0'7690'0,"96"-25"-5874"0,-37 15 128 16,13-6-415-16,0 7-633 0,0-7-544 15,11-7-296-15,17-11-56 0,20-8-1216 16,-25 5-2457-1,-15 8-3465 1</inkml:trace>
  <inkml:trace contextRef="#ctx0" brushRef="#br0" timeOffset="63262.08">16682 6140 20764 0,'0'0'2176'15,"0"0"-1615"-15,100 23-369 0,-45-8-24 32,1-2 352-32,3 0 0 15,-3-1-88-15,0-2-88 0,-4-3-112 16,-4-1-160-16,-13 0-64 16,-7 3 0-16,-11 4 176 0,-13 6 56 15,-4 13 176-15,0 25 40 16,-21 35-40-1,-11 41-64-15,-3 20 105 16,3 12 71-16,4-6 8 0,9-12-224 16,-2-3-120-16,10-13-72 15,6-29-104-15,5-39 40 0,0-25-56 16,13-21-104 0,6-5-496-16,1-12-816 15,20-35-545-15,-4-9-1896 16,-4-17-2728-16</inkml:trace>
  <inkml:trace contextRef="#ctx0" brushRef="#br0" timeOffset="63801.63">18188 6245 19244 0,'0'0'2592'0,"0"0"-1920"16,0 0-16-16,0 0 401 16,115 28 39-1,-67-2-264-15,0 9-288 0,-4 3-88 16,-8 10-144-16,-8 18-72 0,-24 23-24 16,-16 25-31-16,-29 7-105 15,-14-10 16-15,3-28-88 0,17-29 8 16,3-19-8-16,4-10 56 15,0-3-56-15,0 1 56 16,4-11 104 0,8-5 160-16,12-7-112 15,4 0-136-15,8-14-72 0,20-7 40 16,16-5 48-16,19-15 0 16,29-6-40-16,-4 5-8 15,-13 4-48-15,-3 9 0 0,-21 4-336 31,9-4-824-31,9-6-553 16,10-15-1103-16,-12 8-1841 0,-14 8-2761 0</inkml:trace>
  <inkml:trace contextRef="#ctx0" brushRef="#br0" timeOffset="64650.37">20092 5873 19628 0,'0'0'3720'16,"0"0"-3071"-16,0 0 7 0,-8 95 24 31,-20-9 224-31,-19 32-176 16,-13 16-240-16,-7-7-296 0,11-26-56 15,20-38-80-15,12-25 8 16,11-9-16-16,2-7 80 0,3-9-31 31,4-1-1-31,4-8-96 16,0-4-56-16,16 0 0 15,19 0 56-15,14-13 88 0,14-3 144 16,9-3-104-16,4-3-16 16,-1-3-16-16,1 2-48 0,0-2 0 15,-5-1-40-15,-2 4 0 16,-10 7-8 0,-8 2-72-16,-10 3-504 15,-9 1-409-15,-9 2-423 0,-7-9-1064 16,0 1-2618-16,-11 2-2231 15</inkml:trace>
  <inkml:trace contextRef="#ctx0" brushRef="#br0" timeOffset="64868.78">20307 6080 18940 0,'0'0'3696'16,"0"0"-2375"-16,0 0 55 15,-19 88-456-15,19 11 112 16,8 47 49-16,8 16-289 0,-1-13-192 16,2-38-256-16,-2-44-184 15,6-26-160-15,-2-16-448 0,33 1-1104 16,-4-10-1337-16,-1-9-4185 0</inkml:trace>
  <inkml:trace contextRef="#ctx0" brushRef="#br0" timeOffset="65265.76">21387 6226 20284 0,'0'0'2704'15,"0"0"-911"1,-44 120-545-16,33-31-40 16,7 22 81-1,4-3-297-15,4-24-368 0,15-34-200 0,5-21-256 16,12-5-168-16,5-7-8 16,13-11-88-1,2-9-272-15,8-41-160 16,-8-35-112-16,-16-30-128 15,-16-9 87-15,-24 7 321 16,-28 13 200-16,-12 29 104 0,-4 14 48 16,8 20 8-16,-3 16 8 0,-10 6-8 15,-2 11 152-15,-9 2 56 32,12 25-56-32,5 13-72 15,7 10-80-15,23-4-272 0,13-12-1360 16,0-17-4041-16</inkml:trace>
  <inkml:trace contextRef="#ctx0" brushRef="#br0" timeOffset="65761.39">22618 5575 18571 0,'0'0'4281'0,"0"0"-3592"15,0 0-449-15,0 0 512 16,72 79 416-16,-32-37-72 15,3 5-352-15,2 4-95 0,-10 3-217 16,-7 0-176-16,-12 7-128 16,-11-2 32-16,-5 15-72 0,-41 18-88 31,-14 13 0-31,-9-10 8 16,9-22 40-16,14-28-40 0,18-20 8 15,-1-6 40-15,3-4-48 16,10-5 40-16,2-7-48 31,9-3-40-31,13-3-32 0,19-13 24 16,27-12 48-16,29-17 48 15,23-8-48-15,5-8 0 0,-4 7 0 16,-29 13-376-16,-23 9-777 16,12-6-775-16,-21 9-2449 15,-3 4-4249 1</inkml:trace>
  <inkml:trace contextRef="#ctx0" brushRef="#br0" timeOffset="66027.67">24081 5137 15843 0,'0'0'7225'0,"0"0"-6184"16,0 0 15-16,-4 120-232 0,4-27 216 15,0 39-40-15,4 28-135 16,7 11-313-16,-7 4-64 0,-4-10-272 31,0 0-104-31,0-10-32 16,0-15-32-16,5-19-48 0,-5-32-96 16,4-29-504-16,4-19-1000 15,3 7-881-15,-2-7-3256 31,-1-6-8146-31</inkml:trace>
  <inkml:trace contextRef="#ctx0" brushRef="#br0" timeOffset="66185.25">24272 7239 15235 0,'0'0'0'16</inkml:trace>
  <inkml:trace contextRef="#ctx0" brushRef="#br0" timeOffset="85247.29">7095 7966 14347 0,'0'0'0'0,"0"0"-1065"0,0 0-1983 15</inkml:trace>
  <inkml:trace contextRef="#ctx0" brushRef="#br0" timeOffset="101412.03">8594 7321 12194 0,'0'0'0'0,"0"0"-4089"0</inkml:trace>
  <inkml:trace contextRef="#ctx0" brushRef="#br0" timeOffset="101972.53">8506 7182 15891 0,'0'0'7666'0,"0"0"-6634"16,0 0 344-16,0 0-360 0,-88 9-80 15,52-3-71-15,-3 1-297 16,-13 2-208-16,-4 4-88 16,-16 2-136-16,5 8-32 15,-5 2-8-15,4 7-48 16,8 3-40-16,13-3 56 15,7-7-64-15,16-2 0 0,4-7-128 32,12-14-472-32,4 2-632 0,4-4-793 15,-4-6-767-15,1-7-3658 16,-2 0-5296-16</inkml:trace>
  <inkml:trace contextRef="#ctx0" brushRef="#br0" timeOffset="102309.63">7718 7296 17803 0,'0'0'2809'0,"0"0"-889"0,0 0-503 16,0 0-185-16,0 0-152 16,0 76-280-1,-5-41-248-15,1-1-160 0,0 2-199 16,0-5-129-16,0-5-56 15,4-4 40-15,-4-3-40 16,4-6 40-16,-3-4-40 0,3-2-8 16,0-4 8-1,0 0-8-15,0-3 0 16,0 0-72-16,0 0-40 0,0 0 8 16,15 0 55-16,13 0 1 15,4-9 40-15,7-4-232 16,6 0-408-16,-2-6-480 0,9-9-568 31,-3 6-1065-31,-18 2-2856 0</inkml:trace>
  <inkml:trace contextRef="#ctx0" brushRef="#br0" timeOffset="104035.01">6657 8347 15971 0,'0'0'0'0,"0"0"-4001"0</inkml:trace>
  <inkml:trace contextRef="#ctx0" brushRef="#br0" timeOffset="120092.2">4335 8166 8065 0,'0'0'13075'16,"0"0"-11491"-16,0 0-1120 0,0 0-368 16,0 0 137-16,56 19 463 15,-21-7-152 1,1 5-88-16,4-5-104 16,-5 7-112-16,-3-3-72 0,-8 6-16 15,-7 1-32-15,-6 2 40 16,-11 7 8-16,0 0-40 0,-7 2-72 15,-14-2 16-15,-7 0-56 32,0-4 32-32,5-6-40 0,-1-5 40 15,4-5 24-15,8-5 24 16,3-4 48-16,9 0-16 0,0-3-56 16,0 0-72-16,0 0-80 15,0 0-32-15,13 0-16 31,11 0 112-31,8 0 8 0,8-10 0 16,3 1 8-16,5-4 0 16,-1 0-8-16,2-2-448 0,-14-2-512 15,6-11-736-15,-14 6-2145 16,-7 0-2809-16</inkml:trace>
  <inkml:trace contextRef="#ctx0" brushRef="#br0" timeOffset="120488.14">4861 8159 13570 0,'0'0'2001'0,"0"0"431"16,0 0-607-16,79-9-409 16,-48 9-304-16,-3 0-328 15,0 0-143-15,0 9-105 0,0 7-200 16,-7 4-88-16,-2 2 80 31,-6 3 32-31,-10 4 8 0,-3 6-152 16,0-1-104-16,-12 1-8 15,-4 4-40-15,-4-4-16 0,5-1 0 16,-2-5-48-16,6-7 8 16,-1-6 0-16,7-6 208 31,5-4-16-31,0-6-120 0,0 0-80 15,0 0-48-15,17 0-32 16,3-6 72-16,7-7 0 0,1-3 8 16,4-9 0-16,0-1-304 15,-1 0-776-15,1-6-672 16,5-8-1889 0,-9 5-960-16,-9 7-1520 0</inkml:trace>
  <inkml:trace contextRef="#ctx0" brushRef="#br0" timeOffset="120850.17">5418 8051 13658 0,'0'0'5354'0,"0"0"-3514"0,0 0 168 16,0 0-303-16,0 0-513 0,0 76-320 15,4-34-216-15,4 3-40 16,-4 2-175-16,4-6-137 15,0-5-112 1,7-8-136-16,-6-9-56 16,3-7-80-16,4-5-88 0,-8-7-96 15,3 0-185-15,6-9-31 16,-9-11 64-16,-1-8 152 16,-7-11 120-16,0-2 40 0,0 0 96 31,-19 3-24-31,-1 9 32 15,-1 6 72-15,-2 8 0 0,3 9 8 16,4 3 48-16,0 3-128 16,5 0-56-16,-2 0-784 31,13 0-1168-31,0 0-2929 0,0-10-7746 0</inkml:trace>
  <inkml:trace contextRef="#ctx0" brushRef="#br0" timeOffset="121283.03">5789 7959 20348 0,'0'0'2568'0,"0"0"-1999"15,0 0-257-15,0 0 256 0,0 0 48 16,84 26-160-16,-65-16-104 16,1 2-112-16,1 5 72 0,-10 8 8 15,-3 6 112-15,-8 10 24 16,0 7-240-16,-8 3-72 0,-12 0 0 31,1-7 33-31,-6-9 127 16,9-13-128-16,1-6-16 15,7-7-8-15,-1-5-40 0,9-4 16 16,-4 0 8-16,4 0-40 16,0 0-96-16,0 0-160 0,13 0-32 15,2-9 120 1,13-4 72 0,8-3 8-16,0-4-8 15,0-4-416-15,-4-2-929 0,12-18-879 0,-9 5-2785 16,-7 4-6850-16</inkml:trace>
  <inkml:trace contextRef="#ctx0" brushRef="#br0" timeOffset="121477.51">6239 7886 16947 0,'0'0'5777'0,"0"0"-5088"16,0 0 831-16,51 83-160 0,-23-10-48 15,0 0-327-15,-3 0-409 16,-10-16-144-16,1-9-272 16,0-1-160-16,0 1-224 0,0-7-864 31,0 4-1001-31,-8-11-3152 0,-1-8-8594 16</inkml:trace>
  <inkml:trace contextRef="#ctx0" brushRef="#br0" timeOffset="136814.48">6363 9826 12202 0,'0'0'8778'31,"0"0"-7282"-31,0 0-287 15,0 0-65-15,-5 73-360 16,1-19 200-16,4 0-208 0,0 3-47 16,9 4-137-16,2-17-80 15,6-2-272-15,2-7-128 0,1-13-112 16,5-7 0 0,-2-5 0-1,1-10-72-15,4 0 72 0,-4-10-120 16,-5-15-64-16,5-16-8 0,-7-7 24 15,-6-13 64 1,-7-1-40 0,-4 1 72-16,-8 1 8 0,-16 9 56 15,-4 3 8-15,-11 10 48 16,-5 10 24-16,0 5 32 0,4 11-16 16,5 2 56-16,7 7-16 0,0 3 16 15,7 0-128-15,2 10-16 16,7-4-256-1,4 0-560-15,8-3-553 16,11-3-1335-16,14-12-2994 16,3-1-1543-16</inkml:trace>
  <inkml:trace contextRef="#ctx0" brushRef="#br0" timeOffset="137258.29">6968 9740 16899 0,'0'0'4681'15,"0"0"-3809"1,0 0 337-16,0 89-377 15,9-50 24-15,2 8-128 16,4 4-80-16,6 0-216 16,3-7-184-16,0-2-160 0,-5-10-88 31,5-7-40-31,-3-9-384 0,2-7-504 16,-7-6-560-16,5-3-729 15,-6-9-2896-15,-7-7-2192 0</inkml:trace>
  <inkml:trace contextRef="#ctx0" brushRef="#br0" timeOffset="137630.29">7319 9775 5177 0,'0'0'12570'15,"0"0"-9929"-15,23 93-881 0,-14-49-528 16,2 1-407-16,1-8-201 15,-7-2-312 1,3-15-208-16,-5-11-104 16,1-9-560-16,-4-12-88 15,0-14 408-15,0-9 184 0,0-6 40 16,4 3 8-16,0 3-48 0,5 6 56 16,-5 4 0-1,3 6 0-15,5 0 8 16,-3 6 0-16,-2 0-8 15,5 4 88-15,-3 2 160 16,6 7 136-16,-4 0 144 0,10 3 24 31,-1 14-88-31,4 1-112 16,-5 5-176-16,2-1-64 0,-10-3-112 16,2-3-288-16,-13-16-800 15,0 0-1057-15,0 0-4104 0</inkml:trace>
  <inkml:trace contextRef="#ctx0" brushRef="#br0" timeOffset="137852.7">7841 9569 9818 0,'0'0'9666'16,"0"0"-7458"-16,75 114-183 15,-47-69-593-15,-4 0-456 0,-8-1-288 16,-7-6-376-16,-6 0-312 16,-3 3-104-16,-16-2-952 0,-40 21-1024 15,5-10-3146 1,-5-5-5456-16</inkml:trace>
  <inkml:trace contextRef="#ctx0" brushRef="#br0" timeOffset="138352.35">5912 10836 7313 0,'0'0'14187'0,"0"0"-12242"16,0 0-937-16,112-22 200 0,-16-13-8 15,55-26 105-15,28-8-185 16,9-14-392-16,3 7-128 0,-20 6-152 16,0 7-128-16,0 6 8 15,-11 9-80 1,-13 9-112-16,-15 14-8 16,-17 10-16-16,-15 2-40 0,-8 3 0 15,-21 4-24-15,-11-1 0 16,-16 5-40-16,-9-5 48 0,10 4-56 31,-6-4 0-31,1 7 0 16,-7-3-8-16,-14 0-184 15,-6 3-288-15,-10-4-360 0,-3-5-528 16,-16-19-825-16,-12 3-879 0,-4 2-4426 16</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8925AE6-CD04-4C7E-91F5-B8F37F2D151A}" type="datetimeFigureOut">
              <a:rPr lang="en-US" smtClean="0"/>
              <a:t>7/27/2020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A265B9-C8E3-4D2D-B52C-54B264F93CB4}" type="slidenum">
              <a:rPr lang="en-US" smtClean="0"/>
              <a:t>‹#›</a:t>
            </a:fld>
            <a:endParaRPr lang="en-US"/>
          </a:p>
        </p:txBody>
      </p:sp>
    </p:spTree>
    <p:extLst>
      <p:ext uri="{BB962C8B-B14F-4D97-AF65-F5344CB8AC3E}">
        <p14:creationId xmlns:p14="http://schemas.microsoft.com/office/powerpoint/2010/main" val="3099701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D6076B-257A-4A89-B71F-AFA2EB8D678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305BC2E-823D-4A65-9FD2-7BB5868D582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71D7FCB-D4B1-4EB4-A3D8-DC10E46123EF}"/>
              </a:ext>
            </a:extLst>
          </p:cNvPr>
          <p:cNvSpPr>
            <a:spLocks noGrp="1"/>
          </p:cNvSpPr>
          <p:nvPr>
            <p:ph type="dt" sz="half" idx="10"/>
          </p:nvPr>
        </p:nvSpPr>
        <p:spPr/>
        <p:txBody>
          <a:bodyPr/>
          <a:lstStyle/>
          <a:p>
            <a:fld id="{40DF33AE-8D1A-4CC6-9AB8-95CD8E0E88E0}" type="datetime1">
              <a:rPr lang="en-US" smtClean="0"/>
              <a:t>7/27/2020</a:t>
            </a:fld>
            <a:endParaRPr lang="en-US"/>
          </a:p>
        </p:txBody>
      </p:sp>
      <p:sp>
        <p:nvSpPr>
          <p:cNvPr id="5" name="Footer Placeholder 4">
            <a:extLst>
              <a:ext uri="{FF2B5EF4-FFF2-40B4-BE49-F238E27FC236}">
                <a16:creationId xmlns:a16="http://schemas.microsoft.com/office/drawing/2014/main" id="{CCEA6DD7-1681-4D0E-8608-4689564C30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8CD8F82-6B7D-4CDF-B5BF-24CE5829AFBE}"/>
              </a:ext>
            </a:extLst>
          </p:cNvPr>
          <p:cNvSpPr>
            <a:spLocks noGrp="1"/>
          </p:cNvSpPr>
          <p:nvPr>
            <p:ph type="sldNum" sz="quarter" idx="12"/>
          </p:nvPr>
        </p:nvSpPr>
        <p:spPr/>
        <p:txBody>
          <a:bodyPr/>
          <a:lstStyle/>
          <a:p>
            <a:fld id="{B4B9BCA1-DEDB-4768-B0C2-9E03C02986FE}" type="slidenum">
              <a:rPr lang="en-US" smtClean="0"/>
              <a:t>‹#›</a:t>
            </a:fld>
            <a:endParaRPr lang="en-US"/>
          </a:p>
        </p:txBody>
      </p:sp>
    </p:spTree>
    <p:extLst>
      <p:ext uri="{BB962C8B-B14F-4D97-AF65-F5344CB8AC3E}">
        <p14:creationId xmlns:p14="http://schemas.microsoft.com/office/powerpoint/2010/main" val="16840882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90D851-9365-46B3-9250-0C22E0298A8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15610D1-1348-4610-855F-8040CE478E18}"/>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DFB5AF4-CF54-4FE7-A43F-071EB9A4E19D}"/>
              </a:ext>
            </a:extLst>
          </p:cNvPr>
          <p:cNvSpPr>
            <a:spLocks noGrp="1"/>
          </p:cNvSpPr>
          <p:nvPr>
            <p:ph type="dt" sz="half" idx="10"/>
          </p:nvPr>
        </p:nvSpPr>
        <p:spPr/>
        <p:txBody>
          <a:bodyPr/>
          <a:lstStyle/>
          <a:p>
            <a:fld id="{7A421C39-9DC3-482D-BFBA-B037B20CB665}" type="datetime1">
              <a:rPr lang="en-US" smtClean="0"/>
              <a:t>7/27/2020</a:t>
            </a:fld>
            <a:endParaRPr lang="en-US"/>
          </a:p>
        </p:txBody>
      </p:sp>
      <p:sp>
        <p:nvSpPr>
          <p:cNvPr id="5" name="Footer Placeholder 4">
            <a:extLst>
              <a:ext uri="{FF2B5EF4-FFF2-40B4-BE49-F238E27FC236}">
                <a16:creationId xmlns:a16="http://schemas.microsoft.com/office/drawing/2014/main" id="{86D35195-EEBD-449C-9247-CC06ED2DB6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0943408-B879-4A9B-B111-1A9E203DC13D}"/>
              </a:ext>
            </a:extLst>
          </p:cNvPr>
          <p:cNvSpPr>
            <a:spLocks noGrp="1"/>
          </p:cNvSpPr>
          <p:nvPr>
            <p:ph type="sldNum" sz="quarter" idx="12"/>
          </p:nvPr>
        </p:nvSpPr>
        <p:spPr/>
        <p:txBody>
          <a:bodyPr/>
          <a:lstStyle/>
          <a:p>
            <a:fld id="{B4B9BCA1-DEDB-4768-B0C2-9E03C02986FE}" type="slidenum">
              <a:rPr lang="en-US" smtClean="0"/>
              <a:t>‹#›</a:t>
            </a:fld>
            <a:endParaRPr lang="en-US"/>
          </a:p>
        </p:txBody>
      </p:sp>
    </p:spTree>
    <p:extLst>
      <p:ext uri="{BB962C8B-B14F-4D97-AF65-F5344CB8AC3E}">
        <p14:creationId xmlns:p14="http://schemas.microsoft.com/office/powerpoint/2010/main" val="9994912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DB63A08-6DC3-4EC5-BBCF-DF4CA1CBD2F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91ED7EB-D4C9-4F0C-AF10-F699A649ADCF}"/>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9C36176-E7EB-44CA-8655-A24668369627}"/>
              </a:ext>
            </a:extLst>
          </p:cNvPr>
          <p:cNvSpPr>
            <a:spLocks noGrp="1"/>
          </p:cNvSpPr>
          <p:nvPr>
            <p:ph type="dt" sz="half" idx="10"/>
          </p:nvPr>
        </p:nvSpPr>
        <p:spPr/>
        <p:txBody>
          <a:bodyPr/>
          <a:lstStyle/>
          <a:p>
            <a:fld id="{73ED6DC6-09BC-46FE-8C9B-08CA866C458E}" type="datetime1">
              <a:rPr lang="en-US" smtClean="0"/>
              <a:t>7/27/2020</a:t>
            </a:fld>
            <a:endParaRPr lang="en-US"/>
          </a:p>
        </p:txBody>
      </p:sp>
      <p:sp>
        <p:nvSpPr>
          <p:cNvPr id="5" name="Footer Placeholder 4">
            <a:extLst>
              <a:ext uri="{FF2B5EF4-FFF2-40B4-BE49-F238E27FC236}">
                <a16:creationId xmlns:a16="http://schemas.microsoft.com/office/drawing/2014/main" id="{F8CF5D3F-C870-4D34-BF81-707DE6D1A5F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AF7997-E4A0-449C-BBD5-A696854C4433}"/>
              </a:ext>
            </a:extLst>
          </p:cNvPr>
          <p:cNvSpPr>
            <a:spLocks noGrp="1"/>
          </p:cNvSpPr>
          <p:nvPr>
            <p:ph type="sldNum" sz="quarter" idx="12"/>
          </p:nvPr>
        </p:nvSpPr>
        <p:spPr/>
        <p:txBody>
          <a:bodyPr/>
          <a:lstStyle/>
          <a:p>
            <a:fld id="{B4B9BCA1-DEDB-4768-B0C2-9E03C02986FE}" type="slidenum">
              <a:rPr lang="en-US" smtClean="0"/>
              <a:t>‹#›</a:t>
            </a:fld>
            <a:endParaRPr lang="en-US"/>
          </a:p>
        </p:txBody>
      </p:sp>
    </p:spTree>
    <p:extLst>
      <p:ext uri="{BB962C8B-B14F-4D97-AF65-F5344CB8AC3E}">
        <p14:creationId xmlns:p14="http://schemas.microsoft.com/office/powerpoint/2010/main" val="16911562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7174FE-033E-4D8B-B3EF-5476D3B05B6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DB0DEBB-1EB1-4C48-91C7-AD4A25809C11}"/>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168A9B-1D9D-4F6A-87F7-3AB620AD0075}"/>
              </a:ext>
            </a:extLst>
          </p:cNvPr>
          <p:cNvSpPr>
            <a:spLocks noGrp="1"/>
          </p:cNvSpPr>
          <p:nvPr>
            <p:ph type="dt" sz="half" idx="10"/>
          </p:nvPr>
        </p:nvSpPr>
        <p:spPr/>
        <p:txBody>
          <a:bodyPr/>
          <a:lstStyle/>
          <a:p>
            <a:fld id="{2B4B69C9-1A7E-4AF1-AAF2-DE73903E5027}" type="datetime1">
              <a:rPr lang="en-US" smtClean="0"/>
              <a:t>7/27/2020</a:t>
            </a:fld>
            <a:endParaRPr lang="en-US"/>
          </a:p>
        </p:txBody>
      </p:sp>
      <p:sp>
        <p:nvSpPr>
          <p:cNvPr id="5" name="Footer Placeholder 4">
            <a:extLst>
              <a:ext uri="{FF2B5EF4-FFF2-40B4-BE49-F238E27FC236}">
                <a16:creationId xmlns:a16="http://schemas.microsoft.com/office/drawing/2014/main" id="{3E761955-061F-430D-B35E-E261D4E9BB0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9864C4F-B265-44CC-B44D-B195AFACB2AD}"/>
              </a:ext>
            </a:extLst>
          </p:cNvPr>
          <p:cNvSpPr>
            <a:spLocks noGrp="1"/>
          </p:cNvSpPr>
          <p:nvPr>
            <p:ph type="sldNum" sz="quarter" idx="12"/>
          </p:nvPr>
        </p:nvSpPr>
        <p:spPr/>
        <p:txBody>
          <a:bodyPr/>
          <a:lstStyle/>
          <a:p>
            <a:fld id="{B4B9BCA1-DEDB-4768-B0C2-9E03C02986FE}" type="slidenum">
              <a:rPr lang="en-US" smtClean="0"/>
              <a:t>‹#›</a:t>
            </a:fld>
            <a:endParaRPr lang="en-US"/>
          </a:p>
        </p:txBody>
      </p:sp>
    </p:spTree>
    <p:extLst>
      <p:ext uri="{BB962C8B-B14F-4D97-AF65-F5344CB8AC3E}">
        <p14:creationId xmlns:p14="http://schemas.microsoft.com/office/powerpoint/2010/main" val="6346054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45130-6EDC-465B-B5FB-153A0722609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4336B6D-2A90-4C71-AF44-9D2FEC3C6C4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61A0C9C7-C9FE-4587-82B6-93D264C2F769}"/>
              </a:ext>
            </a:extLst>
          </p:cNvPr>
          <p:cNvSpPr>
            <a:spLocks noGrp="1"/>
          </p:cNvSpPr>
          <p:nvPr>
            <p:ph type="dt" sz="half" idx="10"/>
          </p:nvPr>
        </p:nvSpPr>
        <p:spPr/>
        <p:txBody>
          <a:bodyPr/>
          <a:lstStyle/>
          <a:p>
            <a:fld id="{0A4DB4CF-EC1D-49B2-9A08-5FA8063CD5BC}" type="datetime1">
              <a:rPr lang="en-US" smtClean="0"/>
              <a:t>7/27/2020</a:t>
            </a:fld>
            <a:endParaRPr lang="en-US"/>
          </a:p>
        </p:txBody>
      </p:sp>
      <p:sp>
        <p:nvSpPr>
          <p:cNvPr id="5" name="Footer Placeholder 4">
            <a:extLst>
              <a:ext uri="{FF2B5EF4-FFF2-40B4-BE49-F238E27FC236}">
                <a16:creationId xmlns:a16="http://schemas.microsoft.com/office/drawing/2014/main" id="{DA3D7FAA-26C9-4F4C-AED1-BFD2D7A4D84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6BAECC5-F1B2-40FE-BEF2-1952FF5079EC}"/>
              </a:ext>
            </a:extLst>
          </p:cNvPr>
          <p:cNvSpPr>
            <a:spLocks noGrp="1"/>
          </p:cNvSpPr>
          <p:nvPr>
            <p:ph type="sldNum" sz="quarter" idx="12"/>
          </p:nvPr>
        </p:nvSpPr>
        <p:spPr/>
        <p:txBody>
          <a:bodyPr/>
          <a:lstStyle/>
          <a:p>
            <a:fld id="{B4B9BCA1-DEDB-4768-B0C2-9E03C02986FE}" type="slidenum">
              <a:rPr lang="en-US" smtClean="0"/>
              <a:t>‹#›</a:t>
            </a:fld>
            <a:endParaRPr lang="en-US"/>
          </a:p>
        </p:txBody>
      </p:sp>
    </p:spTree>
    <p:extLst>
      <p:ext uri="{BB962C8B-B14F-4D97-AF65-F5344CB8AC3E}">
        <p14:creationId xmlns:p14="http://schemas.microsoft.com/office/powerpoint/2010/main" val="1445311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AE5C65-5D64-4964-8EC8-233EAAA47CD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4CD5242-00A0-4B6C-865D-D8BCD37FE7B0}"/>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FFC6262-3C2C-44D2-A317-46EFEB67A2D1}"/>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BA00193-2F6F-44FB-A0E7-9C0A8A1718B9}"/>
              </a:ext>
            </a:extLst>
          </p:cNvPr>
          <p:cNvSpPr>
            <a:spLocks noGrp="1"/>
          </p:cNvSpPr>
          <p:nvPr>
            <p:ph type="dt" sz="half" idx="10"/>
          </p:nvPr>
        </p:nvSpPr>
        <p:spPr/>
        <p:txBody>
          <a:bodyPr/>
          <a:lstStyle/>
          <a:p>
            <a:fld id="{4DBACEAE-B7C6-4494-83A5-56E540E1C7CC}" type="datetime1">
              <a:rPr lang="en-US" smtClean="0"/>
              <a:t>7/27/2020</a:t>
            </a:fld>
            <a:endParaRPr lang="en-US"/>
          </a:p>
        </p:txBody>
      </p:sp>
      <p:sp>
        <p:nvSpPr>
          <p:cNvPr id="6" name="Footer Placeholder 5">
            <a:extLst>
              <a:ext uri="{FF2B5EF4-FFF2-40B4-BE49-F238E27FC236}">
                <a16:creationId xmlns:a16="http://schemas.microsoft.com/office/drawing/2014/main" id="{9854061F-284B-481E-A1CE-4EEF5E331A6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B9B5D88-531B-428C-A6DC-C8F946145E51}"/>
              </a:ext>
            </a:extLst>
          </p:cNvPr>
          <p:cNvSpPr>
            <a:spLocks noGrp="1"/>
          </p:cNvSpPr>
          <p:nvPr>
            <p:ph type="sldNum" sz="quarter" idx="12"/>
          </p:nvPr>
        </p:nvSpPr>
        <p:spPr/>
        <p:txBody>
          <a:bodyPr/>
          <a:lstStyle/>
          <a:p>
            <a:fld id="{B4B9BCA1-DEDB-4768-B0C2-9E03C02986FE}" type="slidenum">
              <a:rPr lang="en-US" smtClean="0"/>
              <a:t>‹#›</a:t>
            </a:fld>
            <a:endParaRPr lang="en-US"/>
          </a:p>
        </p:txBody>
      </p:sp>
    </p:spTree>
    <p:extLst>
      <p:ext uri="{BB962C8B-B14F-4D97-AF65-F5344CB8AC3E}">
        <p14:creationId xmlns:p14="http://schemas.microsoft.com/office/powerpoint/2010/main" val="39643121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6E4E07-435D-4174-8182-A7320DFD6E7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3E8759F-F25F-41DE-913B-1E820FE0914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032AE5A3-C958-40FF-82C8-159C59374E4B}"/>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89AC696-69CD-4E42-AEC5-85A3FB8DD9C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A5104AAF-682F-4664-86B4-FF67D32F87FA}"/>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71E1F85-4E1B-4885-94EC-75673E5AA94D}"/>
              </a:ext>
            </a:extLst>
          </p:cNvPr>
          <p:cNvSpPr>
            <a:spLocks noGrp="1"/>
          </p:cNvSpPr>
          <p:nvPr>
            <p:ph type="dt" sz="half" idx="10"/>
          </p:nvPr>
        </p:nvSpPr>
        <p:spPr/>
        <p:txBody>
          <a:bodyPr/>
          <a:lstStyle/>
          <a:p>
            <a:fld id="{5ABCAEC5-9BD3-4F0F-B31D-9BB0AD51428D}" type="datetime1">
              <a:rPr lang="en-US" smtClean="0"/>
              <a:t>7/27/2020</a:t>
            </a:fld>
            <a:endParaRPr lang="en-US"/>
          </a:p>
        </p:txBody>
      </p:sp>
      <p:sp>
        <p:nvSpPr>
          <p:cNvPr id="8" name="Footer Placeholder 7">
            <a:extLst>
              <a:ext uri="{FF2B5EF4-FFF2-40B4-BE49-F238E27FC236}">
                <a16:creationId xmlns:a16="http://schemas.microsoft.com/office/drawing/2014/main" id="{9EF1F6B0-DD18-49C5-BEA5-B01BC1813E3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CDCD035-A567-4BCB-B419-88B3640E34EC}"/>
              </a:ext>
            </a:extLst>
          </p:cNvPr>
          <p:cNvSpPr>
            <a:spLocks noGrp="1"/>
          </p:cNvSpPr>
          <p:nvPr>
            <p:ph type="sldNum" sz="quarter" idx="12"/>
          </p:nvPr>
        </p:nvSpPr>
        <p:spPr/>
        <p:txBody>
          <a:bodyPr/>
          <a:lstStyle/>
          <a:p>
            <a:fld id="{B4B9BCA1-DEDB-4768-B0C2-9E03C02986FE}" type="slidenum">
              <a:rPr lang="en-US" smtClean="0"/>
              <a:t>‹#›</a:t>
            </a:fld>
            <a:endParaRPr lang="en-US"/>
          </a:p>
        </p:txBody>
      </p:sp>
    </p:spTree>
    <p:extLst>
      <p:ext uri="{BB962C8B-B14F-4D97-AF65-F5344CB8AC3E}">
        <p14:creationId xmlns:p14="http://schemas.microsoft.com/office/powerpoint/2010/main" val="5323041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33F76A-F76C-4425-8A42-B540C078B75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3F4E6B5-10A1-45AA-B4B9-AE7B8F691A83}"/>
              </a:ext>
            </a:extLst>
          </p:cNvPr>
          <p:cNvSpPr>
            <a:spLocks noGrp="1"/>
          </p:cNvSpPr>
          <p:nvPr>
            <p:ph type="dt" sz="half" idx="10"/>
          </p:nvPr>
        </p:nvSpPr>
        <p:spPr/>
        <p:txBody>
          <a:bodyPr/>
          <a:lstStyle/>
          <a:p>
            <a:fld id="{D76E0F86-0FBE-4D13-8299-FFD3E557BE9B}" type="datetime1">
              <a:rPr lang="en-US" smtClean="0"/>
              <a:t>7/27/2020</a:t>
            </a:fld>
            <a:endParaRPr lang="en-US"/>
          </a:p>
        </p:txBody>
      </p:sp>
      <p:sp>
        <p:nvSpPr>
          <p:cNvPr id="4" name="Footer Placeholder 3">
            <a:extLst>
              <a:ext uri="{FF2B5EF4-FFF2-40B4-BE49-F238E27FC236}">
                <a16:creationId xmlns:a16="http://schemas.microsoft.com/office/drawing/2014/main" id="{322CD328-987F-4416-8E11-83BF8ACEEFA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5AB30B4-5A91-42B6-858F-563B2E57706E}"/>
              </a:ext>
            </a:extLst>
          </p:cNvPr>
          <p:cNvSpPr>
            <a:spLocks noGrp="1"/>
          </p:cNvSpPr>
          <p:nvPr>
            <p:ph type="sldNum" sz="quarter" idx="12"/>
          </p:nvPr>
        </p:nvSpPr>
        <p:spPr/>
        <p:txBody>
          <a:bodyPr/>
          <a:lstStyle/>
          <a:p>
            <a:fld id="{B4B9BCA1-DEDB-4768-B0C2-9E03C02986FE}" type="slidenum">
              <a:rPr lang="en-US" smtClean="0"/>
              <a:t>‹#›</a:t>
            </a:fld>
            <a:endParaRPr lang="en-US"/>
          </a:p>
        </p:txBody>
      </p:sp>
    </p:spTree>
    <p:extLst>
      <p:ext uri="{BB962C8B-B14F-4D97-AF65-F5344CB8AC3E}">
        <p14:creationId xmlns:p14="http://schemas.microsoft.com/office/powerpoint/2010/main" val="34400147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2F3170F-FCBA-49E4-9179-9B88AB77C824}"/>
              </a:ext>
            </a:extLst>
          </p:cNvPr>
          <p:cNvSpPr>
            <a:spLocks noGrp="1"/>
          </p:cNvSpPr>
          <p:nvPr>
            <p:ph type="dt" sz="half" idx="10"/>
          </p:nvPr>
        </p:nvSpPr>
        <p:spPr/>
        <p:txBody>
          <a:bodyPr/>
          <a:lstStyle/>
          <a:p>
            <a:fld id="{2332A655-3C17-40C8-AE56-2FE6744D120D}" type="datetime1">
              <a:rPr lang="en-US" smtClean="0"/>
              <a:t>7/27/2020</a:t>
            </a:fld>
            <a:endParaRPr lang="en-US"/>
          </a:p>
        </p:txBody>
      </p:sp>
      <p:sp>
        <p:nvSpPr>
          <p:cNvPr id="3" name="Footer Placeholder 2">
            <a:extLst>
              <a:ext uri="{FF2B5EF4-FFF2-40B4-BE49-F238E27FC236}">
                <a16:creationId xmlns:a16="http://schemas.microsoft.com/office/drawing/2014/main" id="{4230BB0E-E549-4943-B3AB-5C05EB45C7E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992404F-3F6E-4AAA-AE35-553FB527C9DE}"/>
              </a:ext>
            </a:extLst>
          </p:cNvPr>
          <p:cNvSpPr>
            <a:spLocks noGrp="1"/>
          </p:cNvSpPr>
          <p:nvPr>
            <p:ph type="sldNum" sz="quarter" idx="12"/>
          </p:nvPr>
        </p:nvSpPr>
        <p:spPr/>
        <p:txBody>
          <a:bodyPr/>
          <a:lstStyle/>
          <a:p>
            <a:fld id="{B4B9BCA1-DEDB-4768-B0C2-9E03C02986FE}" type="slidenum">
              <a:rPr lang="en-US" smtClean="0"/>
              <a:t>‹#›</a:t>
            </a:fld>
            <a:endParaRPr lang="en-US"/>
          </a:p>
        </p:txBody>
      </p:sp>
    </p:spTree>
    <p:extLst>
      <p:ext uri="{BB962C8B-B14F-4D97-AF65-F5344CB8AC3E}">
        <p14:creationId xmlns:p14="http://schemas.microsoft.com/office/powerpoint/2010/main" val="7148961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B014A-6EE0-454A-B855-F7BECD92F65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DDB9B78-7ED5-4C83-8191-1C766B0E236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4D84FD8-8255-4BE0-952A-2BC74143BE1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1E77680-4913-4441-8A36-7BAB1ECCB94F}"/>
              </a:ext>
            </a:extLst>
          </p:cNvPr>
          <p:cNvSpPr>
            <a:spLocks noGrp="1"/>
          </p:cNvSpPr>
          <p:nvPr>
            <p:ph type="dt" sz="half" idx="10"/>
          </p:nvPr>
        </p:nvSpPr>
        <p:spPr/>
        <p:txBody>
          <a:bodyPr/>
          <a:lstStyle/>
          <a:p>
            <a:fld id="{9DAC1F74-C073-4A10-8D6F-127DF07F1CBF}" type="datetime1">
              <a:rPr lang="en-US" smtClean="0"/>
              <a:t>7/27/2020</a:t>
            </a:fld>
            <a:endParaRPr lang="en-US"/>
          </a:p>
        </p:txBody>
      </p:sp>
      <p:sp>
        <p:nvSpPr>
          <p:cNvPr id="6" name="Footer Placeholder 5">
            <a:extLst>
              <a:ext uri="{FF2B5EF4-FFF2-40B4-BE49-F238E27FC236}">
                <a16:creationId xmlns:a16="http://schemas.microsoft.com/office/drawing/2014/main" id="{2C42277D-7563-408C-9D44-9C883152C8D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DEBEDFD-C4D9-477E-B7D7-9E1377E7B7E4}"/>
              </a:ext>
            </a:extLst>
          </p:cNvPr>
          <p:cNvSpPr>
            <a:spLocks noGrp="1"/>
          </p:cNvSpPr>
          <p:nvPr>
            <p:ph type="sldNum" sz="quarter" idx="12"/>
          </p:nvPr>
        </p:nvSpPr>
        <p:spPr/>
        <p:txBody>
          <a:bodyPr/>
          <a:lstStyle/>
          <a:p>
            <a:fld id="{B4B9BCA1-DEDB-4768-B0C2-9E03C02986FE}" type="slidenum">
              <a:rPr lang="en-US" smtClean="0"/>
              <a:t>‹#›</a:t>
            </a:fld>
            <a:endParaRPr lang="en-US"/>
          </a:p>
        </p:txBody>
      </p:sp>
    </p:spTree>
    <p:extLst>
      <p:ext uri="{BB962C8B-B14F-4D97-AF65-F5344CB8AC3E}">
        <p14:creationId xmlns:p14="http://schemas.microsoft.com/office/powerpoint/2010/main" val="33243100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0A3BBF-FEBA-42BB-BF33-FC916ED26F8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8A9171F-EB00-454C-BF6E-B4BFFB68192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6882CB7-6BF6-48A9-9C62-E778C385F15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EE4CD5B8-3116-4156-AC43-2602FA3586B4}"/>
              </a:ext>
            </a:extLst>
          </p:cNvPr>
          <p:cNvSpPr>
            <a:spLocks noGrp="1"/>
          </p:cNvSpPr>
          <p:nvPr>
            <p:ph type="dt" sz="half" idx="10"/>
          </p:nvPr>
        </p:nvSpPr>
        <p:spPr/>
        <p:txBody>
          <a:bodyPr/>
          <a:lstStyle/>
          <a:p>
            <a:fld id="{AC775AA8-D02F-4590-B006-4BE42AC5A511}" type="datetime1">
              <a:rPr lang="en-US" smtClean="0"/>
              <a:t>7/27/2020</a:t>
            </a:fld>
            <a:endParaRPr lang="en-US"/>
          </a:p>
        </p:txBody>
      </p:sp>
      <p:sp>
        <p:nvSpPr>
          <p:cNvPr id="6" name="Footer Placeholder 5">
            <a:extLst>
              <a:ext uri="{FF2B5EF4-FFF2-40B4-BE49-F238E27FC236}">
                <a16:creationId xmlns:a16="http://schemas.microsoft.com/office/drawing/2014/main" id="{ABC7D517-25E6-4B86-9A88-C73794EDAEC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8911184-AC44-4B56-BA91-958BB70C4896}"/>
              </a:ext>
            </a:extLst>
          </p:cNvPr>
          <p:cNvSpPr>
            <a:spLocks noGrp="1"/>
          </p:cNvSpPr>
          <p:nvPr>
            <p:ph type="sldNum" sz="quarter" idx="12"/>
          </p:nvPr>
        </p:nvSpPr>
        <p:spPr/>
        <p:txBody>
          <a:bodyPr/>
          <a:lstStyle/>
          <a:p>
            <a:fld id="{B4B9BCA1-DEDB-4768-B0C2-9E03C02986FE}" type="slidenum">
              <a:rPr lang="en-US" smtClean="0"/>
              <a:t>‹#›</a:t>
            </a:fld>
            <a:endParaRPr lang="en-US"/>
          </a:p>
        </p:txBody>
      </p:sp>
    </p:spTree>
    <p:extLst>
      <p:ext uri="{BB962C8B-B14F-4D97-AF65-F5344CB8AC3E}">
        <p14:creationId xmlns:p14="http://schemas.microsoft.com/office/powerpoint/2010/main" val="20012608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BE7B31D-369B-4918-BCCB-6D5E0B2FFE2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6DF4A80-46B2-4034-AE79-C6507C9365C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D1B15B7-C339-4B02-989B-B16D1896414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544FFAC-0875-41F5-99C5-B17BB1F97299}" type="datetime1">
              <a:rPr lang="en-US" smtClean="0"/>
              <a:t>7/27/2020</a:t>
            </a:fld>
            <a:endParaRPr lang="en-US"/>
          </a:p>
        </p:txBody>
      </p:sp>
      <p:sp>
        <p:nvSpPr>
          <p:cNvPr id="5" name="Footer Placeholder 4">
            <a:extLst>
              <a:ext uri="{FF2B5EF4-FFF2-40B4-BE49-F238E27FC236}">
                <a16:creationId xmlns:a16="http://schemas.microsoft.com/office/drawing/2014/main" id="{6C9F3837-EB43-4AC7-9301-CD163FEBB95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05A9ABE-23B2-4777-9AA4-4C6451E7F6B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4B9BCA1-DEDB-4768-B0C2-9E03C02986FE}" type="slidenum">
              <a:rPr lang="en-US" smtClean="0"/>
              <a:t>‹#›</a:t>
            </a:fld>
            <a:endParaRPr lang="en-US"/>
          </a:p>
        </p:txBody>
      </p:sp>
    </p:spTree>
    <p:extLst>
      <p:ext uri="{BB962C8B-B14F-4D97-AF65-F5344CB8AC3E}">
        <p14:creationId xmlns:p14="http://schemas.microsoft.com/office/powerpoint/2010/main" val="23118857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customXml" Target="../ink/ink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customXml" Target="../ink/ink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customXml" Target="../ink/ink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customXml" Target="../ink/ink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customXml" Target="../ink/ink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customXml" Target="../ink/ink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hyperlink" Target="https://www.luogu.com.cn/problem/P1081" TargetMode="Externa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hyperlink" Target="https://www.luogu.com.cn/problem/P2471" TargetMode="Externa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customXml" Target="../ink/ink16.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customXml" Target="../ink/ink17.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customXml" Target="../ink/ink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customXml" Target="../ink/ink18.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customXml" Target="../ink/ink19.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customXml" Target="../ink/ink20.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customXml" Target="../ink/ink21.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customXml" Target="../ink/ink22.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customXml" Target="../ink/ink23.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hyperlink" Target="https://www.luogu.com.cn/problem/P1083" TargetMode="Externa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hyperlink" Target="https://www.luogu.com.cn/problem/P2671" TargetMode="Externa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customXml" Target="../ink/ink24.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customXml" Target="../ink/ink2.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customXml" Target="../ink/ink25.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customXml" Target="../ink/ink26.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customXml" Target="../ink/ink27.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customXml" Target="../ink/ink28.xml"/><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29.emf"/></Relationships>
</file>

<file path=ppt/slides/_rels/slide34.xml.rels><?xml version="1.0" encoding="UTF-8" standalone="yes"?>
<Relationships xmlns="http://schemas.openxmlformats.org/package/2006/relationships"><Relationship Id="rId3" Type="http://schemas.openxmlformats.org/officeDocument/2006/relationships/customXml" Target="../ink/ink29.xml"/><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emf"/></Relationships>
</file>

<file path=ppt/slides/_rels/slide35.xml.rels><?xml version="1.0" encoding="UTF-8" standalone="yes"?>
<Relationships xmlns="http://schemas.openxmlformats.org/package/2006/relationships"><Relationship Id="rId3" Type="http://schemas.openxmlformats.org/officeDocument/2006/relationships/customXml" Target="../ink/ink30.xml"/><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1.emf"/></Relationships>
</file>

<file path=ppt/slides/_rels/slide36.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customXml" Target="../ink/ink3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customXml" Target="../ink/ink32.xml"/><Relationship Id="rId2" Type="http://schemas.openxmlformats.org/officeDocument/2006/relationships/image" Target="../media/image33.gif"/><Relationship Id="rId1" Type="http://schemas.openxmlformats.org/officeDocument/2006/relationships/slideLayout" Target="../slideLayouts/slideLayout2.xml"/><Relationship Id="rId4" Type="http://schemas.openxmlformats.org/officeDocument/2006/relationships/image" Target="../media/image34.emf"/></Relationships>
</file>

<file path=ppt/slides/_rels/slide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customXml" Target="../ink/ink3.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38.emf"/><Relationship Id="rId2" Type="http://schemas.openxmlformats.org/officeDocument/2006/relationships/image" Target="../media/image33.gif"/><Relationship Id="rId1" Type="http://schemas.openxmlformats.org/officeDocument/2006/relationships/slideLayout" Target="../slideLayouts/slideLayout2.xml"/><Relationship Id="rId6" Type="http://schemas.openxmlformats.org/officeDocument/2006/relationships/customXml" Target="../ink/ink33.xml"/><Relationship Id="rId5" Type="http://schemas.openxmlformats.org/officeDocument/2006/relationships/image" Target="../media/image37.png"/><Relationship Id="rId4" Type="http://schemas.openxmlformats.org/officeDocument/2006/relationships/image" Target="../media/image36.png"/></Relationships>
</file>

<file path=ppt/slides/_rels/slide42.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customXml" Target="../ink/ink34.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customXml" Target="../ink/ink35.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customXml" Target="../ink/ink36.xml"/><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42.emf"/></Relationships>
</file>

<file path=ppt/slides/_rels/slide45.xml.rels><?xml version="1.0" encoding="UTF-8" standalone="yes"?>
<Relationships xmlns="http://schemas.openxmlformats.org/package/2006/relationships"><Relationship Id="rId2" Type="http://schemas.openxmlformats.org/officeDocument/2006/relationships/hyperlink" Target="https://www.luogu.com.cn/problem/P2580" TargetMode="Externa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customXml" Target="../ink/ink4.xml"/><Relationship Id="rId1" Type="http://schemas.openxmlformats.org/officeDocument/2006/relationships/slideLayout" Target="../slideLayouts/slideLayout7.xml"/><Relationship Id="rId5" Type="http://schemas.openxmlformats.org/officeDocument/2006/relationships/image" Target="../media/image5.emf"/><Relationship Id="rId4" Type="http://schemas.openxmlformats.org/officeDocument/2006/relationships/customXml" Target="../ink/ink5.xml"/></Relationships>
</file>

<file path=ppt/slides/_rels/slide6.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customXml" Target="../ink/ink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customXml" Target="../ink/ink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customXml" Target="../ink/ink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customXml" Target="../ink/ink9.xml"/><Relationship Id="rId2" Type="http://schemas.openxmlformats.org/officeDocument/2006/relationships/hyperlink" Target="https://www.luogu.com.cn/problem/P2580" TargetMode="External"/><Relationship Id="rId1" Type="http://schemas.openxmlformats.org/officeDocument/2006/relationships/slideLayout" Target="../slideLayouts/slideLayout7.xml"/><Relationship Id="rId4" Type="http://schemas.openxmlformats.org/officeDocument/2006/relationships/image" Target="../media/image9.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8D76715-7BDE-4B0A-B8F1-C2848A53D885}"/>
              </a:ext>
            </a:extLst>
          </p:cNvPr>
          <p:cNvSpPr/>
          <p:nvPr/>
        </p:nvSpPr>
        <p:spPr>
          <a:xfrm>
            <a:off x="0" y="0"/>
            <a:ext cx="12192000" cy="6858000"/>
          </a:xfrm>
          <a:prstGeom prst="rect">
            <a:avLst/>
          </a:prstGeom>
          <a:pattFill prst="dotGrid">
            <a:fgClr>
              <a:schemeClr val="bg2">
                <a:lumMod val="2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C450058-4BD9-4A84-96EB-E9FC2F0324E6}"/>
              </a:ext>
            </a:extLst>
          </p:cNvPr>
          <p:cNvSpPr/>
          <p:nvPr/>
        </p:nvSpPr>
        <p:spPr>
          <a:xfrm>
            <a:off x="1" y="-1"/>
            <a:ext cx="12192000" cy="6858001"/>
          </a:xfrm>
          <a:prstGeom prst="rect">
            <a:avLst/>
          </a:prstGeom>
          <a:solidFill>
            <a:schemeClr val="bg2">
              <a:lumMod val="2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 name="Rectangle 6">
            <a:extLst>
              <a:ext uri="{FF2B5EF4-FFF2-40B4-BE49-F238E27FC236}">
                <a16:creationId xmlns:a16="http://schemas.microsoft.com/office/drawing/2014/main" id="{A94142A4-9CAF-47CA-A8DA-7B900451A102}"/>
              </a:ext>
            </a:extLst>
          </p:cNvPr>
          <p:cNvSpPr/>
          <p:nvPr/>
        </p:nvSpPr>
        <p:spPr>
          <a:xfrm>
            <a:off x="0" y="4009292"/>
            <a:ext cx="9158068" cy="166579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 name="Flowchart: Manual Input 7">
            <a:extLst>
              <a:ext uri="{FF2B5EF4-FFF2-40B4-BE49-F238E27FC236}">
                <a16:creationId xmlns:a16="http://schemas.microsoft.com/office/drawing/2014/main" id="{9C81A2E1-993B-40FE-AC49-BA5FEEC0F17F}"/>
              </a:ext>
            </a:extLst>
          </p:cNvPr>
          <p:cNvSpPr/>
          <p:nvPr/>
        </p:nvSpPr>
        <p:spPr>
          <a:xfrm rot="5400000" flipH="1" flipV="1">
            <a:off x="7741579" y="3361846"/>
            <a:ext cx="1418728" cy="2097315"/>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5247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5247 h 10000"/>
              <a:gd name="connsiteX0" fmla="*/ 0 w 10000"/>
              <a:gd name="connsiteY0" fmla="*/ 4506 h 9259"/>
              <a:gd name="connsiteX1" fmla="*/ 10000 w 10000"/>
              <a:gd name="connsiteY1" fmla="*/ 0 h 9259"/>
              <a:gd name="connsiteX2" fmla="*/ 10000 w 10000"/>
              <a:gd name="connsiteY2" fmla="*/ 9259 h 9259"/>
              <a:gd name="connsiteX3" fmla="*/ 0 w 10000"/>
              <a:gd name="connsiteY3" fmla="*/ 9259 h 9259"/>
              <a:gd name="connsiteX4" fmla="*/ 0 w 10000"/>
              <a:gd name="connsiteY4" fmla="*/ 4506 h 9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9259">
                <a:moveTo>
                  <a:pt x="0" y="4506"/>
                </a:moveTo>
                <a:lnTo>
                  <a:pt x="10000" y="0"/>
                </a:lnTo>
                <a:lnTo>
                  <a:pt x="10000" y="9259"/>
                </a:lnTo>
                <a:lnTo>
                  <a:pt x="0" y="9259"/>
                </a:lnTo>
                <a:lnTo>
                  <a:pt x="0" y="4506"/>
                </a:lnTo>
                <a:close/>
              </a:path>
            </a:pathLst>
          </a:custGeom>
          <a:solidFill>
            <a:srgbClr val="FF5C0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 name="TextBox 8">
            <a:extLst>
              <a:ext uri="{FF2B5EF4-FFF2-40B4-BE49-F238E27FC236}">
                <a16:creationId xmlns:a16="http://schemas.microsoft.com/office/drawing/2014/main" id="{B821D1A4-6093-4892-9C20-D92967A74B9B}"/>
              </a:ext>
            </a:extLst>
          </p:cNvPr>
          <p:cNvSpPr txBox="1"/>
          <p:nvPr/>
        </p:nvSpPr>
        <p:spPr>
          <a:xfrm>
            <a:off x="431577" y="4412177"/>
            <a:ext cx="7532914" cy="738664"/>
          </a:xfrm>
          <a:prstGeom prst="rect">
            <a:avLst/>
          </a:prstGeom>
          <a:noFill/>
        </p:spPr>
        <p:txBody>
          <a:bodyPr wrap="square" lIns="0" tIns="0" rIns="0" bIns="0" rtlCol="0">
            <a:spAutoFit/>
          </a:bodyPr>
          <a:lstStyle/>
          <a:p>
            <a:pPr algn="ctr"/>
            <a:r>
              <a:rPr lang="zh-CN" altLang="en-US" sz="4400" b="1" dirty="0"/>
              <a:t> 提高数据结构</a:t>
            </a:r>
            <a:r>
              <a:rPr lang="en-US" altLang="zh-CN" sz="4800" b="1" dirty="0"/>
              <a:t>1</a:t>
            </a:r>
            <a:endParaRPr lang="en-US" altLang="zh-CN" sz="4400" b="1" dirty="0">
              <a:solidFill>
                <a:schemeClr val="tx1">
                  <a:lumMod val="85000"/>
                  <a:lumOff val="15000"/>
                </a:schemeClr>
              </a:solidFill>
              <a:latin typeface="Segoe UI" panose="020B0502040204020203" pitchFamily="34" charset="0"/>
              <a:ea typeface="Segoe UI" panose="020B0502040204020203" pitchFamily="34" charset="0"/>
              <a:cs typeface="Segoe UI" panose="020B0502040204020203" pitchFamily="34" charset="0"/>
            </a:endParaRPr>
          </a:p>
        </p:txBody>
      </p:sp>
      <p:sp>
        <p:nvSpPr>
          <p:cNvPr id="11" name="TextBox 10">
            <a:extLst>
              <a:ext uri="{FF2B5EF4-FFF2-40B4-BE49-F238E27FC236}">
                <a16:creationId xmlns:a16="http://schemas.microsoft.com/office/drawing/2014/main" id="{46CF9B7B-EC9E-4124-8D67-BE299476FC62}"/>
              </a:ext>
            </a:extLst>
          </p:cNvPr>
          <p:cNvSpPr txBox="1"/>
          <p:nvPr/>
        </p:nvSpPr>
        <p:spPr>
          <a:xfrm>
            <a:off x="431576" y="5056758"/>
            <a:ext cx="7816806" cy="492443"/>
          </a:xfrm>
          <a:prstGeom prst="rect">
            <a:avLst/>
          </a:prstGeom>
          <a:noFill/>
        </p:spPr>
        <p:txBody>
          <a:bodyPr wrap="square" lIns="0" tIns="0" rIns="0" bIns="0" rtlCol="0">
            <a:spAutoFit/>
          </a:bodyPr>
          <a:lstStyle/>
          <a:p>
            <a:r>
              <a:rPr lang="en-US" sz="1400" dirty="0">
                <a:solidFill>
                  <a:srgbClr val="CC4900"/>
                </a:solidFill>
                <a:ea typeface="Segoe UI" panose="020B0502040204020203" pitchFamily="34" charset="0"/>
                <a:cs typeface="Segoe UI" panose="020B0502040204020203" pitchFamily="34" charset="0"/>
              </a:rPr>
              <a:t>						</a:t>
            </a:r>
            <a:r>
              <a:rPr lang="en-US" altLang="zh-CN" sz="1600" strike="sngStrike" dirty="0">
                <a:solidFill>
                  <a:srgbClr val="CC4900"/>
                </a:solidFill>
                <a:ea typeface="Segoe UI" panose="020B0502040204020203" pitchFamily="34" charset="0"/>
                <a:cs typeface="Segoe UI" panose="020B0502040204020203" pitchFamily="34" charset="0"/>
              </a:rPr>
              <a:t>anantheparty</a:t>
            </a:r>
            <a:r>
              <a:rPr lang="ja-JP" altLang="en-US" sz="1600" strike="sngStrike" dirty="0">
                <a:solidFill>
                  <a:srgbClr val="CC4900"/>
                </a:solidFill>
                <a:ea typeface="Segoe UI" panose="020B0502040204020203" pitchFamily="34" charset="0"/>
                <a:cs typeface="Segoe UI" panose="020B0502040204020203" pitchFamily="34" charset="0"/>
              </a:rPr>
              <a:t>　</a:t>
            </a:r>
            <a:r>
              <a:rPr lang="en-US" altLang="ja-JP" sz="1600" strike="sngStrike" dirty="0" err="1">
                <a:solidFill>
                  <a:srgbClr val="CC4900"/>
                </a:solidFill>
                <a:ea typeface="Segoe UI" panose="020B0502040204020203" pitchFamily="34" charset="0"/>
                <a:cs typeface="Segoe UI" panose="020B0502040204020203" pitchFamily="34" charset="0"/>
              </a:rPr>
              <a:t>cdqz</a:t>
            </a:r>
            <a:r>
              <a:rPr lang="en-US" altLang="ja-JP" sz="1600" strike="sngStrike" dirty="0">
                <a:solidFill>
                  <a:srgbClr val="CC4900"/>
                </a:solidFill>
                <a:ea typeface="Segoe UI" panose="020B0502040204020203" pitchFamily="34" charset="0"/>
                <a:cs typeface="Segoe UI" panose="020B0502040204020203" pitchFamily="34" charset="0"/>
              </a:rPr>
              <a:t>-&gt;</a:t>
            </a:r>
            <a:r>
              <a:rPr lang="en-US" altLang="ja-JP" sz="1600" strike="sngStrike" dirty="0" err="1">
                <a:solidFill>
                  <a:srgbClr val="CC4900"/>
                </a:solidFill>
                <a:ea typeface="Segoe UI" panose="020B0502040204020203" pitchFamily="34" charset="0"/>
                <a:cs typeface="Segoe UI" panose="020B0502040204020203" pitchFamily="34" charset="0"/>
              </a:rPr>
              <a:t>hust</a:t>
            </a:r>
            <a:endParaRPr lang="en-US" altLang="zh-CN" sz="1600" strike="sngStrike" dirty="0">
              <a:solidFill>
                <a:srgbClr val="CC4900"/>
              </a:solidFill>
              <a:ea typeface="Segoe UI" panose="020B0502040204020203" pitchFamily="34" charset="0"/>
              <a:cs typeface="Segoe UI" panose="020B0502040204020203" pitchFamily="34" charset="0"/>
            </a:endParaRPr>
          </a:p>
          <a:p>
            <a:r>
              <a:rPr lang="en-US" altLang="ja-JP" sz="1400" dirty="0">
                <a:solidFill>
                  <a:srgbClr val="CC4900"/>
                </a:solidFill>
                <a:ea typeface="Segoe UI" panose="020B0502040204020203" pitchFamily="34" charset="0"/>
                <a:cs typeface="Segoe UI" panose="020B0502040204020203" pitchFamily="34" charset="0"/>
              </a:rPr>
              <a:t>						             </a:t>
            </a:r>
            <a:r>
              <a:rPr lang="ja-JP" altLang="en-US" sz="1600" dirty="0">
                <a:solidFill>
                  <a:srgbClr val="CC4900"/>
                </a:solidFill>
                <a:ea typeface="Segoe UI" panose="020B0502040204020203" pitchFamily="34" charset="0"/>
                <a:cs typeface="Segoe UI" panose="020B0502040204020203" pitchFamily="34" charset="0"/>
              </a:rPr>
              <a:t>ーー神子 杏 </a:t>
            </a:r>
            <a:endParaRPr lang="en-US" sz="1400" dirty="0">
              <a:solidFill>
                <a:srgbClr val="CC4900"/>
              </a:solidFill>
              <a:ea typeface="Segoe UI" panose="020B0502040204020203" pitchFamily="34" charset="0"/>
              <a:cs typeface="Segoe UI" panose="020B0502040204020203" pitchFamily="34" charset="0"/>
            </a:endParaRPr>
          </a:p>
        </p:txBody>
      </p:sp>
      <p:cxnSp>
        <p:nvCxnSpPr>
          <p:cNvPr id="12" name="Straight Connector 11">
            <a:extLst>
              <a:ext uri="{FF2B5EF4-FFF2-40B4-BE49-F238E27FC236}">
                <a16:creationId xmlns:a16="http://schemas.microsoft.com/office/drawing/2014/main" id="{B9DBC10F-23C3-4146-9665-D9F1E33D48EB}"/>
              </a:ext>
            </a:extLst>
          </p:cNvPr>
          <p:cNvCxnSpPr>
            <a:cxnSpLocks/>
          </p:cNvCxnSpPr>
          <p:nvPr/>
        </p:nvCxnSpPr>
        <p:spPr>
          <a:xfrm>
            <a:off x="8714876" y="3428999"/>
            <a:ext cx="1019675" cy="981504"/>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01768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3554326-E479-45F8-80F9-2C1126C56CE4}"/>
              </a:ext>
            </a:extLst>
          </p:cNvPr>
          <p:cNvSpPr txBox="1"/>
          <p:nvPr/>
        </p:nvSpPr>
        <p:spPr>
          <a:xfrm>
            <a:off x="2635486" y="444595"/>
            <a:ext cx="7221578" cy="769441"/>
          </a:xfrm>
          <a:prstGeom prst="rect">
            <a:avLst/>
          </a:prstGeom>
          <a:noFill/>
        </p:spPr>
        <p:txBody>
          <a:bodyPr wrap="square" rtlCol="0">
            <a:spAutoFit/>
          </a:bodyPr>
          <a:lstStyle/>
          <a:p>
            <a:r>
              <a:rPr lang="zh-CN" altLang="en-US" sz="4400" b="1" dirty="0">
                <a:solidFill>
                  <a:schemeClr val="tx1">
                    <a:lumMod val="85000"/>
                    <a:lumOff val="15000"/>
                  </a:schemeClr>
                </a:solidFill>
                <a:latin typeface="Segoe UI" panose="020B0502040204020203" pitchFamily="34" charset="0"/>
                <a:cs typeface="Segoe UI" panose="020B0502040204020203" pitchFamily="34" charset="0"/>
              </a:rPr>
              <a:t>倍增</a:t>
            </a:r>
            <a:endParaRPr lang="en-US" sz="4400" b="1" dirty="0">
              <a:solidFill>
                <a:schemeClr val="tx1">
                  <a:lumMod val="85000"/>
                  <a:lumOff val="15000"/>
                </a:schemeClr>
              </a:solidFill>
              <a:latin typeface="Segoe UI" panose="020B0502040204020203" pitchFamily="34" charset="0"/>
              <a:cs typeface="Segoe UI" panose="020B0502040204020203" pitchFamily="34" charset="0"/>
            </a:endParaRPr>
          </a:p>
        </p:txBody>
      </p:sp>
      <p:sp>
        <p:nvSpPr>
          <p:cNvPr id="16" name="Slide Number Placeholder 15">
            <a:extLst>
              <a:ext uri="{FF2B5EF4-FFF2-40B4-BE49-F238E27FC236}">
                <a16:creationId xmlns:a16="http://schemas.microsoft.com/office/drawing/2014/main" id="{DE4D6F58-E121-4230-B692-B6CCC92F5657}"/>
              </a:ext>
            </a:extLst>
          </p:cNvPr>
          <p:cNvSpPr>
            <a:spLocks noGrp="1"/>
          </p:cNvSpPr>
          <p:nvPr>
            <p:ph type="sldNum" sz="quarter" idx="12"/>
          </p:nvPr>
        </p:nvSpPr>
        <p:spPr/>
        <p:txBody>
          <a:bodyPr/>
          <a:lstStyle/>
          <a:p>
            <a:fld id="{B4B9BCA1-DEDB-4768-B0C2-9E03C02986FE}" type="slidenum">
              <a:rPr lang="en-US" smtClean="0">
                <a:solidFill>
                  <a:schemeClr val="tx1"/>
                </a:solidFill>
              </a:rPr>
              <a:t>10</a:t>
            </a:fld>
            <a:endParaRPr lang="en-US" dirty="0">
              <a:solidFill>
                <a:schemeClr val="tx1"/>
              </a:solidFill>
            </a:endParaRPr>
          </a:p>
        </p:txBody>
      </p:sp>
      <p:sp>
        <p:nvSpPr>
          <p:cNvPr id="20" name="Date Placeholder 19">
            <a:extLst>
              <a:ext uri="{FF2B5EF4-FFF2-40B4-BE49-F238E27FC236}">
                <a16:creationId xmlns:a16="http://schemas.microsoft.com/office/drawing/2014/main" id="{CD94F424-98E4-4764-989F-23F3C4A2C20A}"/>
              </a:ext>
            </a:extLst>
          </p:cNvPr>
          <p:cNvSpPr>
            <a:spLocks noGrp="1"/>
          </p:cNvSpPr>
          <p:nvPr>
            <p:ph type="dt" sz="half" idx="10"/>
          </p:nvPr>
        </p:nvSpPr>
        <p:spPr/>
        <p:txBody>
          <a:bodyPr/>
          <a:lstStyle/>
          <a:p>
            <a:fld id="{29446ED0-A0F0-4DD8-9F67-B90C7A380A10}" type="datetime1">
              <a:rPr lang="en-US" smtClean="0"/>
              <a:t>7/27/2020</a:t>
            </a:fld>
            <a:endParaRPr lang="en-US" dirty="0"/>
          </a:p>
        </p:txBody>
      </p:sp>
      <p:grpSp>
        <p:nvGrpSpPr>
          <p:cNvPr id="8" name="组合 7">
            <a:extLst>
              <a:ext uri="{FF2B5EF4-FFF2-40B4-BE49-F238E27FC236}">
                <a16:creationId xmlns:a16="http://schemas.microsoft.com/office/drawing/2014/main" id="{5EC20C82-B5C6-4907-84A4-772554A9C618}"/>
              </a:ext>
            </a:extLst>
          </p:cNvPr>
          <p:cNvGrpSpPr/>
          <p:nvPr/>
        </p:nvGrpSpPr>
        <p:grpSpPr>
          <a:xfrm>
            <a:off x="757011" y="161895"/>
            <a:ext cx="1878475" cy="1098687"/>
            <a:chOff x="757011" y="161895"/>
            <a:chExt cx="1878475" cy="1098687"/>
          </a:xfrm>
        </p:grpSpPr>
        <p:sp>
          <p:nvSpPr>
            <p:cNvPr id="9" name="Flowchart: Manual Input 7">
              <a:extLst>
                <a:ext uri="{FF2B5EF4-FFF2-40B4-BE49-F238E27FC236}">
                  <a16:creationId xmlns:a16="http://schemas.microsoft.com/office/drawing/2014/main" id="{B51AA91D-0A57-4102-8BA8-0AB89CA8F42F}"/>
                </a:ext>
              </a:extLst>
            </p:cNvPr>
            <p:cNvSpPr/>
            <p:nvPr/>
          </p:nvSpPr>
          <p:spPr>
            <a:xfrm rot="5400000" flipH="1" flipV="1">
              <a:off x="1201594" y="-46536"/>
              <a:ext cx="862535" cy="1751702"/>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5247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5247 h 10000"/>
                <a:gd name="connsiteX0" fmla="*/ 0 w 10000"/>
                <a:gd name="connsiteY0" fmla="*/ 4506 h 9259"/>
                <a:gd name="connsiteX1" fmla="*/ 10000 w 10000"/>
                <a:gd name="connsiteY1" fmla="*/ 0 h 9259"/>
                <a:gd name="connsiteX2" fmla="*/ 10000 w 10000"/>
                <a:gd name="connsiteY2" fmla="*/ 9259 h 9259"/>
                <a:gd name="connsiteX3" fmla="*/ 0 w 10000"/>
                <a:gd name="connsiteY3" fmla="*/ 9259 h 9259"/>
                <a:gd name="connsiteX4" fmla="*/ 0 w 10000"/>
                <a:gd name="connsiteY4" fmla="*/ 4506 h 9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9259">
                  <a:moveTo>
                    <a:pt x="0" y="4506"/>
                  </a:moveTo>
                  <a:lnTo>
                    <a:pt x="10000" y="0"/>
                  </a:lnTo>
                  <a:lnTo>
                    <a:pt x="10000" y="9259"/>
                  </a:lnTo>
                  <a:lnTo>
                    <a:pt x="0" y="9259"/>
                  </a:lnTo>
                  <a:lnTo>
                    <a:pt x="0" y="4506"/>
                  </a:lnTo>
                  <a:close/>
                </a:path>
              </a:pathLst>
            </a:custGeom>
            <a:solidFill>
              <a:srgbClr val="FF5C0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10" name="Straight Connector 13">
              <a:extLst>
                <a:ext uri="{FF2B5EF4-FFF2-40B4-BE49-F238E27FC236}">
                  <a16:creationId xmlns:a16="http://schemas.microsoft.com/office/drawing/2014/main" id="{2B96FD5B-E58C-4C1B-A467-EF99ED068D14}"/>
                </a:ext>
              </a:extLst>
            </p:cNvPr>
            <p:cNvCxnSpPr>
              <a:cxnSpLocks/>
            </p:cNvCxnSpPr>
            <p:nvPr/>
          </p:nvCxnSpPr>
          <p:spPr>
            <a:xfrm>
              <a:off x="1787764" y="161895"/>
              <a:ext cx="847722" cy="815988"/>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grpSp>
      <p:sp>
        <p:nvSpPr>
          <p:cNvPr id="2" name="文本框 1">
            <a:extLst>
              <a:ext uri="{FF2B5EF4-FFF2-40B4-BE49-F238E27FC236}">
                <a16:creationId xmlns:a16="http://schemas.microsoft.com/office/drawing/2014/main" id="{B83C028D-3800-421C-9683-C1CD9844C88F}"/>
              </a:ext>
            </a:extLst>
          </p:cNvPr>
          <p:cNvSpPr txBox="1"/>
          <p:nvPr/>
        </p:nvSpPr>
        <p:spPr>
          <a:xfrm>
            <a:off x="1797362" y="1496735"/>
            <a:ext cx="8597276" cy="2596608"/>
          </a:xfrm>
          <a:prstGeom prst="rect">
            <a:avLst/>
          </a:prstGeom>
          <a:noFill/>
        </p:spPr>
        <p:txBody>
          <a:bodyPr wrap="square" rtlCol="0">
            <a:spAutoFit/>
          </a:bodyPr>
          <a:lstStyle/>
          <a:p>
            <a:pPr marL="342900" indent="-342900">
              <a:lnSpc>
                <a:spcPts val="4000"/>
              </a:lnSpc>
              <a:buFont typeface="Wingdings" panose="05000000000000000000" pitchFamily="2" charset="2"/>
              <a:buChar char="l"/>
            </a:pPr>
            <a:r>
              <a:rPr lang="zh-CN" altLang="en-US" sz="2000" dirty="0"/>
              <a:t>简单来说倍增是一种每次翻倍的计算方式，任何翻倍算法都可以算倍增，常见的是翻两倍的二倍增</a:t>
            </a:r>
            <a:endParaRPr lang="en-US" altLang="zh-CN" sz="2000" dirty="0"/>
          </a:p>
          <a:p>
            <a:pPr marL="342900" indent="-342900">
              <a:lnSpc>
                <a:spcPts val="4000"/>
              </a:lnSpc>
              <a:buFont typeface="Wingdings" panose="05000000000000000000" pitchFamily="2" charset="2"/>
              <a:buChar char="l"/>
            </a:pPr>
            <a:r>
              <a:rPr lang="zh-CN" altLang="en-US" sz="2000" dirty="0"/>
              <a:t>倍增常见的应用是通过当前所有节点的</a:t>
            </a:r>
            <a:r>
              <a:rPr lang="en-US" altLang="zh-CN" sz="2000" dirty="0"/>
              <a:t>2^i</a:t>
            </a:r>
            <a:r>
              <a:rPr lang="zh-CN" altLang="en-US" sz="2000" dirty="0"/>
              <a:t>的状态，推算出</a:t>
            </a:r>
            <a:r>
              <a:rPr lang="en-US" altLang="zh-CN" sz="2000" dirty="0"/>
              <a:t>2^(i+1)</a:t>
            </a:r>
            <a:r>
              <a:rPr lang="zh-CN" altLang="en-US" sz="2000" dirty="0"/>
              <a:t>的状态</a:t>
            </a:r>
            <a:endParaRPr lang="en-US" altLang="zh-CN" sz="2000" dirty="0"/>
          </a:p>
          <a:p>
            <a:pPr marL="342900" indent="-342900">
              <a:lnSpc>
                <a:spcPts val="4000"/>
              </a:lnSpc>
              <a:buFont typeface="Wingdings" panose="05000000000000000000" pitchFamily="2" charset="2"/>
              <a:buChar char="l"/>
            </a:pPr>
            <a:r>
              <a:rPr lang="zh-CN" altLang="en-US" sz="2000" dirty="0"/>
              <a:t>提高组常见的倍增求</a:t>
            </a:r>
            <a:r>
              <a:rPr lang="en-US" altLang="zh-CN" sz="2000" dirty="0"/>
              <a:t>LCA</a:t>
            </a:r>
            <a:r>
              <a:rPr lang="zh-CN" altLang="en-US" sz="2000" dirty="0"/>
              <a:t>会计算每个节点向上第</a:t>
            </a:r>
            <a:r>
              <a:rPr lang="en-US" altLang="zh-CN" sz="2000" dirty="0"/>
              <a:t>2^i</a:t>
            </a:r>
            <a:r>
              <a:rPr lang="zh-CN" altLang="en-US" sz="2000" dirty="0"/>
              <a:t>个父亲，同时推断出第</a:t>
            </a:r>
            <a:r>
              <a:rPr lang="en-US" altLang="zh-CN" sz="2000" dirty="0"/>
              <a:t>2^(i+1)</a:t>
            </a:r>
            <a:r>
              <a:rPr lang="zh-CN" altLang="en-US" sz="2000" dirty="0"/>
              <a:t>个父亲</a:t>
            </a:r>
          </a:p>
        </p:txBody>
      </p:sp>
      <mc:AlternateContent xmlns:mc="http://schemas.openxmlformats.org/markup-compatibility/2006">
        <mc:Choice xmlns:p14="http://schemas.microsoft.com/office/powerpoint/2010/main" Requires="p14">
          <p:contentPart p14:bwMode="auto" r:id="rId2">
            <p14:nvContentPartPr>
              <p14:cNvPr id="3" name="墨迹 2">
                <a:extLst>
                  <a:ext uri="{FF2B5EF4-FFF2-40B4-BE49-F238E27FC236}">
                    <a16:creationId xmlns:a16="http://schemas.microsoft.com/office/drawing/2014/main" id="{872D5BD3-2D3B-455C-80A8-F85DC45E3F78}"/>
                  </a:ext>
                </a:extLst>
              </p14:cNvPr>
              <p14:cNvContentPartPr/>
              <p14:nvPr/>
            </p14:nvContentPartPr>
            <p14:xfrm>
              <a:off x="4353120" y="519840"/>
              <a:ext cx="4208760" cy="4280040"/>
            </p14:xfrm>
          </p:contentPart>
        </mc:Choice>
        <mc:Fallback>
          <p:pic>
            <p:nvPicPr>
              <p:cNvPr id="3" name="墨迹 2">
                <a:extLst>
                  <a:ext uri="{FF2B5EF4-FFF2-40B4-BE49-F238E27FC236}">
                    <a16:creationId xmlns:a16="http://schemas.microsoft.com/office/drawing/2014/main" id="{872D5BD3-2D3B-455C-80A8-F85DC45E3F78}"/>
                  </a:ext>
                </a:extLst>
              </p:cNvPr>
              <p:cNvPicPr/>
              <p:nvPr/>
            </p:nvPicPr>
            <p:blipFill>
              <a:blip r:embed="rId3"/>
              <a:stretch>
                <a:fillRect/>
              </a:stretch>
            </p:blipFill>
            <p:spPr>
              <a:xfrm>
                <a:off x="4343760" y="510480"/>
                <a:ext cx="4227480" cy="4298760"/>
              </a:xfrm>
              <a:prstGeom prst="rect">
                <a:avLst/>
              </a:prstGeom>
            </p:spPr>
          </p:pic>
        </mc:Fallback>
      </mc:AlternateContent>
    </p:spTree>
    <p:extLst>
      <p:ext uri="{BB962C8B-B14F-4D97-AF65-F5344CB8AC3E}">
        <p14:creationId xmlns:p14="http://schemas.microsoft.com/office/powerpoint/2010/main" val="29750103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3554326-E479-45F8-80F9-2C1126C56CE4}"/>
              </a:ext>
            </a:extLst>
          </p:cNvPr>
          <p:cNvSpPr txBox="1"/>
          <p:nvPr/>
        </p:nvSpPr>
        <p:spPr>
          <a:xfrm>
            <a:off x="2635486" y="444595"/>
            <a:ext cx="7221578" cy="769441"/>
          </a:xfrm>
          <a:prstGeom prst="rect">
            <a:avLst/>
          </a:prstGeom>
          <a:noFill/>
        </p:spPr>
        <p:txBody>
          <a:bodyPr wrap="square" rtlCol="0">
            <a:spAutoFit/>
          </a:bodyPr>
          <a:lstStyle/>
          <a:p>
            <a:r>
              <a:rPr lang="zh-CN" altLang="en-US" sz="4400" b="1" dirty="0">
                <a:solidFill>
                  <a:schemeClr val="tx1">
                    <a:lumMod val="85000"/>
                    <a:lumOff val="15000"/>
                  </a:schemeClr>
                </a:solidFill>
                <a:latin typeface="Segoe UI" panose="020B0502040204020203" pitchFamily="34" charset="0"/>
                <a:cs typeface="Segoe UI" panose="020B0502040204020203" pitchFamily="34" charset="0"/>
              </a:rPr>
              <a:t>倍增求</a:t>
            </a:r>
            <a:r>
              <a:rPr lang="en-US" altLang="zh-CN" sz="4400" b="1" dirty="0">
                <a:solidFill>
                  <a:schemeClr val="tx1">
                    <a:lumMod val="85000"/>
                    <a:lumOff val="15000"/>
                  </a:schemeClr>
                </a:solidFill>
                <a:latin typeface="Segoe UI" panose="020B0502040204020203" pitchFamily="34" charset="0"/>
                <a:cs typeface="Segoe UI" panose="020B0502040204020203" pitchFamily="34" charset="0"/>
              </a:rPr>
              <a:t>LCA</a:t>
            </a:r>
            <a:endParaRPr lang="en-US" sz="4400" b="1" dirty="0">
              <a:solidFill>
                <a:schemeClr val="tx1">
                  <a:lumMod val="85000"/>
                  <a:lumOff val="15000"/>
                </a:schemeClr>
              </a:solidFill>
              <a:latin typeface="Segoe UI" panose="020B0502040204020203" pitchFamily="34" charset="0"/>
              <a:cs typeface="Segoe UI" panose="020B0502040204020203" pitchFamily="34" charset="0"/>
            </a:endParaRPr>
          </a:p>
        </p:txBody>
      </p:sp>
      <p:sp>
        <p:nvSpPr>
          <p:cNvPr id="16" name="Slide Number Placeholder 15">
            <a:extLst>
              <a:ext uri="{FF2B5EF4-FFF2-40B4-BE49-F238E27FC236}">
                <a16:creationId xmlns:a16="http://schemas.microsoft.com/office/drawing/2014/main" id="{DE4D6F58-E121-4230-B692-B6CCC92F5657}"/>
              </a:ext>
            </a:extLst>
          </p:cNvPr>
          <p:cNvSpPr>
            <a:spLocks noGrp="1"/>
          </p:cNvSpPr>
          <p:nvPr>
            <p:ph type="sldNum" sz="quarter" idx="12"/>
          </p:nvPr>
        </p:nvSpPr>
        <p:spPr/>
        <p:txBody>
          <a:bodyPr/>
          <a:lstStyle/>
          <a:p>
            <a:fld id="{B4B9BCA1-DEDB-4768-B0C2-9E03C02986FE}" type="slidenum">
              <a:rPr lang="en-US" smtClean="0">
                <a:solidFill>
                  <a:schemeClr val="tx1"/>
                </a:solidFill>
              </a:rPr>
              <a:t>11</a:t>
            </a:fld>
            <a:endParaRPr lang="en-US" dirty="0">
              <a:solidFill>
                <a:schemeClr val="tx1"/>
              </a:solidFill>
            </a:endParaRPr>
          </a:p>
        </p:txBody>
      </p:sp>
      <p:sp>
        <p:nvSpPr>
          <p:cNvPr id="20" name="Date Placeholder 19">
            <a:extLst>
              <a:ext uri="{FF2B5EF4-FFF2-40B4-BE49-F238E27FC236}">
                <a16:creationId xmlns:a16="http://schemas.microsoft.com/office/drawing/2014/main" id="{CD94F424-98E4-4764-989F-23F3C4A2C20A}"/>
              </a:ext>
            </a:extLst>
          </p:cNvPr>
          <p:cNvSpPr>
            <a:spLocks noGrp="1"/>
          </p:cNvSpPr>
          <p:nvPr>
            <p:ph type="dt" sz="half" idx="10"/>
          </p:nvPr>
        </p:nvSpPr>
        <p:spPr/>
        <p:txBody>
          <a:bodyPr/>
          <a:lstStyle/>
          <a:p>
            <a:fld id="{29446ED0-A0F0-4DD8-9F67-B90C7A380A10}" type="datetime1">
              <a:rPr lang="en-US" smtClean="0"/>
              <a:t>7/27/2020</a:t>
            </a:fld>
            <a:endParaRPr lang="en-US" dirty="0"/>
          </a:p>
        </p:txBody>
      </p:sp>
      <p:grpSp>
        <p:nvGrpSpPr>
          <p:cNvPr id="8" name="组合 7">
            <a:extLst>
              <a:ext uri="{FF2B5EF4-FFF2-40B4-BE49-F238E27FC236}">
                <a16:creationId xmlns:a16="http://schemas.microsoft.com/office/drawing/2014/main" id="{5EC20C82-B5C6-4907-84A4-772554A9C618}"/>
              </a:ext>
            </a:extLst>
          </p:cNvPr>
          <p:cNvGrpSpPr/>
          <p:nvPr/>
        </p:nvGrpSpPr>
        <p:grpSpPr>
          <a:xfrm>
            <a:off x="757011" y="161895"/>
            <a:ext cx="1878475" cy="1098687"/>
            <a:chOff x="757011" y="161895"/>
            <a:chExt cx="1878475" cy="1098687"/>
          </a:xfrm>
        </p:grpSpPr>
        <p:sp>
          <p:nvSpPr>
            <p:cNvPr id="9" name="Flowchart: Manual Input 7">
              <a:extLst>
                <a:ext uri="{FF2B5EF4-FFF2-40B4-BE49-F238E27FC236}">
                  <a16:creationId xmlns:a16="http://schemas.microsoft.com/office/drawing/2014/main" id="{B51AA91D-0A57-4102-8BA8-0AB89CA8F42F}"/>
                </a:ext>
              </a:extLst>
            </p:cNvPr>
            <p:cNvSpPr/>
            <p:nvPr/>
          </p:nvSpPr>
          <p:spPr>
            <a:xfrm rot="5400000" flipH="1" flipV="1">
              <a:off x="1201594" y="-46536"/>
              <a:ext cx="862535" cy="1751702"/>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5247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5247 h 10000"/>
                <a:gd name="connsiteX0" fmla="*/ 0 w 10000"/>
                <a:gd name="connsiteY0" fmla="*/ 4506 h 9259"/>
                <a:gd name="connsiteX1" fmla="*/ 10000 w 10000"/>
                <a:gd name="connsiteY1" fmla="*/ 0 h 9259"/>
                <a:gd name="connsiteX2" fmla="*/ 10000 w 10000"/>
                <a:gd name="connsiteY2" fmla="*/ 9259 h 9259"/>
                <a:gd name="connsiteX3" fmla="*/ 0 w 10000"/>
                <a:gd name="connsiteY3" fmla="*/ 9259 h 9259"/>
                <a:gd name="connsiteX4" fmla="*/ 0 w 10000"/>
                <a:gd name="connsiteY4" fmla="*/ 4506 h 9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9259">
                  <a:moveTo>
                    <a:pt x="0" y="4506"/>
                  </a:moveTo>
                  <a:lnTo>
                    <a:pt x="10000" y="0"/>
                  </a:lnTo>
                  <a:lnTo>
                    <a:pt x="10000" y="9259"/>
                  </a:lnTo>
                  <a:lnTo>
                    <a:pt x="0" y="9259"/>
                  </a:lnTo>
                  <a:lnTo>
                    <a:pt x="0" y="4506"/>
                  </a:lnTo>
                  <a:close/>
                </a:path>
              </a:pathLst>
            </a:custGeom>
            <a:solidFill>
              <a:srgbClr val="FF5C0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10" name="Straight Connector 13">
              <a:extLst>
                <a:ext uri="{FF2B5EF4-FFF2-40B4-BE49-F238E27FC236}">
                  <a16:creationId xmlns:a16="http://schemas.microsoft.com/office/drawing/2014/main" id="{2B96FD5B-E58C-4C1B-A467-EF99ED068D14}"/>
                </a:ext>
              </a:extLst>
            </p:cNvPr>
            <p:cNvCxnSpPr>
              <a:cxnSpLocks/>
            </p:cNvCxnSpPr>
            <p:nvPr/>
          </p:nvCxnSpPr>
          <p:spPr>
            <a:xfrm>
              <a:off x="1787764" y="161895"/>
              <a:ext cx="847722" cy="815988"/>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grpSp>
      <p:sp>
        <p:nvSpPr>
          <p:cNvPr id="2" name="文本框 1">
            <a:extLst>
              <a:ext uri="{FF2B5EF4-FFF2-40B4-BE49-F238E27FC236}">
                <a16:creationId xmlns:a16="http://schemas.microsoft.com/office/drawing/2014/main" id="{B83C028D-3800-421C-9683-C1CD9844C88F}"/>
              </a:ext>
            </a:extLst>
          </p:cNvPr>
          <p:cNvSpPr txBox="1"/>
          <p:nvPr/>
        </p:nvSpPr>
        <p:spPr>
          <a:xfrm>
            <a:off x="1797362" y="1496735"/>
            <a:ext cx="8597276" cy="3108159"/>
          </a:xfrm>
          <a:prstGeom prst="rect">
            <a:avLst/>
          </a:prstGeom>
          <a:noFill/>
        </p:spPr>
        <p:txBody>
          <a:bodyPr wrap="square" rtlCol="0">
            <a:spAutoFit/>
          </a:bodyPr>
          <a:lstStyle/>
          <a:p>
            <a:pPr marL="342900" indent="-342900">
              <a:lnSpc>
                <a:spcPts val="4000"/>
              </a:lnSpc>
              <a:buFont typeface="Wingdings" panose="05000000000000000000" pitchFamily="2" charset="2"/>
              <a:buChar char="l"/>
            </a:pPr>
            <a:r>
              <a:rPr lang="zh-CN" altLang="en-US" sz="2000" dirty="0"/>
              <a:t>树上除了根节点外，都有唯一的父亲节点，</a:t>
            </a:r>
            <a:r>
              <a:rPr lang="en-US" altLang="zh-CN" sz="2000" dirty="0"/>
              <a:t>x</a:t>
            </a:r>
            <a:r>
              <a:rPr lang="zh-CN" altLang="en-US" sz="2000" dirty="0"/>
              <a:t>节点的父亲记为</a:t>
            </a:r>
            <a:r>
              <a:rPr lang="en-US" altLang="zh-CN" sz="2000" dirty="0"/>
              <a:t>f[0][x]</a:t>
            </a:r>
            <a:r>
              <a:rPr lang="zh-CN" altLang="en-US" sz="2000" dirty="0"/>
              <a:t>，根节点（设为</a:t>
            </a:r>
            <a:r>
              <a:rPr lang="en-US" altLang="zh-CN" sz="2000" dirty="0"/>
              <a:t>1</a:t>
            </a:r>
            <a:r>
              <a:rPr lang="zh-CN" altLang="en-US" sz="2000" dirty="0"/>
              <a:t>号节点）的父亲记作自己，即</a:t>
            </a:r>
            <a:r>
              <a:rPr lang="en-US" altLang="zh-CN" sz="2000" dirty="0"/>
              <a:t>f[0][1]=1</a:t>
            </a:r>
          </a:p>
          <a:p>
            <a:pPr marL="342900" indent="-342900">
              <a:lnSpc>
                <a:spcPts val="4000"/>
              </a:lnSpc>
              <a:buFont typeface="Wingdings" panose="05000000000000000000" pitchFamily="2" charset="2"/>
              <a:buChar char="l"/>
            </a:pPr>
            <a:r>
              <a:rPr lang="zh-CN" altLang="en-US" sz="2000" dirty="0"/>
              <a:t>我们设</a:t>
            </a:r>
            <a:r>
              <a:rPr lang="en-US" altLang="zh-CN" sz="2000" dirty="0"/>
              <a:t>f[</a:t>
            </a:r>
            <a:r>
              <a:rPr lang="en-US" altLang="zh-CN" sz="2000" dirty="0" err="1"/>
              <a:t>i</a:t>
            </a:r>
            <a:r>
              <a:rPr lang="en-US" altLang="zh-CN" sz="2000" dirty="0"/>
              <a:t>][x]</a:t>
            </a:r>
            <a:r>
              <a:rPr lang="zh-CN" altLang="en-US" sz="2000" dirty="0"/>
              <a:t>表示</a:t>
            </a:r>
            <a:r>
              <a:rPr lang="en-US" altLang="zh-CN" sz="2000" dirty="0"/>
              <a:t>x</a:t>
            </a:r>
            <a:r>
              <a:rPr lang="zh-CN" altLang="en-US" sz="2000" dirty="0"/>
              <a:t>节点向上的第</a:t>
            </a:r>
            <a:r>
              <a:rPr lang="en-US" altLang="zh-CN" sz="2000" dirty="0"/>
              <a:t>2^i</a:t>
            </a:r>
            <a:r>
              <a:rPr lang="zh-CN" altLang="en-US" sz="2000" dirty="0"/>
              <a:t>个父亲（或者可以理解为</a:t>
            </a:r>
            <a:r>
              <a:rPr lang="en-US" altLang="zh-CN" sz="2000" dirty="0"/>
              <a:t>x</a:t>
            </a:r>
            <a:r>
              <a:rPr lang="zh-CN" altLang="en-US" sz="2000" dirty="0"/>
              <a:t>向上跳</a:t>
            </a:r>
            <a:r>
              <a:rPr lang="en-US" altLang="zh-CN" sz="2000" dirty="0"/>
              <a:t>2^i</a:t>
            </a:r>
            <a:r>
              <a:rPr lang="zh-CN" altLang="en-US" sz="2000" dirty="0"/>
              <a:t>步），可以得到一个表达式</a:t>
            </a:r>
            <a:r>
              <a:rPr lang="en-US" altLang="zh-CN" sz="2000" dirty="0"/>
              <a:t>f[</a:t>
            </a:r>
            <a:r>
              <a:rPr lang="en-US" altLang="zh-CN" sz="2000" dirty="0" err="1"/>
              <a:t>i</a:t>
            </a:r>
            <a:r>
              <a:rPr lang="en-US" altLang="zh-CN" sz="2000" dirty="0"/>
              <a:t>][x]=f[i-1][f[i-1][x]]</a:t>
            </a:r>
            <a:r>
              <a:rPr lang="zh-CN" altLang="en-US" sz="2000" dirty="0"/>
              <a:t>，即</a:t>
            </a:r>
            <a:r>
              <a:rPr lang="en-US" altLang="zh-CN" sz="2000" dirty="0"/>
              <a:t>x</a:t>
            </a:r>
            <a:r>
              <a:rPr lang="zh-CN" altLang="en-US" sz="2000" dirty="0"/>
              <a:t>向上跳两次</a:t>
            </a:r>
            <a:r>
              <a:rPr lang="en-US" altLang="zh-CN" sz="2000" dirty="0"/>
              <a:t>2^(i-1)</a:t>
            </a:r>
          </a:p>
          <a:p>
            <a:pPr marL="342900" indent="-342900">
              <a:lnSpc>
                <a:spcPts val="4000"/>
              </a:lnSpc>
              <a:buFont typeface="Wingdings" panose="05000000000000000000" pitchFamily="2" charset="2"/>
              <a:buChar char="l"/>
            </a:pPr>
            <a:r>
              <a:rPr lang="zh-CN" altLang="en-US" sz="2000" dirty="0"/>
              <a:t>这样，我们知道了所有</a:t>
            </a:r>
            <a:r>
              <a:rPr lang="en-US" altLang="zh-CN" sz="2000" dirty="0" err="1"/>
              <a:t>i</a:t>
            </a:r>
            <a:r>
              <a:rPr lang="zh-CN" altLang="en-US" sz="2000" dirty="0"/>
              <a:t>时的</a:t>
            </a:r>
            <a:r>
              <a:rPr lang="en-US" altLang="zh-CN" sz="2000" dirty="0"/>
              <a:t>f</a:t>
            </a:r>
            <a:r>
              <a:rPr lang="zh-CN" altLang="en-US" sz="2000" dirty="0"/>
              <a:t>数组取值，就可以推断出</a:t>
            </a:r>
            <a:r>
              <a:rPr lang="en-US" altLang="zh-CN" sz="2000" dirty="0"/>
              <a:t>i+1</a:t>
            </a:r>
            <a:r>
              <a:rPr lang="zh-CN" altLang="en-US" sz="2000" dirty="0"/>
              <a:t>时的取值，得到了倍增数组</a:t>
            </a:r>
            <a:endParaRPr lang="en-US" altLang="zh-CN" sz="2000" dirty="0"/>
          </a:p>
        </p:txBody>
      </p:sp>
      <mc:AlternateContent xmlns:mc="http://schemas.openxmlformats.org/markup-compatibility/2006">
        <mc:Choice xmlns:p14="http://schemas.microsoft.com/office/powerpoint/2010/main" Requires="p14">
          <p:contentPart p14:bwMode="auto" r:id="rId2">
            <p14:nvContentPartPr>
              <p14:cNvPr id="3" name="墨迹 2">
                <a:extLst>
                  <a:ext uri="{FF2B5EF4-FFF2-40B4-BE49-F238E27FC236}">
                    <a16:creationId xmlns:a16="http://schemas.microsoft.com/office/drawing/2014/main" id="{9BB7E514-3F47-4933-B385-423B5BD6FD65}"/>
                  </a:ext>
                </a:extLst>
              </p14:cNvPr>
              <p14:cNvContentPartPr/>
              <p14:nvPr/>
            </p14:nvContentPartPr>
            <p14:xfrm>
              <a:off x="154800" y="274320"/>
              <a:ext cx="10380600" cy="6215760"/>
            </p14:xfrm>
          </p:contentPart>
        </mc:Choice>
        <mc:Fallback>
          <p:pic>
            <p:nvPicPr>
              <p:cNvPr id="3" name="墨迹 2">
                <a:extLst>
                  <a:ext uri="{FF2B5EF4-FFF2-40B4-BE49-F238E27FC236}">
                    <a16:creationId xmlns:a16="http://schemas.microsoft.com/office/drawing/2014/main" id="{9BB7E514-3F47-4933-B385-423B5BD6FD65}"/>
                  </a:ext>
                </a:extLst>
              </p:cNvPr>
              <p:cNvPicPr/>
              <p:nvPr/>
            </p:nvPicPr>
            <p:blipFill>
              <a:blip r:embed="rId3"/>
              <a:stretch>
                <a:fillRect/>
              </a:stretch>
            </p:blipFill>
            <p:spPr>
              <a:xfrm>
                <a:off x="145440" y="264960"/>
                <a:ext cx="10399320" cy="6234480"/>
              </a:xfrm>
              <a:prstGeom prst="rect">
                <a:avLst/>
              </a:prstGeom>
            </p:spPr>
          </p:pic>
        </mc:Fallback>
      </mc:AlternateContent>
    </p:spTree>
    <p:extLst>
      <p:ext uri="{BB962C8B-B14F-4D97-AF65-F5344CB8AC3E}">
        <p14:creationId xmlns:p14="http://schemas.microsoft.com/office/powerpoint/2010/main" val="35785791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3554326-E479-45F8-80F9-2C1126C56CE4}"/>
              </a:ext>
            </a:extLst>
          </p:cNvPr>
          <p:cNvSpPr txBox="1"/>
          <p:nvPr/>
        </p:nvSpPr>
        <p:spPr>
          <a:xfrm>
            <a:off x="2635486" y="444595"/>
            <a:ext cx="7221578" cy="769441"/>
          </a:xfrm>
          <a:prstGeom prst="rect">
            <a:avLst/>
          </a:prstGeom>
          <a:noFill/>
        </p:spPr>
        <p:txBody>
          <a:bodyPr wrap="square" rtlCol="0">
            <a:spAutoFit/>
          </a:bodyPr>
          <a:lstStyle/>
          <a:p>
            <a:r>
              <a:rPr lang="zh-CN" altLang="en-US" sz="4400" b="1" dirty="0">
                <a:solidFill>
                  <a:schemeClr val="tx1">
                    <a:lumMod val="85000"/>
                    <a:lumOff val="15000"/>
                  </a:schemeClr>
                </a:solidFill>
                <a:latin typeface="Segoe UI" panose="020B0502040204020203" pitchFamily="34" charset="0"/>
                <a:cs typeface="Segoe UI" panose="020B0502040204020203" pitchFamily="34" charset="0"/>
              </a:rPr>
              <a:t>倍增求</a:t>
            </a:r>
            <a:r>
              <a:rPr lang="en-US" altLang="zh-CN" sz="4400" b="1" dirty="0">
                <a:solidFill>
                  <a:schemeClr val="tx1">
                    <a:lumMod val="85000"/>
                    <a:lumOff val="15000"/>
                  </a:schemeClr>
                </a:solidFill>
                <a:latin typeface="Segoe UI" panose="020B0502040204020203" pitchFamily="34" charset="0"/>
                <a:cs typeface="Segoe UI" panose="020B0502040204020203" pitchFamily="34" charset="0"/>
              </a:rPr>
              <a:t>LCA</a:t>
            </a:r>
            <a:endParaRPr lang="en-US" sz="4400" b="1" dirty="0">
              <a:solidFill>
                <a:schemeClr val="tx1">
                  <a:lumMod val="85000"/>
                  <a:lumOff val="15000"/>
                </a:schemeClr>
              </a:solidFill>
              <a:latin typeface="Segoe UI" panose="020B0502040204020203" pitchFamily="34" charset="0"/>
              <a:cs typeface="Segoe UI" panose="020B0502040204020203" pitchFamily="34" charset="0"/>
            </a:endParaRPr>
          </a:p>
        </p:txBody>
      </p:sp>
      <p:sp>
        <p:nvSpPr>
          <p:cNvPr id="16" name="Slide Number Placeholder 15">
            <a:extLst>
              <a:ext uri="{FF2B5EF4-FFF2-40B4-BE49-F238E27FC236}">
                <a16:creationId xmlns:a16="http://schemas.microsoft.com/office/drawing/2014/main" id="{DE4D6F58-E121-4230-B692-B6CCC92F5657}"/>
              </a:ext>
            </a:extLst>
          </p:cNvPr>
          <p:cNvSpPr>
            <a:spLocks noGrp="1"/>
          </p:cNvSpPr>
          <p:nvPr>
            <p:ph type="sldNum" sz="quarter" idx="12"/>
          </p:nvPr>
        </p:nvSpPr>
        <p:spPr/>
        <p:txBody>
          <a:bodyPr/>
          <a:lstStyle/>
          <a:p>
            <a:fld id="{B4B9BCA1-DEDB-4768-B0C2-9E03C02986FE}" type="slidenum">
              <a:rPr lang="en-US" smtClean="0">
                <a:solidFill>
                  <a:schemeClr val="tx1"/>
                </a:solidFill>
              </a:rPr>
              <a:t>12</a:t>
            </a:fld>
            <a:endParaRPr lang="en-US" dirty="0">
              <a:solidFill>
                <a:schemeClr val="tx1"/>
              </a:solidFill>
            </a:endParaRPr>
          </a:p>
        </p:txBody>
      </p:sp>
      <p:sp>
        <p:nvSpPr>
          <p:cNvPr id="20" name="Date Placeholder 19">
            <a:extLst>
              <a:ext uri="{FF2B5EF4-FFF2-40B4-BE49-F238E27FC236}">
                <a16:creationId xmlns:a16="http://schemas.microsoft.com/office/drawing/2014/main" id="{CD94F424-98E4-4764-989F-23F3C4A2C20A}"/>
              </a:ext>
            </a:extLst>
          </p:cNvPr>
          <p:cNvSpPr>
            <a:spLocks noGrp="1"/>
          </p:cNvSpPr>
          <p:nvPr>
            <p:ph type="dt" sz="half" idx="10"/>
          </p:nvPr>
        </p:nvSpPr>
        <p:spPr/>
        <p:txBody>
          <a:bodyPr/>
          <a:lstStyle/>
          <a:p>
            <a:fld id="{29446ED0-A0F0-4DD8-9F67-B90C7A380A10}" type="datetime1">
              <a:rPr lang="en-US" smtClean="0"/>
              <a:t>7/27/2020</a:t>
            </a:fld>
            <a:endParaRPr lang="en-US" dirty="0"/>
          </a:p>
        </p:txBody>
      </p:sp>
      <p:grpSp>
        <p:nvGrpSpPr>
          <p:cNvPr id="8" name="组合 7">
            <a:extLst>
              <a:ext uri="{FF2B5EF4-FFF2-40B4-BE49-F238E27FC236}">
                <a16:creationId xmlns:a16="http://schemas.microsoft.com/office/drawing/2014/main" id="{5EC20C82-B5C6-4907-84A4-772554A9C618}"/>
              </a:ext>
            </a:extLst>
          </p:cNvPr>
          <p:cNvGrpSpPr/>
          <p:nvPr/>
        </p:nvGrpSpPr>
        <p:grpSpPr>
          <a:xfrm>
            <a:off x="757011" y="161895"/>
            <a:ext cx="1878475" cy="1098687"/>
            <a:chOff x="757011" y="161895"/>
            <a:chExt cx="1878475" cy="1098687"/>
          </a:xfrm>
        </p:grpSpPr>
        <p:sp>
          <p:nvSpPr>
            <p:cNvPr id="9" name="Flowchart: Manual Input 7">
              <a:extLst>
                <a:ext uri="{FF2B5EF4-FFF2-40B4-BE49-F238E27FC236}">
                  <a16:creationId xmlns:a16="http://schemas.microsoft.com/office/drawing/2014/main" id="{B51AA91D-0A57-4102-8BA8-0AB89CA8F42F}"/>
                </a:ext>
              </a:extLst>
            </p:cNvPr>
            <p:cNvSpPr/>
            <p:nvPr/>
          </p:nvSpPr>
          <p:spPr>
            <a:xfrm rot="5400000" flipH="1" flipV="1">
              <a:off x="1201594" y="-46536"/>
              <a:ext cx="862535" cy="1751702"/>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5247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5247 h 10000"/>
                <a:gd name="connsiteX0" fmla="*/ 0 w 10000"/>
                <a:gd name="connsiteY0" fmla="*/ 4506 h 9259"/>
                <a:gd name="connsiteX1" fmla="*/ 10000 w 10000"/>
                <a:gd name="connsiteY1" fmla="*/ 0 h 9259"/>
                <a:gd name="connsiteX2" fmla="*/ 10000 w 10000"/>
                <a:gd name="connsiteY2" fmla="*/ 9259 h 9259"/>
                <a:gd name="connsiteX3" fmla="*/ 0 w 10000"/>
                <a:gd name="connsiteY3" fmla="*/ 9259 h 9259"/>
                <a:gd name="connsiteX4" fmla="*/ 0 w 10000"/>
                <a:gd name="connsiteY4" fmla="*/ 4506 h 9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9259">
                  <a:moveTo>
                    <a:pt x="0" y="4506"/>
                  </a:moveTo>
                  <a:lnTo>
                    <a:pt x="10000" y="0"/>
                  </a:lnTo>
                  <a:lnTo>
                    <a:pt x="10000" y="9259"/>
                  </a:lnTo>
                  <a:lnTo>
                    <a:pt x="0" y="9259"/>
                  </a:lnTo>
                  <a:lnTo>
                    <a:pt x="0" y="4506"/>
                  </a:lnTo>
                  <a:close/>
                </a:path>
              </a:pathLst>
            </a:custGeom>
            <a:solidFill>
              <a:srgbClr val="FF5C0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10" name="Straight Connector 13">
              <a:extLst>
                <a:ext uri="{FF2B5EF4-FFF2-40B4-BE49-F238E27FC236}">
                  <a16:creationId xmlns:a16="http://schemas.microsoft.com/office/drawing/2014/main" id="{2B96FD5B-E58C-4C1B-A467-EF99ED068D14}"/>
                </a:ext>
              </a:extLst>
            </p:cNvPr>
            <p:cNvCxnSpPr>
              <a:cxnSpLocks/>
            </p:cNvCxnSpPr>
            <p:nvPr/>
          </p:nvCxnSpPr>
          <p:spPr>
            <a:xfrm>
              <a:off x="1787764" y="161895"/>
              <a:ext cx="847722" cy="815988"/>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grpSp>
      <p:sp>
        <p:nvSpPr>
          <p:cNvPr id="2" name="文本框 1">
            <a:extLst>
              <a:ext uri="{FF2B5EF4-FFF2-40B4-BE49-F238E27FC236}">
                <a16:creationId xmlns:a16="http://schemas.microsoft.com/office/drawing/2014/main" id="{B83C028D-3800-421C-9683-C1CD9844C88F}"/>
              </a:ext>
            </a:extLst>
          </p:cNvPr>
          <p:cNvSpPr txBox="1"/>
          <p:nvPr/>
        </p:nvSpPr>
        <p:spPr>
          <a:xfrm>
            <a:off x="1797362" y="1496735"/>
            <a:ext cx="8597276" cy="3622530"/>
          </a:xfrm>
          <a:prstGeom prst="rect">
            <a:avLst/>
          </a:prstGeom>
          <a:noFill/>
        </p:spPr>
        <p:txBody>
          <a:bodyPr wrap="square" rtlCol="0">
            <a:spAutoFit/>
          </a:bodyPr>
          <a:lstStyle/>
          <a:p>
            <a:pPr marL="342900" indent="-342900">
              <a:lnSpc>
                <a:spcPts val="4000"/>
              </a:lnSpc>
              <a:buFont typeface="Wingdings" panose="05000000000000000000" pitchFamily="2" charset="2"/>
              <a:buChar char="l"/>
            </a:pPr>
            <a:r>
              <a:rPr lang="zh-CN" altLang="en-US" sz="2000" dirty="0"/>
              <a:t>下面是得到了倍增数组后如何求节点</a:t>
            </a:r>
            <a:r>
              <a:rPr lang="en-US" altLang="zh-CN" sz="2000" dirty="0" err="1"/>
              <a:t>u,v</a:t>
            </a:r>
            <a:r>
              <a:rPr lang="zh-CN" altLang="en-US" sz="2000" dirty="0"/>
              <a:t>的</a:t>
            </a:r>
            <a:r>
              <a:rPr lang="en-US" altLang="zh-CN" sz="2000" dirty="0"/>
              <a:t>LCA</a:t>
            </a:r>
            <a:r>
              <a:rPr lang="zh-CN" altLang="en-US" sz="2000" dirty="0"/>
              <a:t>：</a:t>
            </a:r>
            <a:endParaRPr lang="en-US" altLang="zh-CN" sz="2000" dirty="0"/>
          </a:p>
          <a:p>
            <a:pPr marL="342900" indent="-342900">
              <a:lnSpc>
                <a:spcPts val="4000"/>
              </a:lnSpc>
              <a:buFont typeface="Wingdings" panose="05000000000000000000" pitchFamily="2" charset="2"/>
              <a:buChar char="l"/>
            </a:pPr>
            <a:endParaRPr lang="en-US" altLang="zh-CN" sz="2000" dirty="0"/>
          </a:p>
          <a:p>
            <a:pPr marL="342900" indent="-342900">
              <a:lnSpc>
                <a:spcPts val="4000"/>
              </a:lnSpc>
              <a:buFont typeface="Wingdings" panose="05000000000000000000" pitchFamily="2" charset="2"/>
              <a:buChar char="l"/>
            </a:pPr>
            <a:r>
              <a:rPr lang="zh-CN" altLang="en-US" sz="2000" dirty="0"/>
              <a:t>首先我们</a:t>
            </a:r>
            <a:r>
              <a:rPr lang="en-US" altLang="zh-CN" sz="2000" dirty="0" err="1"/>
              <a:t>dfs</a:t>
            </a:r>
            <a:r>
              <a:rPr lang="zh-CN" altLang="en-US" sz="2000" dirty="0"/>
              <a:t>出每个节点的深度，通过倍增向上跳，将深度较深的节点，通过</a:t>
            </a:r>
            <a:r>
              <a:rPr lang="en-US" altLang="zh-CN" sz="2000" dirty="0"/>
              <a:t>log</a:t>
            </a:r>
            <a:r>
              <a:rPr lang="zh-CN" altLang="en-US" sz="2000" dirty="0"/>
              <a:t>次操作，跳到两点深度相同</a:t>
            </a:r>
            <a:endParaRPr lang="en-US" altLang="zh-CN" sz="2000" dirty="0"/>
          </a:p>
          <a:p>
            <a:pPr marL="342900" indent="-342900">
              <a:lnSpc>
                <a:spcPts val="4000"/>
              </a:lnSpc>
              <a:buFont typeface="Wingdings" panose="05000000000000000000" pitchFamily="2" charset="2"/>
              <a:buChar char="l"/>
            </a:pPr>
            <a:r>
              <a:rPr lang="zh-CN" altLang="en-US" sz="2000" dirty="0"/>
              <a:t>我们从大向小枚举</a:t>
            </a:r>
            <a:r>
              <a:rPr lang="en-US" altLang="zh-CN" sz="2000" dirty="0" err="1"/>
              <a:t>i</a:t>
            </a:r>
            <a:r>
              <a:rPr lang="zh-CN" altLang="en-US" sz="2000" dirty="0"/>
              <a:t>，如果</a:t>
            </a:r>
            <a:r>
              <a:rPr lang="en-US" altLang="zh-CN" sz="2000" dirty="0" err="1"/>
              <a:t>u,v</a:t>
            </a:r>
            <a:r>
              <a:rPr lang="zh-CN" altLang="en-US" sz="2000" dirty="0"/>
              <a:t>向上跳</a:t>
            </a:r>
            <a:r>
              <a:rPr lang="en-US" altLang="zh-CN" sz="2000" dirty="0"/>
              <a:t>2^i</a:t>
            </a:r>
            <a:r>
              <a:rPr lang="zh-CN" altLang="en-US" sz="2000" dirty="0"/>
              <a:t>步后不同，就向上跳</a:t>
            </a:r>
            <a:endParaRPr lang="en-US" altLang="zh-CN" sz="2000" dirty="0"/>
          </a:p>
          <a:p>
            <a:pPr marL="342900" indent="-342900">
              <a:lnSpc>
                <a:spcPts val="4000"/>
              </a:lnSpc>
              <a:buFont typeface="Wingdings" panose="05000000000000000000" pitchFamily="2" charset="2"/>
              <a:buChar char="l"/>
            </a:pPr>
            <a:r>
              <a:rPr lang="zh-CN" altLang="en-US" sz="2000" dirty="0"/>
              <a:t>此时，</a:t>
            </a:r>
            <a:r>
              <a:rPr lang="en-US" altLang="zh-CN" sz="2000" dirty="0" err="1"/>
              <a:t>u,v</a:t>
            </a:r>
            <a:r>
              <a:rPr lang="zh-CN" altLang="en-US" sz="2000" dirty="0"/>
              <a:t>的父亲节点，就是它们的</a:t>
            </a:r>
            <a:r>
              <a:rPr lang="en-US" altLang="zh-CN" sz="2000" dirty="0"/>
              <a:t>LCA</a:t>
            </a:r>
          </a:p>
          <a:p>
            <a:pPr marL="342900" indent="-342900">
              <a:lnSpc>
                <a:spcPts val="4000"/>
              </a:lnSpc>
              <a:buFont typeface="Wingdings" panose="05000000000000000000" pitchFamily="2" charset="2"/>
              <a:buChar char="l"/>
            </a:pPr>
            <a:r>
              <a:rPr lang="zh-CN" altLang="en-US" sz="2000" dirty="0"/>
              <a:t>模板</a:t>
            </a:r>
            <a:r>
              <a:rPr lang="en-US" altLang="zh-CN" sz="2000" dirty="0"/>
              <a:t>P3379</a:t>
            </a:r>
          </a:p>
        </p:txBody>
      </p:sp>
      <mc:AlternateContent xmlns:mc="http://schemas.openxmlformats.org/markup-compatibility/2006">
        <mc:Choice xmlns:p14="http://schemas.microsoft.com/office/powerpoint/2010/main" Requires="p14">
          <p:contentPart p14:bwMode="auto" r:id="rId2">
            <p14:nvContentPartPr>
              <p14:cNvPr id="3" name="墨迹 2">
                <a:extLst>
                  <a:ext uri="{FF2B5EF4-FFF2-40B4-BE49-F238E27FC236}">
                    <a16:creationId xmlns:a16="http://schemas.microsoft.com/office/drawing/2014/main" id="{7C8A5C05-F86C-4C0E-9485-88701D3F770E}"/>
                  </a:ext>
                </a:extLst>
              </p14:cNvPr>
              <p14:cNvContentPartPr/>
              <p14:nvPr/>
            </p14:nvContentPartPr>
            <p14:xfrm>
              <a:off x="108720" y="61560"/>
              <a:ext cx="11370600" cy="5764680"/>
            </p14:xfrm>
          </p:contentPart>
        </mc:Choice>
        <mc:Fallback>
          <p:pic>
            <p:nvPicPr>
              <p:cNvPr id="3" name="墨迹 2">
                <a:extLst>
                  <a:ext uri="{FF2B5EF4-FFF2-40B4-BE49-F238E27FC236}">
                    <a16:creationId xmlns:a16="http://schemas.microsoft.com/office/drawing/2014/main" id="{7C8A5C05-F86C-4C0E-9485-88701D3F770E}"/>
                  </a:ext>
                </a:extLst>
              </p:cNvPr>
              <p:cNvPicPr/>
              <p:nvPr/>
            </p:nvPicPr>
            <p:blipFill>
              <a:blip r:embed="rId3"/>
              <a:stretch>
                <a:fillRect/>
              </a:stretch>
            </p:blipFill>
            <p:spPr>
              <a:xfrm>
                <a:off x="99360" y="52200"/>
                <a:ext cx="11389320" cy="5783400"/>
              </a:xfrm>
              <a:prstGeom prst="rect">
                <a:avLst/>
              </a:prstGeom>
            </p:spPr>
          </p:pic>
        </mc:Fallback>
      </mc:AlternateContent>
    </p:spTree>
    <p:extLst>
      <p:ext uri="{BB962C8B-B14F-4D97-AF65-F5344CB8AC3E}">
        <p14:creationId xmlns:p14="http://schemas.microsoft.com/office/powerpoint/2010/main" val="14316735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3554326-E479-45F8-80F9-2C1126C56CE4}"/>
              </a:ext>
            </a:extLst>
          </p:cNvPr>
          <p:cNvSpPr txBox="1"/>
          <p:nvPr/>
        </p:nvSpPr>
        <p:spPr>
          <a:xfrm>
            <a:off x="2635486" y="444595"/>
            <a:ext cx="7221578" cy="769441"/>
          </a:xfrm>
          <a:prstGeom prst="rect">
            <a:avLst/>
          </a:prstGeom>
          <a:noFill/>
        </p:spPr>
        <p:txBody>
          <a:bodyPr wrap="square" rtlCol="0">
            <a:spAutoFit/>
          </a:bodyPr>
          <a:lstStyle/>
          <a:p>
            <a:r>
              <a:rPr lang="zh-CN" altLang="en-US" sz="4400" b="1" dirty="0">
                <a:solidFill>
                  <a:schemeClr val="tx1">
                    <a:lumMod val="85000"/>
                    <a:lumOff val="15000"/>
                  </a:schemeClr>
                </a:solidFill>
                <a:latin typeface="Segoe UI" panose="020B0502040204020203" pitchFamily="34" charset="0"/>
                <a:cs typeface="Segoe UI" panose="020B0502040204020203" pitchFamily="34" charset="0"/>
              </a:rPr>
              <a:t>倍增求</a:t>
            </a:r>
            <a:r>
              <a:rPr lang="en-US" altLang="zh-CN" sz="4400" b="1" dirty="0">
                <a:solidFill>
                  <a:schemeClr val="tx1">
                    <a:lumMod val="85000"/>
                    <a:lumOff val="15000"/>
                  </a:schemeClr>
                </a:solidFill>
                <a:latin typeface="Segoe UI" panose="020B0502040204020203" pitchFamily="34" charset="0"/>
                <a:cs typeface="Segoe UI" panose="020B0502040204020203" pitchFamily="34" charset="0"/>
              </a:rPr>
              <a:t>RMQ</a:t>
            </a:r>
            <a:endParaRPr lang="en-US" sz="4400" b="1" dirty="0">
              <a:solidFill>
                <a:schemeClr val="tx1">
                  <a:lumMod val="85000"/>
                  <a:lumOff val="15000"/>
                </a:schemeClr>
              </a:solidFill>
              <a:latin typeface="Segoe UI" panose="020B0502040204020203" pitchFamily="34" charset="0"/>
              <a:cs typeface="Segoe UI" panose="020B0502040204020203" pitchFamily="34" charset="0"/>
            </a:endParaRPr>
          </a:p>
        </p:txBody>
      </p:sp>
      <p:sp>
        <p:nvSpPr>
          <p:cNvPr id="16" name="Slide Number Placeholder 15">
            <a:extLst>
              <a:ext uri="{FF2B5EF4-FFF2-40B4-BE49-F238E27FC236}">
                <a16:creationId xmlns:a16="http://schemas.microsoft.com/office/drawing/2014/main" id="{DE4D6F58-E121-4230-B692-B6CCC92F5657}"/>
              </a:ext>
            </a:extLst>
          </p:cNvPr>
          <p:cNvSpPr>
            <a:spLocks noGrp="1"/>
          </p:cNvSpPr>
          <p:nvPr>
            <p:ph type="sldNum" sz="quarter" idx="12"/>
          </p:nvPr>
        </p:nvSpPr>
        <p:spPr/>
        <p:txBody>
          <a:bodyPr/>
          <a:lstStyle/>
          <a:p>
            <a:fld id="{B4B9BCA1-DEDB-4768-B0C2-9E03C02986FE}" type="slidenum">
              <a:rPr lang="en-US" smtClean="0">
                <a:solidFill>
                  <a:schemeClr val="tx1"/>
                </a:solidFill>
              </a:rPr>
              <a:t>13</a:t>
            </a:fld>
            <a:endParaRPr lang="en-US" dirty="0">
              <a:solidFill>
                <a:schemeClr val="tx1"/>
              </a:solidFill>
            </a:endParaRPr>
          </a:p>
        </p:txBody>
      </p:sp>
      <p:sp>
        <p:nvSpPr>
          <p:cNvPr id="20" name="Date Placeholder 19">
            <a:extLst>
              <a:ext uri="{FF2B5EF4-FFF2-40B4-BE49-F238E27FC236}">
                <a16:creationId xmlns:a16="http://schemas.microsoft.com/office/drawing/2014/main" id="{CD94F424-98E4-4764-989F-23F3C4A2C20A}"/>
              </a:ext>
            </a:extLst>
          </p:cNvPr>
          <p:cNvSpPr>
            <a:spLocks noGrp="1"/>
          </p:cNvSpPr>
          <p:nvPr>
            <p:ph type="dt" sz="half" idx="10"/>
          </p:nvPr>
        </p:nvSpPr>
        <p:spPr/>
        <p:txBody>
          <a:bodyPr/>
          <a:lstStyle/>
          <a:p>
            <a:fld id="{29446ED0-A0F0-4DD8-9F67-B90C7A380A10}" type="datetime1">
              <a:rPr lang="en-US" smtClean="0"/>
              <a:t>7/27/2020</a:t>
            </a:fld>
            <a:endParaRPr lang="en-US" dirty="0"/>
          </a:p>
        </p:txBody>
      </p:sp>
      <p:grpSp>
        <p:nvGrpSpPr>
          <p:cNvPr id="8" name="组合 7">
            <a:extLst>
              <a:ext uri="{FF2B5EF4-FFF2-40B4-BE49-F238E27FC236}">
                <a16:creationId xmlns:a16="http://schemas.microsoft.com/office/drawing/2014/main" id="{5EC20C82-B5C6-4907-84A4-772554A9C618}"/>
              </a:ext>
            </a:extLst>
          </p:cNvPr>
          <p:cNvGrpSpPr/>
          <p:nvPr/>
        </p:nvGrpSpPr>
        <p:grpSpPr>
          <a:xfrm>
            <a:off x="757011" y="161895"/>
            <a:ext cx="1878475" cy="1098687"/>
            <a:chOff x="757011" y="161895"/>
            <a:chExt cx="1878475" cy="1098687"/>
          </a:xfrm>
        </p:grpSpPr>
        <p:sp>
          <p:nvSpPr>
            <p:cNvPr id="9" name="Flowchart: Manual Input 7">
              <a:extLst>
                <a:ext uri="{FF2B5EF4-FFF2-40B4-BE49-F238E27FC236}">
                  <a16:creationId xmlns:a16="http://schemas.microsoft.com/office/drawing/2014/main" id="{B51AA91D-0A57-4102-8BA8-0AB89CA8F42F}"/>
                </a:ext>
              </a:extLst>
            </p:cNvPr>
            <p:cNvSpPr/>
            <p:nvPr/>
          </p:nvSpPr>
          <p:spPr>
            <a:xfrm rot="5400000" flipH="1" flipV="1">
              <a:off x="1201594" y="-46536"/>
              <a:ext cx="862535" cy="1751702"/>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5247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5247 h 10000"/>
                <a:gd name="connsiteX0" fmla="*/ 0 w 10000"/>
                <a:gd name="connsiteY0" fmla="*/ 4506 h 9259"/>
                <a:gd name="connsiteX1" fmla="*/ 10000 w 10000"/>
                <a:gd name="connsiteY1" fmla="*/ 0 h 9259"/>
                <a:gd name="connsiteX2" fmla="*/ 10000 w 10000"/>
                <a:gd name="connsiteY2" fmla="*/ 9259 h 9259"/>
                <a:gd name="connsiteX3" fmla="*/ 0 w 10000"/>
                <a:gd name="connsiteY3" fmla="*/ 9259 h 9259"/>
                <a:gd name="connsiteX4" fmla="*/ 0 w 10000"/>
                <a:gd name="connsiteY4" fmla="*/ 4506 h 9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9259">
                  <a:moveTo>
                    <a:pt x="0" y="4506"/>
                  </a:moveTo>
                  <a:lnTo>
                    <a:pt x="10000" y="0"/>
                  </a:lnTo>
                  <a:lnTo>
                    <a:pt x="10000" y="9259"/>
                  </a:lnTo>
                  <a:lnTo>
                    <a:pt x="0" y="9259"/>
                  </a:lnTo>
                  <a:lnTo>
                    <a:pt x="0" y="4506"/>
                  </a:lnTo>
                  <a:close/>
                </a:path>
              </a:pathLst>
            </a:custGeom>
            <a:solidFill>
              <a:srgbClr val="FF5C0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10" name="Straight Connector 13">
              <a:extLst>
                <a:ext uri="{FF2B5EF4-FFF2-40B4-BE49-F238E27FC236}">
                  <a16:creationId xmlns:a16="http://schemas.microsoft.com/office/drawing/2014/main" id="{2B96FD5B-E58C-4C1B-A467-EF99ED068D14}"/>
                </a:ext>
              </a:extLst>
            </p:cNvPr>
            <p:cNvCxnSpPr>
              <a:cxnSpLocks/>
            </p:cNvCxnSpPr>
            <p:nvPr/>
          </p:nvCxnSpPr>
          <p:spPr>
            <a:xfrm>
              <a:off x="1787764" y="161895"/>
              <a:ext cx="847722" cy="815988"/>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grpSp>
      <p:sp>
        <p:nvSpPr>
          <p:cNvPr id="2" name="文本框 1">
            <a:extLst>
              <a:ext uri="{FF2B5EF4-FFF2-40B4-BE49-F238E27FC236}">
                <a16:creationId xmlns:a16="http://schemas.microsoft.com/office/drawing/2014/main" id="{B83C028D-3800-421C-9683-C1CD9844C88F}"/>
              </a:ext>
            </a:extLst>
          </p:cNvPr>
          <p:cNvSpPr txBox="1"/>
          <p:nvPr/>
        </p:nvSpPr>
        <p:spPr>
          <a:xfrm>
            <a:off x="1797362" y="1496735"/>
            <a:ext cx="8597276" cy="2083647"/>
          </a:xfrm>
          <a:prstGeom prst="rect">
            <a:avLst/>
          </a:prstGeom>
          <a:noFill/>
        </p:spPr>
        <p:txBody>
          <a:bodyPr wrap="square" rtlCol="0">
            <a:spAutoFit/>
          </a:bodyPr>
          <a:lstStyle/>
          <a:p>
            <a:pPr marL="342900" indent="-342900">
              <a:lnSpc>
                <a:spcPts val="4000"/>
              </a:lnSpc>
              <a:buFont typeface="Wingdings" panose="05000000000000000000" pitchFamily="2" charset="2"/>
              <a:buChar char="l"/>
            </a:pPr>
            <a:r>
              <a:rPr lang="en-US" altLang="zh-CN" sz="2000" b="0" i="0" dirty="0">
                <a:effectLst/>
                <a:latin typeface="Fira Sans"/>
              </a:rPr>
              <a:t>RMQ </a:t>
            </a:r>
            <a:r>
              <a:rPr lang="zh-CN" altLang="en-US" sz="2000" b="0" i="0" dirty="0">
                <a:effectLst/>
                <a:latin typeface="Fira Sans"/>
              </a:rPr>
              <a:t>是英文 </a:t>
            </a:r>
            <a:r>
              <a:rPr lang="en-US" altLang="zh-CN" sz="2000" b="0" i="0" dirty="0">
                <a:effectLst/>
                <a:latin typeface="Fira Sans"/>
              </a:rPr>
              <a:t>Range Maximum/Minimum Query </a:t>
            </a:r>
            <a:r>
              <a:rPr lang="zh-CN" altLang="en-US" sz="2000" b="0" i="0" dirty="0">
                <a:effectLst/>
                <a:latin typeface="Fira Sans"/>
              </a:rPr>
              <a:t>的缩写，表示区间最大（最小）值</a:t>
            </a:r>
            <a:endParaRPr lang="en-US" altLang="zh-CN" sz="2000" b="0" i="0" dirty="0">
              <a:effectLst/>
              <a:latin typeface="Fira Sans"/>
            </a:endParaRPr>
          </a:p>
          <a:p>
            <a:pPr marL="342900" indent="-342900">
              <a:lnSpc>
                <a:spcPts val="4000"/>
              </a:lnSpc>
              <a:buFont typeface="Wingdings" panose="05000000000000000000" pitchFamily="2" charset="2"/>
              <a:buChar char="l"/>
            </a:pPr>
            <a:r>
              <a:rPr lang="zh-CN" altLang="en-US" sz="2000" dirty="0"/>
              <a:t>可以利用倍增算法，构造</a:t>
            </a:r>
            <a:r>
              <a:rPr lang="en-US" altLang="zh-CN" sz="2000" dirty="0"/>
              <a:t>ST</a:t>
            </a:r>
            <a:r>
              <a:rPr lang="zh-CN" altLang="en-US" sz="2000" dirty="0"/>
              <a:t>表，</a:t>
            </a:r>
            <a:r>
              <a:rPr lang="en-US" altLang="zh-CN" sz="2000" dirty="0"/>
              <a:t>O(</a:t>
            </a:r>
            <a:r>
              <a:rPr lang="en-US" altLang="zh-CN" sz="2000" dirty="0" err="1"/>
              <a:t>nlogn</a:t>
            </a:r>
            <a:r>
              <a:rPr lang="en-US" altLang="zh-CN" sz="2000" dirty="0"/>
              <a:t>)</a:t>
            </a:r>
            <a:r>
              <a:rPr lang="zh-CN" altLang="en-US" sz="2000" dirty="0"/>
              <a:t>预处理，</a:t>
            </a:r>
            <a:r>
              <a:rPr lang="en-US" altLang="zh-CN" sz="2000" dirty="0"/>
              <a:t>O(1)</a:t>
            </a:r>
            <a:r>
              <a:rPr lang="zh-CN" altLang="en-US" sz="2000" dirty="0"/>
              <a:t>查询，空间复杂度</a:t>
            </a:r>
            <a:r>
              <a:rPr lang="en-US" altLang="zh-CN" sz="2000" dirty="0"/>
              <a:t>O(</a:t>
            </a:r>
            <a:r>
              <a:rPr lang="en-US" altLang="zh-CN" sz="2000" dirty="0" err="1"/>
              <a:t>nlogn</a:t>
            </a:r>
            <a:r>
              <a:rPr lang="en-US" altLang="zh-CN" sz="2000" dirty="0"/>
              <a:t>)</a:t>
            </a:r>
            <a:endParaRPr lang="zh-CN" altLang="en-US" sz="2000" dirty="0"/>
          </a:p>
        </p:txBody>
      </p:sp>
      <mc:AlternateContent xmlns:mc="http://schemas.openxmlformats.org/markup-compatibility/2006">
        <mc:Choice xmlns:p14="http://schemas.microsoft.com/office/powerpoint/2010/main" Requires="p14">
          <p:contentPart p14:bwMode="auto" r:id="rId2">
            <p14:nvContentPartPr>
              <p14:cNvPr id="3" name="墨迹 2">
                <a:extLst>
                  <a:ext uri="{FF2B5EF4-FFF2-40B4-BE49-F238E27FC236}">
                    <a16:creationId xmlns:a16="http://schemas.microsoft.com/office/drawing/2014/main" id="{EF2CD0D1-7676-4F6E-A447-5CF9253F61DF}"/>
                  </a:ext>
                </a:extLst>
              </p14:cNvPr>
              <p14:cNvContentPartPr/>
              <p14:nvPr/>
            </p14:nvContentPartPr>
            <p14:xfrm>
              <a:off x="2530080" y="322200"/>
              <a:ext cx="6996960" cy="3688920"/>
            </p14:xfrm>
          </p:contentPart>
        </mc:Choice>
        <mc:Fallback>
          <p:pic>
            <p:nvPicPr>
              <p:cNvPr id="3" name="墨迹 2">
                <a:extLst>
                  <a:ext uri="{FF2B5EF4-FFF2-40B4-BE49-F238E27FC236}">
                    <a16:creationId xmlns:a16="http://schemas.microsoft.com/office/drawing/2014/main" id="{EF2CD0D1-7676-4F6E-A447-5CF9253F61DF}"/>
                  </a:ext>
                </a:extLst>
              </p:cNvPr>
              <p:cNvPicPr/>
              <p:nvPr/>
            </p:nvPicPr>
            <p:blipFill>
              <a:blip r:embed="rId3"/>
              <a:stretch>
                <a:fillRect/>
              </a:stretch>
            </p:blipFill>
            <p:spPr>
              <a:xfrm>
                <a:off x="2520720" y="312840"/>
                <a:ext cx="7015680" cy="3707640"/>
              </a:xfrm>
              <a:prstGeom prst="rect">
                <a:avLst/>
              </a:prstGeom>
            </p:spPr>
          </p:pic>
        </mc:Fallback>
      </mc:AlternateContent>
    </p:spTree>
    <p:extLst>
      <p:ext uri="{BB962C8B-B14F-4D97-AF65-F5344CB8AC3E}">
        <p14:creationId xmlns:p14="http://schemas.microsoft.com/office/powerpoint/2010/main" val="7786665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3554326-E479-45F8-80F9-2C1126C56CE4}"/>
              </a:ext>
            </a:extLst>
          </p:cNvPr>
          <p:cNvSpPr txBox="1"/>
          <p:nvPr/>
        </p:nvSpPr>
        <p:spPr>
          <a:xfrm>
            <a:off x="2635486" y="444595"/>
            <a:ext cx="7221578" cy="769441"/>
          </a:xfrm>
          <a:prstGeom prst="rect">
            <a:avLst/>
          </a:prstGeom>
          <a:noFill/>
        </p:spPr>
        <p:txBody>
          <a:bodyPr wrap="square" rtlCol="0">
            <a:spAutoFit/>
          </a:bodyPr>
          <a:lstStyle/>
          <a:p>
            <a:r>
              <a:rPr lang="en-US" altLang="zh-CN" sz="4400" b="1" dirty="0">
                <a:solidFill>
                  <a:schemeClr val="tx1">
                    <a:lumMod val="85000"/>
                    <a:lumOff val="15000"/>
                  </a:schemeClr>
                </a:solidFill>
                <a:latin typeface="Segoe UI" panose="020B0502040204020203" pitchFamily="34" charset="0"/>
                <a:cs typeface="Segoe UI" panose="020B0502040204020203" pitchFamily="34" charset="0"/>
              </a:rPr>
              <a:t>ST</a:t>
            </a:r>
            <a:r>
              <a:rPr lang="zh-CN" altLang="en-US" sz="4400" b="1" dirty="0">
                <a:solidFill>
                  <a:schemeClr val="tx1">
                    <a:lumMod val="85000"/>
                    <a:lumOff val="15000"/>
                  </a:schemeClr>
                </a:solidFill>
                <a:latin typeface="Segoe UI" panose="020B0502040204020203" pitchFamily="34" charset="0"/>
                <a:cs typeface="Segoe UI" panose="020B0502040204020203" pitchFamily="34" charset="0"/>
              </a:rPr>
              <a:t>表的构造与使用</a:t>
            </a:r>
            <a:endParaRPr lang="en-US" sz="4400" b="1" dirty="0">
              <a:solidFill>
                <a:schemeClr val="tx1">
                  <a:lumMod val="85000"/>
                  <a:lumOff val="15000"/>
                </a:schemeClr>
              </a:solidFill>
              <a:latin typeface="Segoe UI" panose="020B0502040204020203" pitchFamily="34" charset="0"/>
              <a:cs typeface="Segoe UI" panose="020B0502040204020203" pitchFamily="34" charset="0"/>
            </a:endParaRPr>
          </a:p>
        </p:txBody>
      </p:sp>
      <p:sp>
        <p:nvSpPr>
          <p:cNvPr id="16" name="Slide Number Placeholder 15">
            <a:extLst>
              <a:ext uri="{FF2B5EF4-FFF2-40B4-BE49-F238E27FC236}">
                <a16:creationId xmlns:a16="http://schemas.microsoft.com/office/drawing/2014/main" id="{DE4D6F58-E121-4230-B692-B6CCC92F5657}"/>
              </a:ext>
            </a:extLst>
          </p:cNvPr>
          <p:cNvSpPr>
            <a:spLocks noGrp="1"/>
          </p:cNvSpPr>
          <p:nvPr>
            <p:ph type="sldNum" sz="quarter" idx="12"/>
          </p:nvPr>
        </p:nvSpPr>
        <p:spPr/>
        <p:txBody>
          <a:bodyPr/>
          <a:lstStyle/>
          <a:p>
            <a:fld id="{B4B9BCA1-DEDB-4768-B0C2-9E03C02986FE}" type="slidenum">
              <a:rPr lang="en-US" smtClean="0">
                <a:solidFill>
                  <a:schemeClr val="tx1"/>
                </a:solidFill>
              </a:rPr>
              <a:t>14</a:t>
            </a:fld>
            <a:endParaRPr lang="en-US" dirty="0">
              <a:solidFill>
                <a:schemeClr val="tx1"/>
              </a:solidFill>
            </a:endParaRPr>
          </a:p>
        </p:txBody>
      </p:sp>
      <p:sp>
        <p:nvSpPr>
          <p:cNvPr id="20" name="Date Placeholder 19">
            <a:extLst>
              <a:ext uri="{FF2B5EF4-FFF2-40B4-BE49-F238E27FC236}">
                <a16:creationId xmlns:a16="http://schemas.microsoft.com/office/drawing/2014/main" id="{CD94F424-98E4-4764-989F-23F3C4A2C20A}"/>
              </a:ext>
            </a:extLst>
          </p:cNvPr>
          <p:cNvSpPr>
            <a:spLocks noGrp="1"/>
          </p:cNvSpPr>
          <p:nvPr>
            <p:ph type="dt" sz="half" idx="10"/>
          </p:nvPr>
        </p:nvSpPr>
        <p:spPr/>
        <p:txBody>
          <a:bodyPr/>
          <a:lstStyle/>
          <a:p>
            <a:fld id="{29446ED0-A0F0-4DD8-9F67-B90C7A380A10}" type="datetime1">
              <a:rPr lang="en-US" smtClean="0"/>
              <a:t>7/27/2020</a:t>
            </a:fld>
            <a:endParaRPr lang="en-US" dirty="0"/>
          </a:p>
        </p:txBody>
      </p:sp>
      <p:grpSp>
        <p:nvGrpSpPr>
          <p:cNvPr id="8" name="组合 7">
            <a:extLst>
              <a:ext uri="{FF2B5EF4-FFF2-40B4-BE49-F238E27FC236}">
                <a16:creationId xmlns:a16="http://schemas.microsoft.com/office/drawing/2014/main" id="{5EC20C82-B5C6-4907-84A4-772554A9C618}"/>
              </a:ext>
            </a:extLst>
          </p:cNvPr>
          <p:cNvGrpSpPr/>
          <p:nvPr/>
        </p:nvGrpSpPr>
        <p:grpSpPr>
          <a:xfrm>
            <a:off x="757011" y="161895"/>
            <a:ext cx="1878475" cy="1098687"/>
            <a:chOff x="757011" y="161895"/>
            <a:chExt cx="1878475" cy="1098687"/>
          </a:xfrm>
        </p:grpSpPr>
        <p:sp>
          <p:nvSpPr>
            <p:cNvPr id="9" name="Flowchart: Manual Input 7">
              <a:extLst>
                <a:ext uri="{FF2B5EF4-FFF2-40B4-BE49-F238E27FC236}">
                  <a16:creationId xmlns:a16="http://schemas.microsoft.com/office/drawing/2014/main" id="{B51AA91D-0A57-4102-8BA8-0AB89CA8F42F}"/>
                </a:ext>
              </a:extLst>
            </p:cNvPr>
            <p:cNvSpPr/>
            <p:nvPr/>
          </p:nvSpPr>
          <p:spPr>
            <a:xfrm rot="5400000" flipH="1" flipV="1">
              <a:off x="1201594" y="-46536"/>
              <a:ext cx="862535" cy="1751702"/>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5247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5247 h 10000"/>
                <a:gd name="connsiteX0" fmla="*/ 0 w 10000"/>
                <a:gd name="connsiteY0" fmla="*/ 4506 h 9259"/>
                <a:gd name="connsiteX1" fmla="*/ 10000 w 10000"/>
                <a:gd name="connsiteY1" fmla="*/ 0 h 9259"/>
                <a:gd name="connsiteX2" fmla="*/ 10000 w 10000"/>
                <a:gd name="connsiteY2" fmla="*/ 9259 h 9259"/>
                <a:gd name="connsiteX3" fmla="*/ 0 w 10000"/>
                <a:gd name="connsiteY3" fmla="*/ 9259 h 9259"/>
                <a:gd name="connsiteX4" fmla="*/ 0 w 10000"/>
                <a:gd name="connsiteY4" fmla="*/ 4506 h 9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9259">
                  <a:moveTo>
                    <a:pt x="0" y="4506"/>
                  </a:moveTo>
                  <a:lnTo>
                    <a:pt x="10000" y="0"/>
                  </a:lnTo>
                  <a:lnTo>
                    <a:pt x="10000" y="9259"/>
                  </a:lnTo>
                  <a:lnTo>
                    <a:pt x="0" y="9259"/>
                  </a:lnTo>
                  <a:lnTo>
                    <a:pt x="0" y="4506"/>
                  </a:lnTo>
                  <a:close/>
                </a:path>
              </a:pathLst>
            </a:custGeom>
            <a:solidFill>
              <a:srgbClr val="FF5C0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10" name="Straight Connector 13">
              <a:extLst>
                <a:ext uri="{FF2B5EF4-FFF2-40B4-BE49-F238E27FC236}">
                  <a16:creationId xmlns:a16="http://schemas.microsoft.com/office/drawing/2014/main" id="{2B96FD5B-E58C-4C1B-A467-EF99ED068D14}"/>
                </a:ext>
              </a:extLst>
            </p:cNvPr>
            <p:cNvCxnSpPr>
              <a:cxnSpLocks/>
            </p:cNvCxnSpPr>
            <p:nvPr/>
          </p:nvCxnSpPr>
          <p:spPr>
            <a:xfrm>
              <a:off x="1787764" y="161895"/>
              <a:ext cx="847722" cy="815988"/>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grpSp>
      <p:sp>
        <p:nvSpPr>
          <p:cNvPr id="2" name="文本框 1">
            <a:extLst>
              <a:ext uri="{FF2B5EF4-FFF2-40B4-BE49-F238E27FC236}">
                <a16:creationId xmlns:a16="http://schemas.microsoft.com/office/drawing/2014/main" id="{B83C028D-3800-421C-9683-C1CD9844C88F}"/>
              </a:ext>
            </a:extLst>
          </p:cNvPr>
          <p:cNvSpPr txBox="1"/>
          <p:nvPr/>
        </p:nvSpPr>
        <p:spPr>
          <a:xfrm>
            <a:off x="1797362" y="1496735"/>
            <a:ext cx="8597276" cy="4135491"/>
          </a:xfrm>
          <a:prstGeom prst="rect">
            <a:avLst/>
          </a:prstGeom>
          <a:noFill/>
        </p:spPr>
        <p:txBody>
          <a:bodyPr wrap="square" rtlCol="0">
            <a:spAutoFit/>
          </a:bodyPr>
          <a:lstStyle/>
          <a:p>
            <a:pPr marL="342900" indent="-342900">
              <a:lnSpc>
                <a:spcPts val="4000"/>
              </a:lnSpc>
              <a:buFont typeface="Wingdings" panose="05000000000000000000" pitchFamily="2" charset="2"/>
              <a:buChar char="l"/>
            </a:pPr>
            <a:r>
              <a:rPr lang="zh-CN" altLang="en-US" sz="2000" b="0" i="0" dirty="0">
                <a:effectLst/>
                <a:latin typeface="Fira Sans"/>
              </a:rPr>
              <a:t>我们有一个长度为</a:t>
            </a:r>
            <a:r>
              <a:rPr lang="en-US" altLang="zh-CN" sz="2000" b="0" i="0" dirty="0">
                <a:effectLst/>
                <a:latin typeface="Fira Sans"/>
              </a:rPr>
              <a:t>n</a:t>
            </a:r>
            <a:r>
              <a:rPr lang="zh-CN" altLang="en-US" sz="2000" b="0" i="0" dirty="0">
                <a:effectLst/>
                <a:latin typeface="Fira Sans"/>
              </a:rPr>
              <a:t>的序列，我们设</a:t>
            </a:r>
            <a:r>
              <a:rPr lang="en-US" altLang="zh-CN" sz="2000" b="0" i="0" dirty="0">
                <a:effectLst/>
                <a:latin typeface="Fira Sans"/>
              </a:rPr>
              <a:t>f[</a:t>
            </a:r>
            <a:r>
              <a:rPr lang="en-US" altLang="zh-CN" sz="2000" b="0" i="0" dirty="0" err="1">
                <a:effectLst/>
                <a:latin typeface="Fira Sans"/>
              </a:rPr>
              <a:t>i</a:t>
            </a:r>
            <a:r>
              <a:rPr lang="en-US" altLang="zh-CN" sz="2000" dirty="0">
                <a:latin typeface="Fira Sans"/>
              </a:rPr>
              <a:t>][x]</a:t>
            </a:r>
            <a:r>
              <a:rPr lang="zh-CN" altLang="en-US" sz="2000" dirty="0">
                <a:latin typeface="Fira Sans"/>
              </a:rPr>
              <a:t>表示第</a:t>
            </a:r>
            <a:r>
              <a:rPr lang="en-US" altLang="zh-CN" sz="2000" dirty="0">
                <a:latin typeface="Fira Sans"/>
              </a:rPr>
              <a:t>x</a:t>
            </a:r>
            <a:r>
              <a:rPr lang="zh-CN" altLang="en-US" sz="2000" dirty="0">
                <a:latin typeface="Fira Sans"/>
              </a:rPr>
              <a:t>个数开始，长度为</a:t>
            </a:r>
            <a:r>
              <a:rPr lang="en-US" altLang="zh-CN" sz="2000" dirty="0">
                <a:latin typeface="Fira Sans"/>
              </a:rPr>
              <a:t>2^i</a:t>
            </a:r>
            <a:r>
              <a:rPr lang="zh-CN" altLang="en-US" sz="2000" dirty="0">
                <a:latin typeface="Fira Sans"/>
              </a:rPr>
              <a:t>的一段数的最值</a:t>
            </a:r>
            <a:endParaRPr lang="en-US" altLang="zh-CN" sz="2000" dirty="0">
              <a:latin typeface="Fira Sans"/>
            </a:endParaRPr>
          </a:p>
          <a:p>
            <a:pPr marL="342900" indent="-342900">
              <a:lnSpc>
                <a:spcPts val="4000"/>
              </a:lnSpc>
              <a:buFont typeface="Wingdings" panose="05000000000000000000" pitchFamily="2" charset="2"/>
              <a:buChar char="l"/>
            </a:pPr>
            <a:r>
              <a:rPr lang="zh-CN" altLang="en-US" sz="2000" dirty="0">
                <a:latin typeface="Fira Sans"/>
              </a:rPr>
              <a:t>可以得到</a:t>
            </a:r>
            <a:r>
              <a:rPr lang="en-US" altLang="zh-CN" sz="2000" dirty="0">
                <a:latin typeface="Fira Sans"/>
              </a:rPr>
              <a:t>f[</a:t>
            </a:r>
            <a:r>
              <a:rPr lang="en-US" altLang="zh-CN" sz="2000" dirty="0" err="1">
                <a:latin typeface="Fira Sans"/>
              </a:rPr>
              <a:t>i</a:t>
            </a:r>
            <a:r>
              <a:rPr lang="en-US" altLang="zh-CN" sz="2000" dirty="0">
                <a:latin typeface="Fira Sans"/>
              </a:rPr>
              <a:t>][x]=min/max(f[i-1][x],f[i-1][x+2^(i-1)])</a:t>
            </a:r>
          </a:p>
          <a:p>
            <a:pPr marL="342900" indent="-342900">
              <a:lnSpc>
                <a:spcPts val="4000"/>
              </a:lnSpc>
              <a:buFont typeface="Wingdings" panose="05000000000000000000" pitchFamily="2" charset="2"/>
              <a:buChar char="l"/>
            </a:pPr>
            <a:r>
              <a:rPr lang="zh-CN" altLang="en-US" sz="2000" dirty="0">
                <a:latin typeface="Fira Sans"/>
              </a:rPr>
              <a:t>可以和刚刚求</a:t>
            </a:r>
            <a:r>
              <a:rPr lang="en-US" altLang="zh-CN" sz="2000" dirty="0">
                <a:latin typeface="Fira Sans"/>
              </a:rPr>
              <a:t>LCA</a:t>
            </a:r>
            <a:r>
              <a:rPr lang="zh-CN" altLang="en-US" sz="2000" dirty="0">
                <a:latin typeface="Fira Sans"/>
              </a:rPr>
              <a:t>一样，利用</a:t>
            </a:r>
            <a:r>
              <a:rPr lang="en-US" altLang="zh-CN" sz="2000" dirty="0">
                <a:latin typeface="Fira Sans"/>
              </a:rPr>
              <a:t>f[i-1]</a:t>
            </a:r>
            <a:r>
              <a:rPr lang="zh-CN" altLang="en-US" sz="2000" dirty="0">
                <a:latin typeface="Fira Sans"/>
              </a:rPr>
              <a:t>推导</a:t>
            </a:r>
            <a:r>
              <a:rPr lang="en-US" altLang="zh-CN" sz="2000" dirty="0">
                <a:latin typeface="Fira Sans"/>
              </a:rPr>
              <a:t>f[</a:t>
            </a:r>
            <a:r>
              <a:rPr lang="en-US" altLang="zh-CN" sz="2000" dirty="0" err="1">
                <a:latin typeface="Fira Sans"/>
              </a:rPr>
              <a:t>i</a:t>
            </a:r>
            <a:r>
              <a:rPr lang="en-US" altLang="zh-CN" sz="2000" dirty="0">
                <a:latin typeface="Fira Sans"/>
              </a:rPr>
              <a:t>]</a:t>
            </a:r>
          </a:p>
          <a:p>
            <a:pPr marL="342900" indent="-342900">
              <a:lnSpc>
                <a:spcPts val="4000"/>
              </a:lnSpc>
              <a:buFont typeface="Wingdings" panose="05000000000000000000" pitchFamily="2" charset="2"/>
              <a:buChar char="l"/>
            </a:pPr>
            <a:r>
              <a:rPr lang="zh-CN" altLang="en-US" sz="2000" dirty="0">
                <a:latin typeface="Fira Sans"/>
              </a:rPr>
              <a:t>对于查询</a:t>
            </a:r>
            <a:r>
              <a:rPr lang="en-US" altLang="zh-CN" sz="2000" dirty="0">
                <a:latin typeface="Fira Sans"/>
              </a:rPr>
              <a:t>[</a:t>
            </a:r>
            <a:r>
              <a:rPr lang="en-US" altLang="zh-CN" sz="2000" dirty="0" err="1">
                <a:latin typeface="Fira Sans"/>
              </a:rPr>
              <a:t>l,r</a:t>
            </a:r>
            <a:r>
              <a:rPr lang="en-US" altLang="zh-CN" sz="2000" dirty="0">
                <a:latin typeface="Fira Sans"/>
              </a:rPr>
              <a:t>]</a:t>
            </a:r>
            <a:r>
              <a:rPr lang="zh-CN" altLang="en-US" sz="2000" dirty="0">
                <a:latin typeface="Fira Sans"/>
              </a:rPr>
              <a:t>的最值，我们只需要选择两个区间的合为</a:t>
            </a:r>
            <a:r>
              <a:rPr lang="en-US" altLang="zh-CN" sz="2000" dirty="0">
                <a:latin typeface="Fira Sans"/>
              </a:rPr>
              <a:t>[</a:t>
            </a:r>
            <a:r>
              <a:rPr lang="en-US" altLang="zh-CN" sz="2000" dirty="0" err="1">
                <a:latin typeface="Fira Sans"/>
              </a:rPr>
              <a:t>l,r</a:t>
            </a:r>
            <a:r>
              <a:rPr lang="en-US" altLang="zh-CN" sz="2000" dirty="0">
                <a:latin typeface="Fira Sans"/>
              </a:rPr>
              <a:t>]</a:t>
            </a:r>
            <a:r>
              <a:rPr lang="zh-CN" altLang="en-US" sz="2000" dirty="0">
                <a:latin typeface="Fira Sans"/>
              </a:rPr>
              <a:t>即可，即若       </a:t>
            </a:r>
            <a:r>
              <a:rPr lang="en-US" altLang="zh-CN" sz="2000" dirty="0">
                <a:latin typeface="Fira Sans"/>
              </a:rPr>
              <a:t>2^i&lt;=r-l+1&lt;=2^(i+1)</a:t>
            </a:r>
            <a:r>
              <a:rPr lang="zh-CN" altLang="en-US" sz="2000" dirty="0">
                <a:latin typeface="Fira Sans"/>
              </a:rPr>
              <a:t>，我们选取两个长度为</a:t>
            </a:r>
            <a:r>
              <a:rPr lang="en-US" altLang="zh-CN" sz="2000" dirty="0">
                <a:latin typeface="Fira Sans"/>
              </a:rPr>
              <a:t>2^i</a:t>
            </a:r>
            <a:r>
              <a:rPr lang="zh-CN" altLang="en-US" sz="2000" dirty="0">
                <a:latin typeface="Fira Sans"/>
              </a:rPr>
              <a:t>的区间，一个左侧对齐</a:t>
            </a:r>
            <a:r>
              <a:rPr lang="en-US" altLang="zh-CN" sz="2000" dirty="0">
                <a:latin typeface="Fira Sans"/>
              </a:rPr>
              <a:t>l</a:t>
            </a:r>
            <a:r>
              <a:rPr lang="zh-CN" altLang="en-US" sz="2000" dirty="0">
                <a:latin typeface="Fira Sans"/>
              </a:rPr>
              <a:t>，一个右侧对齐</a:t>
            </a:r>
            <a:r>
              <a:rPr lang="en-US" altLang="zh-CN" sz="2000" dirty="0">
                <a:latin typeface="Fira Sans"/>
              </a:rPr>
              <a:t>r</a:t>
            </a:r>
            <a:r>
              <a:rPr lang="zh-CN" altLang="en-US" sz="2000" dirty="0">
                <a:latin typeface="Fira Sans"/>
              </a:rPr>
              <a:t>，求这两个区间的最值即可</a:t>
            </a:r>
            <a:endParaRPr lang="en-US" altLang="zh-CN" sz="2000" dirty="0">
              <a:latin typeface="Fira Sans"/>
            </a:endParaRPr>
          </a:p>
          <a:p>
            <a:pPr marL="342900" indent="-342900">
              <a:lnSpc>
                <a:spcPts val="4000"/>
              </a:lnSpc>
              <a:buFont typeface="Wingdings" panose="05000000000000000000" pitchFamily="2" charset="2"/>
              <a:buChar char="l"/>
            </a:pPr>
            <a:r>
              <a:rPr lang="zh-CN" altLang="en-US" sz="2000" dirty="0"/>
              <a:t>模板题</a:t>
            </a:r>
            <a:r>
              <a:rPr lang="en-US" altLang="zh-CN" sz="2000" dirty="0"/>
              <a:t>P3865</a:t>
            </a:r>
            <a:endParaRPr lang="zh-CN" altLang="en-US" sz="2000" dirty="0"/>
          </a:p>
        </p:txBody>
      </p:sp>
      <mc:AlternateContent xmlns:mc="http://schemas.openxmlformats.org/markup-compatibility/2006">
        <mc:Choice xmlns:p14="http://schemas.microsoft.com/office/powerpoint/2010/main" Requires="p14">
          <p:contentPart p14:bwMode="auto" r:id="rId2">
            <p14:nvContentPartPr>
              <p14:cNvPr id="3" name="墨迹 2">
                <a:extLst>
                  <a:ext uri="{FF2B5EF4-FFF2-40B4-BE49-F238E27FC236}">
                    <a16:creationId xmlns:a16="http://schemas.microsoft.com/office/drawing/2014/main" id="{91DF24AB-D17E-43FB-BE68-CF866A45F308}"/>
                  </a:ext>
                </a:extLst>
              </p14:cNvPr>
              <p14:cNvContentPartPr/>
              <p14:nvPr/>
            </p14:nvContentPartPr>
            <p14:xfrm>
              <a:off x="3162600" y="166680"/>
              <a:ext cx="8378280" cy="6397920"/>
            </p14:xfrm>
          </p:contentPart>
        </mc:Choice>
        <mc:Fallback>
          <p:pic>
            <p:nvPicPr>
              <p:cNvPr id="3" name="墨迹 2">
                <a:extLst>
                  <a:ext uri="{FF2B5EF4-FFF2-40B4-BE49-F238E27FC236}">
                    <a16:creationId xmlns:a16="http://schemas.microsoft.com/office/drawing/2014/main" id="{91DF24AB-D17E-43FB-BE68-CF866A45F308}"/>
                  </a:ext>
                </a:extLst>
              </p:cNvPr>
              <p:cNvPicPr/>
              <p:nvPr/>
            </p:nvPicPr>
            <p:blipFill>
              <a:blip r:embed="rId3"/>
              <a:stretch>
                <a:fillRect/>
              </a:stretch>
            </p:blipFill>
            <p:spPr>
              <a:xfrm>
                <a:off x="3153240" y="157320"/>
                <a:ext cx="8397000" cy="6416640"/>
              </a:xfrm>
              <a:prstGeom prst="rect">
                <a:avLst/>
              </a:prstGeom>
            </p:spPr>
          </p:pic>
        </mc:Fallback>
      </mc:AlternateContent>
    </p:spTree>
    <p:extLst>
      <p:ext uri="{BB962C8B-B14F-4D97-AF65-F5344CB8AC3E}">
        <p14:creationId xmlns:p14="http://schemas.microsoft.com/office/powerpoint/2010/main" val="4404679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3554326-E479-45F8-80F9-2C1126C56CE4}"/>
              </a:ext>
            </a:extLst>
          </p:cNvPr>
          <p:cNvSpPr txBox="1"/>
          <p:nvPr/>
        </p:nvSpPr>
        <p:spPr>
          <a:xfrm>
            <a:off x="2635486" y="444595"/>
            <a:ext cx="7221578" cy="769441"/>
          </a:xfrm>
          <a:prstGeom prst="rect">
            <a:avLst/>
          </a:prstGeom>
          <a:noFill/>
        </p:spPr>
        <p:txBody>
          <a:bodyPr wrap="square" rtlCol="0">
            <a:spAutoFit/>
          </a:bodyPr>
          <a:lstStyle/>
          <a:p>
            <a:r>
              <a:rPr lang="en-US" altLang="zh-CN" sz="4400" b="1" dirty="0">
                <a:solidFill>
                  <a:schemeClr val="tx1">
                    <a:lumMod val="85000"/>
                    <a:lumOff val="15000"/>
                  </a:schemeClr>
                </a:solidFill>
                <a:latin typeface="Segoe UI" panose="020B0502040204020203" pitchFamily="34" charset="0"/>
                <a:cs typeface="Segoe UI" panose="020B0502040204020203" pitchFamily="34" charset="0"/>
              </a:rPr>
              <a:t>ST</a:t>
            </a:r>
            <a:r>
              <a:rPr lang="zh-CN" altLang="en-US" sz="4400" b="1" dirty="0">
                <a:solidFill>
                  <a:schemeClr val="tx1">
                    <a:lumMod val="85000"/>
                    <a:lumOff val="15000"/>
                  </a:schemeClr>
                </a:solidFill>
                <a:latin typeface="Segoe UI" panose="020B0502040204020203" pitchFamily="34" charset="0"/>
                <a:cs typeface="Segoe UI" panose="020B0502040204020203" pitchFamily="34" charset="0"/>
              </a:rPr>
              <a:t>表求</a:t>
            </a:r>
            <a:r>
              <a:rPr lang="en-US" altLang="zh-CN" sz="4400" b="1" dirty="0">
                <a:solidFill>
                  <a:schemeClr val="tx1">
                    <a:lumMod val="85000"/>
                    <a:lumOff val="15000"/>
                  </a:schemeClr>
                </a:solidFill>
                <a:latin typeface="Segoe UI" panose="020B0502040204020203" pitchFamily="34" charset="0"/>
                <a:cs typeface="Segoe UI" panose="020B0502040204020203" pitchFamily="34" charset="0"/>
              </a:rPr>
              <a:t>LCA</a:t>
            </a:r>
            <a:endParaRPr lang="en-US" sz="4400" b="1" dirty="0">
              <a:solidFill>
                <a:schemeClr val="tx1">
                  <a:lumMod val="85000"/>
                  <a:lumOff val="15000"/>
                </a:schemeClr>
              </a:solidFill>
              <a:latin typeface="Segoe UI" panose="020B0502040204020203" pitchFamily="34" charset="0"/>
              <a:cs typeface="Segoe UI" panose="020B0502040204020203" pitchFamily="34" charset="0"/>
            </a:endParaRPr>
          </a:p>
        </p:txBody>
      </p:sp>
      <p:sp>
        <p:nvSpPr>
          <p:cNvPr id="16" name="Slide Number Placeholder 15">
            <a:extLst>
              <a:ext uri="{FF2B5EF4-FFF2-40B4-BE49-F238E27FC236}">
                <a16:creationId xmlns:a16="http://schemas.microsoft.com/office/drawing/2014/main" id="{DE4D6F58-E121-4230-B692-B6CCC92F5657}"/>
              </a:ext>
            </a:extLst>
          </p:cNvPr>
          <p:cNvSpPr>
            <a:spLocks noGrp="1"/>
          </p:cNvSpPr>
          <p:nvPr>
            <p:ph type="sldNum" sz="quarter" idx="12"/>
          </p:nvPr>
        </p:nvSpPr>
        <p:spPr/>
        <p:txBody>
          <a:bodyPr/>
          <a:lstStyle/>
          <a:p>
            <a:fld id="{B4B9BCA1-DEDB-4768-B0C2-9E03C02986FE}" type="slidenum">
              <a:rPr lang="en-US" smtClean="0">
                <a:solidFill>
                  <a:schemeClr val="tx1"/>
                </a:solidFill>
              </a:rPr>
              <a:t>15</a:t>
            </a:fld>
            <a:endParaRPr lang="en-US" dirty="0">
              <a:solidFill>
                <a:schemeClr val="tx1"/>
              </a:solidFill>
            </a:endParaRPr>
          </a:p>
        </p:txBody>
      </p:sp>
      <p:sp>
        <p:nvSpPr>
          <p:cNvPr id="20" name="Date Placeholder 19">
            <a:extLst>
              <a:ext uri="{FF2B5EF4-FFF2-40B4-BE49-F238E27FC236}">
                <a16:creationId xmlns:a16="http://schemas.microsoft.com/office/drawing/2014/main" id="{CD94F424-98E4-4764-989F-23F3C4A2C20A}"/>
              </a:ext>
            </a:extLst>
          </p:cNvPr>
          <p:cNvSpPr>
            <a:spLocks noGrp="1"/>
          </p:cNvSpPr>
          <p:nvPr>
            <p:ph type="dt" sz="half" idx="10"/>
          </p:nvPr>
        </p:nvSpPr>
        <p:spPr/>
        <p:txBody>
          <a:bodyPr/>
          <a:lstStyle/>
          <a:p>
            <a:fld id="{29446ED0-A0F0-4DD8-9F67-B90C7A380A10}" type="datetime1">
              <a:rPr lang="en-US" smtClean="0"/>
              <a:t>7/27/2020</a:t>
            </a:fld>
            <a:endParaRPr lang="en-US" dirty="0"/>
          </a:p>
        </p:txBody>
      </p:sp>
      <p:grpSp>
        <p:nvGrpSpPr>
          <p:cNvPr id="8" name="组合 7">
            <a:extLst>
              <a:ext uri="{FF2B5EF4-FFF2-40B4-BE49-F238E27FC236}">
                <a16:creationId xmlns:a16="http://schemas.microsoft.com/office/drawing/2014/main" id="{5EC20C82-B5C6-4907-84A4-772554A9C618}"/>
              </a:ext>
            </a:extLst>
          </p:cNvPr>
          <p:cNvGrpSpPr/>
          <p:nvPr/>
        </p:nvGrpSpPr>
        <p:grpSpPr>
          <a:xfrm>
            <a:off x="757011" y="161895"/>
            <a:ext cx="1878475" cy="1098687"/>
            <a:chOff x="757011" y="161895"/>
            <a:chExt cx="1878475" cy="1098687"/>
          </a:xfrm>
        </p:grpSpPr>
        <p:sp>
          <p:nvSpPr>
            <p:cNvPr id="9" name="Flowchart: Manual Input 7">
              <a:extLst>
                <a:ext uri="{FF2B5EF4-FFF2-40B4-BE49-F238E27FC236}">
                  <a16:creationId xmlns:a16="http://schemas.microsoft.com/office/drawing/2014/main" id="{B51AA91D-0A57-4102-8BA8-0AB89CA8F42F}"/>
                </a:ext>
              </a:extLst>
            </p:cNvPr>
            <p:cNvSpPr/>
            <p:nvPr/>
          </p:nvSpPr>
          <p:spPr>
            <a:xfrm rot="5400000" flipH="1" flipV="1">
              <a:off x="1201594" y="-46536"/>
              <a:ext cx="862535" cy="1751702"/>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5247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5247 h 10000"/>
                <a:gd name="connsiteX0" fmla="*/ 0 w 10000"/>
                <a:gd name="connsiteY0" fmla="*/ 4506 h 9259"/>
                <a:gd name="connsiteX1" fmla="*/ 10000 w 10000"/>
                <a:gd name="connsiteY1" fmla="*/ 0 h 9259"/>
                <a:gd name="connsiteX2" fmla="*/ 10000 w 10000"/>
                <a:gd name="connsiteY2" fmla="*/ 9259 h 9259"/>
                <a:gd name="connsiteX3" fmla="*/ 0 w 10000"/>
                <a:gd name="connsiteY3" fmla="*/ 9259 h 9259"/>
                <a:gd name="connsiteX4" fmla="*/ 0 w 10000"/>
                <a:gd name="connsiteY4" fmla="*/ 4506 h 9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9259">
                  <a:moveTo>
                    <a:pt x="0" y="4506"/>
                  </a:moveTo>
                  <a:lnTo>
                    <a:pt x="10000" y="0"/>
                  </a:lnTo>
                  <a:lnTo>
                    <a:pt x="10000" y="9259"/>
                  </a:lnTo>
                  <a:lnTo>
                    <a:pt x="0" y="9259"/>
                  </a:lnTo>
                  <a:lnTo>
                    <a:pt x="0" y="4506"/>
                  </a:lnTo>
                  <a:close/>
                </a:path>
              </a:pathLst>
            </a:custGeom>
            <a:solidFill>
              <a:srgbClr val="FF5C0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10" name="Straight Connector 13">
              <a:extLst>
                <a:ext uri="{FF2B5EF4-FFF2-40B4-BE49-F238E27FC236}">
                  <a16:creationId xmlns:a16="http://schemas.microsoft.com/office/drawing/2014/main" id="{2B96FD5B-E58C-4C1B-A467-EF99ED068D14}"/>
                </a:ext>
              </a:extLst>
            </p:cNvPr>
            <p:cNvCxnSpPr>
              <a:cxnSpLocks/>
            </p:cNvCxnSpPr>
            <p:nvPr/>
          </p:nvCxnSpPr>
          <p:spPr>
            <a:xfrm>
              <a:off x="1787764" y="161895"/>
              <a:ext cx="847722" cy="815988"/>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grpSp>
      <p:sp>
        <p:nvSpPr>
          <p:cNvPr id="2" name="文本框 1">
            <a:extLst>
              <a:ext uri="{FF2B5EF4-FFF2-40B4-BE49-F238E27FC236}">
                <a16:creationId xmlns:a16="http://schemas.microsoft.com/office/drawing/2014/main" id="{B83C028D-3800-421C-9683-C1CD9844C88F}"/>
              </a:ext>
            </a:extLst>
          </p:cNvPr>
          <p:cNvSpPr txBox="1"/>
          <p:nvPr/>
        </p:nvSpPr>
        <p:spPr>
          <a:xfrm>
            <a:off x="1797362" y="1496735"/>
            <a:ext cx="8597276" cy="1570686"/>
          </a:xfrm>
          <a:prstGeom prst="rect">
            <a:avLst/>
          </a:prstGeom>
          <a:noFill/>
        </p:spPr>
        <p:txBody>
          <a:bodyPr wrap="square" rtlCol="0">
            <a:spAutoFit/>
          </a:bodyPr>
          <a:lstStyle/>
          <a:p>
            <a:pPr marL="342900" indent="-342900">
              <a:lnSpc>
                <a:spcPts val="4000"/>
              </a:lnSpc>
              <a:buFont typeface="Wingdings" panose="05000000000000000000" pitchFamily="2" charset="2"/>
              <a:buChar char="l"/>
            </a:pPr>
            <a:r>
              <a:rPr lang="zh-CN" altLang="en-US" sz="2000" dirty="0">
                <a:latin typeface="Fira Sans"/>
              </a:rPr>
              <a:t>记</a:t>
            </a:r>
            <a:r>
              <a:rPr lang="en-US" altLang="zh-CN" sz="2000" dirty="0">
                <a:latin typeface="Fira Sans"/>
              </a:rPr>
              <a:t>pos[x]</a:t>
            </a:r>
            <a:r>
              <a:rPr lang="zh-CN" altLang="en-US" sz="2000" dirty="0">
                <a:latin typeface="Fira Sans"/>
              </a:rPr>
              <a:t>为</a:t>
            </a:r>
            <a:r>
              <a:rPr lang="en-US" altLang="zh-CN" sz="2000" dirty="0">
                <a:latin typeface="Fira Sans"/>
              </a:rPr>
              <a:t>x</a:t>
            </a:r>
            <a:r>
              <a:rPr lang="zh-CN" altLang="en-US" sz="2000" dirty="0">
                <a:latin typeface="Fira Sans"/>
              </a:rPr>
              <a:t>在树的欧拉序中第一次出现的位置，</a:t>
            </a:r>
            <a:r>
              <a:rPr lang="en-US" altLang="zh-CN" sz="2000" dirty="0" err="1">
                <a:latin typeface="Fira Sans"/>
              </a:rPr>
              <a:t>u,v</a:t>
            </a:r>
            <a:r>
              <a:rPr lang="en-US" altLang="zh-CN" sz="2000" dirty="0">
                <a:latin typeface="Fira Sans"/>
              </a:rPr>
              <a:t> (pos(u)&lt;pos(v))</a:t>
            </a:r>
            <a:r>
              <a:rPr lang="zh-CN" altLang="en-US" sz="2000" dirty="0">
                <a:latin typeface="Fira Sans"/>
              </a:rPr>
              <a:t>的</a:t>
            </a:r>
            <a:r>
              <a:rPr lang="en-US" altLang="zh-CN" sz="2000" dirty="0">
                <a:latin typeface="Fira Sans"/>
              </a:rPr>
              <a:t>LCA</a:t>
            </a:r>
            <a:r>
              <a:rPr lang="zh-CN" altLang="en-US" sz="2000" dirty="0">
                <a:latin typeface="Fira Sans"/>
              </a:rPr>
              <a:t>可以看做，在欧拉序中</a:t>
            </a:r>
            <a:r>
              <a:rPr lang="en-US" altLang="zh-CN" sz="2000" dirty="0">
                <a:latin typeface="Fira Sans"/>
              </a:rPr>
              <a:t>[pos(u),pos(v)]</a:t>
            </a:r>
            <a:r>
              <a:rPr lang="zh-CN" altLang="en-US" sz="2000" dirty="0">
                <a:latin typeface="Fira Sans"/>
              </a:rPr>
              <a:t>中</a:t>
            </a:r>
            <a:r>
              <a:rPr lang="en-US" altLang="zh-CN" sz="2000" dirty="0">
                <a:latin typeface="Fira Sans"/>
              </a:rPr>
              <a:t>pos</a:t>
            </a:r>
            <a:r>
              <a:rPr lang="zh-CN" altLang="en-US" sz="2000" dirty="0">
                <a:latin typeface="Fira Sans"/>
              </a:rPr>
              <a:t>最小的点</a:t>
            </a:r>
            <a:endParaRPr lang="en-US" altLang="zh-CN" sz="2000" dirty="0">
              <a:latin typeface="Fira Sans"/>
            </a:endParaRPr>
          </a:p>
          <a:p>
            <a:pPr marL="342900" indent="-342900">
              <a:lnSpc>
                <a:spcPts val="4000"/>
              </a:lnSpc>
              <a:buFont typeface="Wingdings" panose="05000000000000000000" pitchFamily="2" charset="2"/>
              <a:buChar char="l"/>
            </a:pPr>
            <a:r>
              <a:rPr lang="zh-CN" altLang="en-US" sz="2000" dirty="0">
                <a:latin typeface="Fira Sans"/>
              </a:rPr>
              <a:t>于是</a:t>
            </a:r>
            <a:r>
              <a:rPr lang="en-US" altLang="zh-CN" sz="2000" dirty="0">
                <a:latin typeface="Fira Sans"/>
              </a:rPr>
              <a:t>LCA</a:t>
            </a:r>
            <a:r>
              <a:rPr lang="zh-CN" altLang="en-US" sz="2000" dirty="0">
                <a:latin typeface="Fira Sans"/>
              </a:rPr>
              <a:t>问题转变成了一个</a:t>
            </a:r>
            <a:r>
              <a:rPr lang="en-US" altLang="zh-CN" sz="2000" dirty="0">
                <a:latin typeface="Fira Sans"/>
              </a:rPr>
              <a:t>RMQ</a:t>
            </a:r>
            <a:r>
              <a:rPr lang="zh-CN" altLang="en-US" sz="2000" dirty="0">
                <a:latin typeface="Fira Sans"/>
              </a:rPr>
              <a:t>问题，可以用</a:t>
            </a:r>
            <a:r>
              <a:rPr lang="en-US" altLang="zh-CN" sz="2000" dirty="0">
                <a:latin typeface="Fira Sans"/>
              </a:rPr>
              <a:t>ST</a:t>
            </a:r>
            <a:r>
              <a:rPr lang="zh-CN" altLang="en-US" sz="2000" dirty="0">
                <a:latin typeface="Fira Sans"/>
              </a:rPr>
              <a:t>表来解决</a:t>
            </a:r>
            <a:endParaRPr lang="en-US" altLang="zh-CN" sz="2000" dirty="0">
              <a:latin typeface="Fira Sans"/>
            </a:endParaRPr>
          </a:p>
        </p:txBody>
      </p:sp>
      <mc:AlternateContent xmlns:mc="http://schemas.openxmlformats.org/markup-compatibility/2006">
        <mc:Choice xmlns:p14="http://schemas.microsoft.com/office/powerpoint/2010/main" Requires="p14">
          <p:contentPart p14:bwMode="auto" r:id="rId2">
            <p14:nvContentPartPr>
              <p14:cNvPr id="3" name="墨迹 2">
                <a:extLst>
                  <a:ext uri="{FF2B5EF4-FFF2-40B4-BE49-F238E27FC236}">
                    <a16:creationId xmlns:a16="http://schemas.microsoft.com/office/drawing/2014/main" id="{34E595C4-2E07-4A5B-B6CA-92ECC97C5CD7}"/>
                  </a:ext>
                </a:extLst>
              </p14:cNvPr>
              <p14:cNvContentPartPr/>
              <p14:nvPr/>
            </p14:nvContentPartPr>
            <p14:xfrm>
              <a:off x="391320" y="561240"/>
              <a:ext cx="10802520" cy="5997600"/>
            </p14:xfrm>
          </p:contentPart>
        </mc:Choice>
        <mc:Fallback>
          <p:pic>
            <p:nvPicPr>
              <p:cNvPr id="3" name="墨迹 2">
                <a:extLst>
                  <a:ext uri="{FF2B5EF4-FFF2-40B4-BE49-F238E27FC236}">
                    <a16:creationId xmlns:a16="http://schemas.microsoft.com/office/drawing/2014/main" id="{34E595C4-2E07-4A5B-B6CA-92ECC97C5CD7}"/>
                  </a:ext>
                </a:extLst>
              </p:cNvPr>
              <p:cNvPicPr/>
              <p:nvPr/>
            </p:nvPicPr>
            <p:blipFill>
              <a:blip r:embed="rId3"/>
              <a:stretch>
                <a:fillRect/>
              </a:stretch>
            </p:blipFill>
            <p:spPr>
              <a:xfrm>
                <a:off x="381960" y="551880"/>
                <a:ext cx="10821240" cy="6016320"/>
              </a:xfrm>
              <a:prstGeom prst="rect">
                <a:avLst/>
              </a:prstGeom>
            </p:spPr>
          </p:pic>
        </mc:Fallback>
      </mc:AlternateContent>
    </p:spTree>
    <p:extLst>
      <p:ext uri="{BB962C8B-B14F-4D97-AF65-F5344CB8AC3E}">
        <p14:creationId xmlns:p14="http://schemas.microsoft.com/office/powerpoint/2010/main" val="36938606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3554326-E479-45F8-80F9-2C1126C56CE4}"/>
              </a:ext>
            </a:extLst>
          </p:cNvPr>
          <p:cNvSpPr txBox="1"/>
          <p:nvPr/>
        </p:nvSpPr>
        <p:spPr>
          <a:xfrm>
            <a:off x="2635485" y="444595"/>
            <a:ext cx="9083935" cy="707886"/>
          </a:xfrm>
          <a:prstGeom prst="rect">
            <a:avLst/>
          </a:prstGeom>
          <a:noFill/>
        </p:spPr>
        <p:txBody>
          <a:bodyPr wrap="square" rtlCol="0">
            <a:spAutoFit/>
          </a:bodyPr>
          <a:lstStyle/>
          <a:p>
            <a:r>
              <a:rPr lang="en-US" altLang="zh-CN" sz="4000" b="1" dirty="0">
                <a:solidFill>
                  <a:schemeClr val="tx1">
                    <a:lumMod val="85000"/>
                    <a:lumOff val="15000"/>
                  </a:schemeClr>
                </a:solidFill>
                <a:latin typeface="Segoe UI" panose="020B0502040204020203" pitchFamily="34" charset="0"/>
                <a:cs typeface="Segoe UI" panose="020B0502040204020203" pitchFamily="34" charset="0"/>
              </a:rPr>
              <a:t>2012D1T3</a:t>
            </a:r>
            <a:r>
              <a:rPr lang="zh-CN" altLang="en-US" sz="4000" b="1" dirty="0">
                <a:solidFill>
                  <a:schemeClr val="tx1">
                    <a:lumMod val="85000"/>
                    <a:lumOff val="15000"/>
                  </a:schemeClr>
                </a:solidFill>
                <a:latin typeface="Segoe UI" panose="020B0502040204020203" pitchFamily="34" charset="0"/>
                <a:cs typeface="Segoe UI" panose="020B0502040204020203" pitchFamily="34" charset="0"/>
              </a:rPr>
              <a:t> </a:t>
            </a:r>
            <a:r>
              <a:rPr lang="en-US" altLang="zh-CN" sz="4000" b="1" dirty="0">
                <a:solidFill>
                  <a:schemeClr val="tx1">
                    <a:lumMod val="85000"/>
                    <a:lumOff val="15000"/>
                  </a:schemeClr>
                </a:solidFill>
                <a:latin typeface="Segoe UI" panose="020B0502040204020203" pitchFamily="34" charset="0"/>
                <a:cs typeface="Segoe UI" panose="020B0502040204020203" pitchFamily="34" charset="0"/>
              </a:rPr>
              <a:t>P1081 </a:t>
            </a:r>
            <a:r>
              <a:rPr lang="zh-CN" altLang="en-US" sz="4000" b="1" dirty="0">
                <a:solidFill>
                  <a:schemeClr val="tx1">
                    <a:lumMod val="85000"/>
                    <a:lumOff val="15000"/>
                  </a:schemeClr>
                </a:solidFill>
                <a:latin typeface="Segoe UI" panose="020B0502040204020203" pitchFamily="34" charset="0"/>
                <a:cs typeface="Segoe UI" panose="020B0502040204020203" pitchFamily="34" charset="0"/>
              </a:rPr>
              <a:t>开车旅行 </a:t>
            </a:r>
            <a:r>
              <a:rPr lang="en-US" altLang="zh-CN" sz="4000" b="1" dirty="0">
                <a:solidFill>
                  <a:schemeClr val="tx1">
                    <a:lumMod val="85000"/>
                    <a:lumOff val="15000"/>
                  </a:schemeClr>
                </a:solidFill>
                <a:latin typeface="Segoe UI" panose="020B0502040204020203" pitchFamily="34" charset="0"/>
                <a:cs typeface="Segoe UI" panose="020B0502040204020203" pitchFamily="34" charset="0"/>
              </a:rPr>
              <a:t>Medium+</a:t>
            </a:r>
            <a:endParaRPr lang="en-US" sz="4000" b="1" dirty="0">
              <a:solidFill>
                <a:schemeClr val="tx1">
                  <a:lumMod val="85000"/>
                  <a:lumOff val="15000"/>
                </a:schemeClr>
              </a:solidFill>
              <a:latin typeface="Segoe UI" panose="020B0502040204020203" pitchFamily="34" charset="0"/>
              <a:cs typeface="Segoe UI" panose="020B0502040204020203" pitchFamily="34" charset="0"/>
            </a:endParaRPr>
          </a:p>
        </p:txBody>
      </p:sp>
      <p:sp>
        <p:nvSpPr>
          <p:cNvPr id="16" name="Slide Number Placeholder 15">
            <a:extLst>
              <a:ext uri="{FF2B5EF4-FFF2-40B4-BE49-F238E27FC236}">
                <a16:creationId xmlns:a16="http://schemas.microsoft.com/office/drawing/2014/main" id="{DE4D6F58-E121-4230-B692-B6CCC92F5657}"/>
              </a:ext>
            </a:extLst>
          </p:cNvPr>
          <p:cNvSpPr>
            <a:spLocks noGrp="1"/>
          </p:cNvSpPr>
          <p:nvPr>
            <p:ph type="sldNum" sz="quarter" idx="12"/>
          </p:nvPr>
        </p:nvSpPr>
        <p:spPr/>
        <p:txBody>
          <a:bodyPr/>
          <a:lstStyle/>
          <a:p>
            <a:fld id="{B4B9BCA1-DEDB-4768-B0C2-9E03C02986FE}" type="slidenum">
              <a:rPr lang="en-US" smtClean="0">
                <a:solidFill>
                  <a:schemeClr val="tx1"/>
                </a:solidFill>
              </a:rPr>
              <a:t>16</a:t>
            </a:fld>
            <a:endParaRPr lang="en-US" dirty="0">
              <a:solidFill>
                <a:schemeClr val="tx1"/>
              </a:solidFill>
            </a:endParaRPr>
          </a:p>
        </p:txBody>
      </p:sp>
      <p:sp>
        <p:nvSpPr>
          <p:cNvPr id="20" name="Date Placeholder 19">
            <a:extLst>
              <a:ext uri="{FF2B5EF4-FFF2-40B4-BE49-F238E27FC236}">
                <a16:creationId xmlns:a16="http://schemas.microsoft.com/office/drawing/2014/main" id="{CD94F424-98E4-4764-989F-23F3C4A2C20A}"/>
              </a:ext>
            </a:extLst>
          </p:cNvPr>
          <p:cNvSpPr>
            <a:spLocks noGrp="1"/>
          </p:cNvSpPr>
          <p:nvPr>
            <p:ph type="dt" sz="half" idx="10"/>
          </p:nvPr>
        </p:nvSpPr>
        <p:spPr/>
        <p:txBody>
          <a:bodyPr/>
          <a:lstStyle/>
          <a:p>
            <a:fld id="{29446ED0-A0F0-4DD8-9F67-B90C7A380A10}" type="datetime1">
              <a:rPr lang="en-US" smtClean="0"/>
              <a:t>7/27/2020</a:t>
            </a:fld>
            <a:endParaRPr lang="en-US" dirty="0"/>
          </a:p>
        </p:txBody>
      </p:sp>
      <p:grpSp>
        <p:nvGrpSpPr>
          <p:cNvPr id="8" name="组合 7">
            <a:extLst>
              <a:ext uri="{FF2B5EF4-FFF2-40B4-BE49-F238E27FC236}">
                <a16:creationId xmlns:a16="http://schemas.microsoft.com/office/drawing/2014/main" id="{5EC20C82-B5C6-4907-84A4-772554A9C618}"/>
              </a:ext>
            </a:extLst>
          </p:cNvPr>
          <p:cNvGrpSpPr/>
          <p:nvPr/>
        </p:nvGrpSpPr>
        <p:grpSpPr>
          <a:xfrm>
            <a:off x="757011" y="161895"/>
            <a:ext cx="1878475" cy="1098687"/>
            <a:chOff x="757011" y="161895"/>
            <a:chExt cx="1878475" cy="1098687"/>
          </a:xfrm>
        </p:grpSpPr>
        <p:sp>
          <p:nvSpPr>
            <p:cNvPr id="9" name="Flowchart: Manual Input 7">
              <a:extLst>
                <a:ext uri="{FF2B5EF4-FFF2-40B4-BE49-F238E27FC236}">
                  <a16:creationId xmlns:a16="http://schemas.microsoft.com/office/drawing/2014/main" id="{B51AA91D-0A57-4102-8BA8-0AB89CA8F42F}"/>
                </a:ext>
              </a:extLst>
            </p:cNvPr>
            <p:cNvSpPr/>
            <p:nvPr/>
          </p:nvSpPr>
          <p:spPr>
            <a:xfrm rot="5400000" flipH="1" flipV="1">
              <a:off x="1201594" y="-46536"/>
              <a:ext cx="862535" cy="1751702"/>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5247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5247 h 10000"/>
                <a:gd name="connsiteX0" fmla="*/ 0 w 10000"/>
                <a:gd name="connsiteY0" fmla="*/ 4506 h 9259"/>
                <a:gd name="connsiteX1" fmla="*/ 10000 w 10000"/>
                <a:gd name="connsiteY1" fmla="*/ 0 h 9259"/>
                <a:gd name="connsiteX2" fmla="*/ 10000 w 10000"/>
                <a:gd name="connsiteY2" fmla="*/ 9259 h 9259"/>
                <a:gd name="connsiteX3" fmla="*/ 0 w 10000"/>
                <a:gd name="connsiteY3" fmla="*/ 9259 h 9259"/>
                <a:gd name="connsiteX4" fmla="*/ 0 w 10000"/>
                <a:gd name="connsiteY4" fmla="*/ 4506 h 9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9259">
                  <a:moveTo>
                    <a:pt x="0" y="4506"/>
                  </a:moveTo>
                  <a:lnTo>
                    <a:pt x="10000" y="0"/>
                  </a:lnTo>
                  <a:lnTo>
                    <a:pt x="10000" y="9259"/>
                  </a:lnTo>
                  <a:lnTo>
                    <a:pt x="0" y="9259"/>
                  </a:lnTo>
                  <a:lnTo>
                    <a:pt x="0" y="4506"/>
                  </a:lnTo>
                  <a:close/>
                </a:path>
              </a:pathLst>
            </a:custGeom>
            <a:solidFill>
              <a:srgbClr val="FF5C0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10" name="Straight Connector 13">
              <a:extLst>
                <a:ext uri="{FF2B5EF4-FFF2-40B4-BE49-F238E27FC236}">
                  <a16:creationId xmlns:a16="http://schemas.microsoft.com/office/drawing/2014/main" id="{2B96FD5B-E58C-4C1B-A467-EF99ED068D14}"/>
                </a:ext>
              </a:extLst>
            </p:cNvPr>
            <p:cNvCxnSpPr>
              <a:cxnSpLocks/>
            </p:cNvCxnSpPr>
            <p:nvPr/>
          </p:nvCxnSpPr>
          <p:spPr>
            <a:xfrm>
              <a:off x="1787764" y="161895"/>
              <a:ext cx="847722" cy="815988"/>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grpSp>
      <p:sp>
        <p:nvSpPr>
          <p:cNvPr id="2" name="文本框 1">
            <a:extLst>
              <a:ext uri="{FF2B5EF4-FFF2-40B4-BE49-F238E27FC236}">
                <a16:creationId xmlns:a16="http://schemas.microsoft.com/office/drawing/2014/main" id="{B83C028D-3800-421C-9683-C1CD9844C88F}"/>
              </a:ext>
            </a:extLst>
          </p:cNvPr>
          <p:cNvSpPr txBox="1"/>
          <p:nvPr/>
        </p:nvSpPr>
        <p:spPr>
          <a:xfrm>
            <a:off x="1797362" y="1496735"/>
            <a:ext cx="8597276" cy="544765"/>
          </a:xfrm>
          <a:prstGeom prst="rect">
            <a:avLst/>
          </a:prstGeom>
          <a:noFill/>
        </p:spPr>
        <p:txBody>
          <a:bodyPr wrap="square" rtlCol="0">
            <a:spAutoFit/>
          </a:bodyPr>
          <a:lstStyle/>
          <a:p>
            <a:pPr marL="342900" indent="-342900">
              <a:lnSpc>
                <a:spcPts val="4000"/>
              </a:lnSpc>
              <a:buFont typeface="Wingdings" panose="05000000000000000000" pitchFamily="2" charset="2"/>
              <a:buChar char="l"/>
            </a:pPr>
            <a:r>
              <a:rPr lang="en-US" altLang="zh-CN" sz="2000" dirty="0">
                <a:latin typeface="Fira Sans"/>
                <a:hlinkClick r:id="rId2"/>
              </a:rPr>
              <a:t>Link</a:t>
            </a:r>
            <a:endParaRPr lang="en-US" altLang="zh-CN" sz="2000" dirty="0">
              <a:latin typeface="Fira Sans"/>
            </a:endParaRPr>
          </a:p>
        </p:txBody>
      </p:sp>
    </p:spTree>
    <p:extLst>
      <p:ext uri="{BB962C8B-B14F-4D97-AF65-F5344CB8AC3E}">
        <p14:creationId xmlns:p14="http://schemas.microsoft.com/office/powerpoint/2010/main" val="5859821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3554326-E479-45F8-80F9-2C1126C56CE4}"/>
              </a:ext>
            </a:extLst>
          </p:cNvPr>
          <p:cNvSpPr txBox="1"/>
          <p:nvPr/>
        </p:nvSpPr>
        <p:spPr>
          <a:xfrm>
            <a:off x="2635485" y="444595"/>
            <a:ext cx="9083935" cy="707886"/>
          </a:xfrm>
          <a:prstGeom prst="rect">
            <a:avLst/>
          </a:prstGeom>
          <a:noFill/>
        </p:spPr>
        <p:txBody>
          <a:bodyPr wrap="square" rtlCol="0">
            <a:spAutoFit/>
          </a:bodyPr>
          <a:lstStyle/>
          <a:p>
            <a:r>
              <a:rPr lang="en-US" altLang="zh-CN" sz="4000" b="1" dirty="0">
                <a:solidFill>
                  <a:schemeClr val="tx1">
                    <a:lumMod val="85000"/>
                    <a:lumOff val="15000"/>
                  </a:schemeClr>
                </a:solidFill>
                <a:latin typeface="Segoe UI" panose="020B0502040204020203" pitchFamily="34" charset="0"/>
                <a:cs typeface="Segoe UI" panose="020B0502040204020203" pitchFamily="34" charset="0"/>
              </a:rPr>
              <a:t>P2471 SCOI2007 </a:t>
            </a:r>
            <a:r>
              <a:rPr lang="zh-CN" altLang="en-US" sz="4000" b="1" dirty="0">
                <a:solidFill>
                  <a:schemeClr val="tx1">
                    <a:lumMod val="85000"/>
                    <a:lumOff val="15000"/>
                  </a:schemeClr>
                </a:solidFill>
                <a:latin typeface="Segoe UI" panose="020B0502040204020203" pitchFamily="34" charset="0"/>
                <a:cs typeface="Segoe UI" panose="020B0502040204020203" pitchFamily="34" charset="0"/>
              </a:rPr>
              <a:t>降雨量 </a:t>
            </a:r>
            <a:r>
              <a:rPr lang="en-US" altLang="zh-CN" sz="4000" b="1" dirty="0">
                <a:solidFill>
                  <a:schemeClr val="tx1">
                    <a:lumMod val="85000"/>
                    <a:lumOff val="15000"/>
                  </a:schemeClr>
                </a:solidFill>
                <a:latin typeface="Segoe UI" panose="020B0502040204020203" pitchFamily="34" charset="0"/>
                <a:cs typeface="Segoe UI" panose="020B0502040204020203" pitchFamily="34" charset="0"/>
              </a:rPr>
              <a:t>Medium</a:t>
            </a:r>
            <a:endParaRPr lang="en-US" sz="4000" b="1" dirty="0">
              <a:solidFill>
                <a:schemeClr val="tx1">
                  <a:lumMod val="85000"/>
                  <a:lumOff val="15000"/>
                </a:schemeClr>
              </a:solidFill>
              <a:latin typeface="Segoe UI" panose="020B0502040204020203" pitchFamily="34" charset="0"/>
              <a:cs typeface="Segoe UI" panose="020B0502040204020203" pitchFamily="34" charset="0"/>
            </a:endParaRPr>
          </a:p>
        </p:txBody>
      </p:sp>
      <p:sp>
        <p:nvSpPr>
          <p:cNvPr id="16" name="Slide Number Placeholder 15">
            <a:extLst>
              <a:ext uri="{FF2B5EF4-FFF2-40B4-BE49-F238E27FC236}">
                <a16:creationId xmlns:a16="http://schemas.microsoft.com/office/drawing/2014/main" id="{DE4D6F58-E121-4230-B692-B6CCC92F5657}"/>
              </a:ext>
            </a:extLst>
          </p:cNvPr>
          <p:cNvSpPr>
            <a:spLocks noGrp="1"/>
          </p:cNvSpPr>
          <p:nvPr>
            <p:ph type="sldNum" sz="quarter" idx="12"/>
          </p:nvPr>
        </p:nvSpPr>
        <p:spPr/>
        <p:txBody>
          <a:bodyPr/>
          <a:lstStyle/>
          <a:p>
            <a:fld id="{B4B9BCA1-DEDB-4768-B0C2-9E03C02986FE}" type="slidenum">
              <a:rPr lang="en-US" smtClean="0">
                <a:solidFill>
                  <a:schemeClr val="tx1"/>
                </a:solidFill>
              </a:rPr>
              <a:t>17</a:t>
            </a:fld>
            <a:endParaRPr lang="en-US" dirty="0">
              <a:solidFill>
                <a:schemeClr val="tx1"/>
              </a:solidFill>
            </a:endParaRPr>
          </a:p>
        </p:txBody>
      </p:sp>
      <p:sp>
        <p:nvSpPr>
          <p:cNvPr id="20" name="Date Placeholder 19">
            <a:extLst>
              <a:ext uri="{FF2B5EF4-FFF2-40B4-BE49-F238E27FC236}">
                <a16:creationId xmlns:a16="http://schemas.microsoft.com/office/drawing/2014/main" id="{CD94F424-98E4-4764-989F-23F3C4A2C20A}"/>
              </a:ext>
            </a:extLst>
          </p:cNvPr>
          <p:cNvSpPr>
            <a:spLocks noGrp="1"/>
          </p:cNvSpPr>
          <p:nvPr>
            <p:ph type="dt" sz="half" idx="10"/>
          </p:nvPr>
        </p:nvSpPr>
        <p:spPr/>
        <p:txBody>
          <a:bodyPr/>
          <a:lstStyle/>
          <a:p>
            <a:fld id="{29446ED0-A0F0-4DD8-9F67-B90C7A380A10}" type="datetime1">
              <a:rPr lang="en-US" smtClean="0"/>
              <a:t>7/27/2020</a:t>
            </a:fld>
            <a:endParaRPr lang="en-US" dirty="0"/>
          </a:p>
        </p:txBody>
      </p:sp>
      <p:grpSp>
        <p:nvGrpSpPr>
          <p:cNvPr id="8" name="组合 7">
            <a:extLst>
              <a:ext uri="{FF2B5EF4-FFF2-40B4-BE49-F238E27FC236}">
                <a16:creationId xmlns:a16="http://schemas.microsoft.com/office/drawing/2014/main" id="{5EC20C82-B5C6-4907-84A4-772554A9C618}"/>
              </a:ext>
            </a:extLst>
          </p:cNvPr>
          <p:cNvGrpSpPr/>
          <p:nvPr/>
        </p:nvGrpSpPr>
        <p:grpSpPr>
          <a:xfrm>
            <a:off x="757011" y="161895"/>
            <a:ext cx="1878475" cy="1098687"/>
            <a:chOff x="757011" y="161895"/>
            <a:chExt cx="1878475" cy="1098687"/>
          </a:xfrm>
        </p:grpSpPr>
        <p:sp>
          <p:nvSpPr>
            <p:cNvPr id="9" name="Flowchart: Manual Input 7">
              <a:extLst>
                <a:ext uri="{FF2B5EF4-FFF2-40B4-BE49-F238E27FC236}">
                  <a16:creationId xmlns:a16="http://schemas.microsoft.com/office/drawing/2014/main" id="{B51AA91D-0A57-4102-8BA8-0AB89CA8F42F}"/>
                </a:ext>
              </a:extLst>
            </p:cNvPr>
            <p:cNvSpPr/>
            <p:nvPr/>
          </p:nvSpPr>
          <p:spPr>
            <a:xfrm rot="5400000" flipH="1" flipV="1">
              <a:off x="1201594" y="-46536"/>
              <a:ext cx="862535" cy="1751702"/>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5247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5247 h 10000"/>
                <a:gd name="connsiteX0" fmla="*/ 0 w 10000"/>
                <a:gd name="connsiteY0" fmla="*/ 4506 h 9259"/>
                <a:gd name="connsiteX1" fmla="*/ 10000 w 10000"/>
                <a:gd name="connsiteY1" fmla="*/ 0 h 9259"/>
                <a:gd name="connsiteX2" fmla="*/ 10000 w 10000"/>
                <a:gd name="connsiteY2" fmla="*/ 9259 h 9259"/>
                <a:gd name="connsiteX3" fmla="*/ 0 w 10000"/>
                <a:gd name="connsiteY3" fmla="*/ 9259 h 9259"/>
                <a:gd name="connsiteX4" fmla="*/ 0 w 10000"/>
                <a:gd name="connsiteY4" fmla="*/ 4506 h 9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9259">
                  <a:moveTo>
                    <a:pt x="0" y="4506"/>
                  </a:moveTo>
                  <a:lnTo>
                    <a:pt x="10000" y="0"/>
                  </a:lnTo>
                  <a:lnTo>
                    <a:pt x="10000" y="9259"/>
                  </a:lnTo>
                  <a:lnTo>
                    <a:pt x="0" y="9259"/>
                  </a:lnTo>
                  <a:lnTo>
                    <a:pt x="0" y="4506"/>
                  </a:lnTo>
                  <a:close/>
                </a:path>
              </a:pathLst>
            </a:custGeom>
            <a:solidFill>
              <a:srgbClr val="FF5C0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10" name="Straight Connector 13">
              <a:extLst>
                <a:ext uri="{FF2B5EF4-FFF2-40B4-BE49-F238E27FC236}">
                  <a16:creationId xmlns:a16="http://schemas.microsoft.com/office/drawing/2014/main" id="{2B96FD5B-E58C-4C1B-A467-EF99ED068D14}"/>
                </a:ext>
              </a:extLst>
            </p:cNvPr>
            <p:cNvCxnSpPr>
              <a:cxnSpLocks/>
            </p:cNvCxnSpPr>
            <p:nvPr/>
          </p:nvCxnSpPr>
          <p:spPr>
            <a:xfrm>
              <a:off x="1787764" y="161895"/>
              <a:ext cx="847722" cy="815988"/>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grpSp>
      <p:sp>
        <p:nvSpPr>
          <p:cNvPr id="2" name="文本框 1">
            <a:extLst>
              <a:ext uri="{FF2B5EF4-FFF2-40B4-BE49-F238E27FC236}">
                <a16:creationId xmlns:a16="http://schemas.microsoft.com/office/drawing/2014/main" id="{B83C028D-3800-421C-9683-C1CD9844C88F}"/>
              </a:ext>
            </a:extLst>
          </p:cNvPr>
          <p:cNvSpPr txBox="1"/>
          <p:nvPr/>
        </p:nvSpPr>
        <p:spPr>
          <a:xfrm>
            <a:off x="1797362" y="1496735"/>
            <a:ext cx="8597276" cy="1570686"/>
          </a:xfrm>
          <a:prstGeom prst="rect">
            <a:avLst/>
          </a:prstGeom>
          <a:noFill/>
        </p:spPr>
        <p:txBody>
          <a:bodyPr wrap="square" rtlCol="0">
            <a:spAutoFit/>
          </a:bodyPr>
          <a:lstStyle/>
          <a:p>
            <a:pPr marL="342900" indent="-342900">
              <a:lnSpc>
                <a:spcPts val="4000"/>
              </a:lnSpc>
              <a:buFont typeface="Wingdings" panose="05000000000000000000" pitchFamily="2" charset="2"/>
              <a:buChar char="l"/>
            </a:pPr>
            <a:r>
              <a:rPr lang="zh-CN" altLang="en-US" sz="2000" dirty="0">
                <a:latin typeface="Fira Sans"/>
              </a:rPr>
              <a:t>本机</a:t>
            </a:r>
            <a:r>
              <a:rPr lang="en-US" altLang="zh-CN" sz="2000" dirty="0">
                <a:latin typeface="Fira Sans"/>
              </a:rPr>
              <a:t>AC</a:t>
            </a:r>
            <a:r>
              <a:rPr lang="zh-CN" altLang="en-US" sz="2000" dirty="0">
                <a:latin typeface="Fira Sans"/>
              </a:rPr>
              <a:t>提交</a:t>
            </a:r>
            <a:r>
              <a:rPr lang="en-US" altLang="zh-CN" sz="2000" dirty="0">
                <a:latin typeface="Fira Sans"/>
              </a:rPr>
              <a:t>RE</a:t>
            </a:r>
            <a:r>
              <a:rPr lang="zh-CN" altLang="en-US" sz="2000" dirty="0">
                <a:latin typeface="Fira Sans"/>
              </a:rPr>
              <a:t>（雾）</a:t>
            </a:r>
            <a:endParaRPr lang="en-US" altLang="zh-CN" sz="2000" dirty="0">
              <a:latin typeface="Fira Sans"/>
            </a:endParaRPr>
          </a:p>
          <a:p>
            <a:pPr marL="342900" indent="-342900">
              <a:lnSpc>
                <a:spcPts val="4000"/>
              </a:lnSpc>
              <a:buFont typeface="Wingdings" panose="05000000000000000000" pitchFamily="2" charset="2"/>
              <a:buChar char="l"/>
            </a:pPr>
            <a:r>
              <a:rPr lang="zh-CN" altLang="en-US" sz="2000" dirty="0">
                <a:latin typeface="Fira Sans"/>
              </a:rPr>
              <a:t>细节较多，</a:t>
            </a:r>
            <a:r>
              <a:rPr lang="en-US" altLang="zh-CN" sz="2000" dirty="0">
                <a:latin typeface="Fira Sans"/>
              </a:rPr>
              <a:t>AC</a:t>
            </a:r>
            <a:r>
              <a:rPr lang="zh-CN" altLang="en-US" sz="2000" dirty="0">
                <a:latin typeface="Fira Sans"/>
              </a:rPr>
              <a:t>难度较高</a:t>
            </a:r>
            <a:endParaRPr lang="en-US" altLang="zh-CN" sz="2000" dirty="0">
              <a:latin typeface="Fira Sans"/>
            </a:endParaRPr>
          </a:p>
          <a:p>
            <a:pPr marL="342900" indent="-342900">
              <a:lnSpc>
                <a:spcPts val="4000"/>
              </a:lnSpc>
              <a:buFont typeface="Wingdings" panose="05000000000000000000" pitchFamily="2" charset="2"/>
              <a:buChar char="l"/>
            </a:pPr>
            <a:r>
              <a:rPr lang="en-US" altLang="zh-CN" sz="2000" dirty="0">
                <a:latin typeface="Fira Sans"/>
                <a:hlinkClick r:id="rId2"/>
              </a:rPr>
              <a:t>Link</a:t>
            </a:r>
            <a:endParaRPr lang="en-US" altLang="zh-CN" sz="2000" dirty="0">
              <a:latin typeface="Fira Sans"/>
            </a:endParaRPr>
          </a:p>
        </p:txBody>
      </p:sp>
    </p:spTree>
    <p:extLst>
      <p:ext uri="{BB962C8B-B14F-4D97-AF65-F5344CB8AC3E}">
        <p14:creationId xmlns:p14="http://schemas.microsoft.com/office/powerpoint/2010/main" val="6403642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3554326-E479-45F8-80F9-2C1126C56CE4}"/>
              </a:ext>
            </a:extLst>
          </p:cNvPr>
          <p:cNvSpPr txBox="1"/>
          <p:nvPr/>
        </p:nvSpPr>
        <p:spPr>
          <a:xfrm>
            <a:off x="2635486" y="444595"/>
            <a:ext cx="7221578" cy="769441"/>
          </a:xfrm>
          <a:prstGeom prst="rect">
            <a:avLst/>
          </a:prstGeom>
          <a:noFill/>
        </p:spPr>
        <p:txBody>
          <a:bodyPr wrap="square" rtlCol="0">
            <a:spAutoFit/>
          </a:bodyPr>
          <a:lstStyle/>
          <a:p>
            <a:r>
              <a:rPr lang="zh-CN" altLang="en-US" sz="4400" b="1" dirty="0">
                <a:solidFill>
                  <a:schemeClr val="tx1">
                    <a:lumMod val="85000"/>
                    <a:lumOff val="15000"/>
                  </a:schemeClr>
                </a:solidFill>
                <a:latin typeface="Segoe UI" panose="020B0502040204020203" pitchFamily="34" charset="0"/>
                <a:cs typeface="Segoe UI" panose="020B0502040204020203" pitchFamily="34" charset="0"/>
              </a:rPr>
              <a:t>前缀和</a:t>
            </a:r>
            <a:endParaRPr lang="en-US" sz="4400" b="1" dirty="0">
              <a:solidFill>
                <a:schemeClr val="tx1">
                  <a:lumMod val="85000"/>
                  <a:lumOff val="15000"/>
                </a:schemeClr>
              </a:solidFill>
              <a:latin typeface="Segoe UI" panose="020B0502040204020203" pitchFamily="34" charset="0"/>
              <a:cs typeface="Segoe UI" panose="020B0502040204020203" pitchFamily="34" charset="0"/>
            </a:endParaRPr>
          </a:p>
        </p:txBody>
      </p:sp>
      <p:sp>
        <p:nvSpPr>
          <p:cNvPr id="16" name="Slide Number Placeholder 15">
            <a:extLst>
              <a:ext uri="{FF2B5EF4-FFF2-40B4-BE49-F238E27FC236}">
                <a16:creationId xmlns:a16="http://schemas.microsoft.com/office/drawing/2014/main" id="{DE4D6F58-E121-4230-B692-B6CCC92F5657}"/>
              </a:ext>
            </a:extLst>
          </p:cNvPr>
          <p:cNvSpPr>
            <a:spLocks noGrp="1"/>
          </p:cNvSpPr>
          <p:nvPr>
            <p:ph type="sldNum" sz="quarter" idx="12"/>
          </p:nvPr>
        </p:nvSpPr>
        <p:spPr/>
        <p:txBody>
          <a:bodyPr/>
          <a:lstStyle/>
          <a:p>
            <a:fld id="{B4B9BCA1-DEDB-4768-B0C2-9E03C02986FE}" type="slidenum">
              <a:rPr lang="en-US" smtClean="0">
                <a:solidFill>
                  <a:schemeClr val="tx1"/>
                </a:solidFill>
              </a:rPr>
              <a:t>18</a:t>
            </a:fld>
            <a:endParaRPr lang="en-US" dirty="0">
              <a:solidFill>
                <a:schemeClr val="tx1"/>
              </a:solidFill>
            </a:endParaRPr>
          </a:p>
        </p:txBody>
      </p:sp>
      <p:sp>
        <p:nvSpPr>
          <p:cNvPr id="20" name="Date Placeholder 19">
            <a:extLst>
              <a:ext uri="{FF2B5EF4-FFF2-40B4-BE49-F238E27FC236}">
                <a16:creationId xmlns:a16="http://schemas.microsoft.com/office/drawing/2014/main" id="{CD94F424-98E4-4764-989F-23F3C4A2C20A}"/>
              </a:ext>
            </a:extLst>
          </p:cNvPr>
          <p:cNvSpPr>
            <a:spLocks noGrp="1"/>
          </p:cNvSpPr>
          <p:nvPr>
            <p:ph type="dt" sz="half" idx="10"/>
          </p:nvPr>
        </p:nvSpPr>
        <p:spPr/>
        <p:txBody>
          <a:bodyPr/>
          <a:lstStyle/>
          <a:p>
            <a:fld id="{29446ED0-A0F0-4DD8-9F67-B90C7A380A10}" type="datetime1">
              <a:rPr lang="en-US" smtClean="0"/>
              <a:t>7/27/2020</a:t>
            </a:fld>
            <a:endParaRPr lang="en-US" dirty="0"/>
          </a:p>
        </p:txBody>
      </p:sp>
      <p:grpSp>
        <p:nvGrpSpPr>
          <p:cNvPr id="8" name="组合 7">
            <a:extLst>
              <a:ext uri="{FF2B5EF4-FFF2-40B4-BE49-F238E27FC236}">
                <a16:creationId xmlns:a16="http://schemas.microsoft.com/office/drawing/2014/main" id="{5EC20C82-B5C6-4907-84A4-772554A9C618}"/>
              </a:ext>
            </a:extLst>
          </p:cNvPr>
          <p:cNvGrpSpPr/>
          <p:nvPr/>
        </p:nvGrpSpPr>
        <p:grpSpPr>
          <a:xfrm>
            <a:off x="757011" y="161895"/>
            <a:ext cx="1878475" cy="1098687"/>
            <a:chOff x="757011" y="161895"/>
            <a:chExt cx="1878475" cy="1098687"/>
          </a:xfrm>
        </p:grpSpPr>
        <p:sp>
          <p:nvSpPr>
            <p:cNvPr id="9" name="Flowchart: Manual Input 7">
              <a:extLst>
                <a:ext uri="{FF2B5EF4-FFF2-40B4-BE49-F238E27FC236}">
                  <a16:creationId xmlns:a16="http://schemas.microsoft.com/office/drawing/2014/main" id="{B51AA91D-0A57-4102-8BA8-0AB89CA8F42F}"/>
                </a:ext>
              </a:extLst>
            </p:cNvPr>
            <p:cNvSpPr/>
            <p:nvPr/>
          </p:nvSpPr>
          <p:spPr>
            <a:xfrm rot="5400000" flipH="1" flipV="1">
              <a:off x="1201594" y="-46536"/>
              <a:ext cx="862535" cy="1751702"/>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5247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5247 h 10000"/>
                <a:gd name="connsiteX0" fmla="*/ 0 w 10000"/>
                <a:gd name="connsiteY0" fmla="*/ 4506 h 9259"/>
                <a:gd name="connsiteX1" fmla="*/ 10000 w 10000"/>
                <a:gd name="connsiteY1" fmla="*/ 0 h 9259"/>
                <a:gd name="connsiteX2" fmla="*/ 10000 w 10000"/>
                <a:gd name="connsiteY2" fmla="*/ 9259 h 9259"/>
                <a:gd name="connsiteX3" fmla="*/ 0 w 10000"/>
                <a:gd name="connsiteY3" fmla="*/ 9259 h 9259"/>
                <a:gd name="connsiteX4" fmla="*/ 0 w 10000"/>
                <a:gd name="connsiteY4" fmla="*/ 4506 h 9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9259">
                  <a:moveTo>
                    <a:pt x="0" y="4506"/>
                  </a:moveTo>
                  <a:lnTo>
                    <a:pt x="10000" y="0"/>
                  </a:lnTo>
                  <a:lnTo>
                    <a:pt x="10000" y="9259"/>
                  </a:lnTo>
                  <a:lnTo>
                    <a:pt x="0" y="9259"/>
                  </a:lnTo>
                  <a:lnTo>
                    <a:pt x="0" y="4506"/>
                  </a:lnTo>
                  <a:close/>
                </a:path>
              </a:pathLst>
            </a:custGeom>
            <a:solidFill>
              <a:srgbClr val="FF5C0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10" name="Straight Connector 13">
              <a:extLst>
                <a:ext uri="{FF2B5EF4-FFF2-40B4-BE49-F238E27FC236}">
                  <a16:creationId xmlns:a16="http://schemas.microsoft.com/office/drawing/2014/main" id="{2B96FD5B-E58C-4C1B-A467-EF99ED068D14}"/>
                </a:ext>
              </a:extLst>
            </p:cNvPr>
            <p:cNvCxnSpPr>
              <a:cxnSpLocks/>
            </p:cNvCxnSpPr>
            <p:nvPr/>
          </p:nvCxnSpPr>
          <p:spPr>
            <a:xfrm>
              <a:off x="1787764" y="161895"/>
              <a:ext cx="847722" cy="815988"/>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grpSp>
      <p:sp>
        <p:nvSpPr>
          <p:cNvPr id="3" name="文本框 2">
            <a:extLst>
              <a:ext uri="{FF2B5EF4-FFF2-40B4-BE49-F238E27FC236}">
                <a16:creationId xmlns:a16="http://schemas.microsoft.com/office/drawing/2014/main" id="{9E78F71A-ACC7-47F3-BF4F-74CAF89D8F3E}"/>
              </a:ext>
            </a:extLst>
          </p:cNvPr>
          <p:cNvSpPr txBox="1"/>
          <p:nvPr/>
        </p:nvSpPr>
        <p:spPr>
          <a:xfrm>
            <a:off x="1797362" y="1496735"/>
            <a:ext cx="8597276" cy="2596608"/>
          </a:xfrm>
          <a:prstGeom prst="rect">
            <a:avLst/>
          </a:prstGeom>
          <a:noFill/>
        </p:spPr>
        <p:txBody>
          <a:bodyPr wrap="square" rtlCol="0">
            <a:spAutoFit/>
          </a:bodyPr>
          <a:lstStyle/>
          <a:p>
            <a:pPr marL="342900" indent="-342900">
              <a:lnSpc>
                <a:spcPts val="4000"/>
              </a:lnSpc>
              <a:buFont typeface="Wingdings" panose="05000000000000000000" pitchFamily="2" charset="2"/>
              <a:buChar char="l"/>
            </a:pPr>
            <a:r>
              <a:rPr lang="zh-CN" altLang="en-US" sz="2000" dirty="0"/>
              <a:t>前缀和：简单可以理解为一段数列的前</a:t>
            </a:r>
            <a:r>
              <a:rPr lang="en-US" altLang="zh-CN" sz="2000" dirty="0"/>
              <a:t>x</a:t>
            </a:r>
            <a:r>
              <a:rPr lang="zh-CN" altLang="en-US" sz="2000" dirty="0"/>
              <a:t>项和</a:t>
            </a:r>
            <a:endParaRPr lang="en-US" altLang="zh-CN" sz="2000" dirty="0"/>
          </a:p>
          <a:p>
            <a:pPr marL="800100" lvl="1" indent="-342900">
              <a:lnSpc>
                <a:spcPts val="4000"/>
              </a:lnSpc>
              <a:buFont typeface="Wingdings" panose="05000000000000000000" pitchFamily="2" charset="2"/>
              <a:buChar char="l"/>
            </a:pPr>
            <a:r>
              <a:rPr lang="zh-CN" altLang="en-US" sz="2000" dirty="0"/>
              <a:t>扩展到二维理解为：某点左上角区域所有数字和</a:t>
            </a:r>
            <a:endParaRPr lang="en-US" altLang="zh-CN" sz="2000" dirty="0"/>
          </a:p>
          <a:p>
            <a:pPr marL="800100" lvl="1" indent="-342900">
              <a:lnSpc>
                <a:spcPts val="4000"/>
              </a:lnSpc>
              <a:buFont typeface="Wingdings" panose="05000000000000000000" pitchFamily="2" charset="2"/>
              <a:buChar char="l"/>
            </a:pPr>
            <a:r>
              <a:rPr lang="zh-CN" altLang="en-US" sz="2000" dirty="0"/>
              <a:t>扩展到树上理解为：某点到根节点的数字和</a:t>
            </a:r>
            <a:endParaRPr lang="en-US" altLang="zh-CN" sz="2000" dirty="0"/>
          </a:p>
          <a:p>
            <a:pPr marL="342900" indent="-342900">
              <a:lnSpc>
                <a:spcPts val="4000"/>
              </a:lnSpc>
              <a:buFont typeface="Wingdings" panose="05000000000000000000" pitchFamily="2" charset="2"/>
              <a:buChar char="l"/>
            </a:pPr>
            <a:r>
              <a:rPr lang="zh-CN" altLang="en-US" sz="2000" dirty="0"/>
              <a:t>前缀和数组：</a:t>
            </a:r>
            <a:r>
              <a:rPr lang="en-US" altLang="zh-CN" sz="2000" dirty="0"/>
              <a:t>B[</a:t>
            </a:r>
            <a:r>
              <a:rPr lang="en-US" altLang="zh-CN" sz="2000" dirty="0" err="1"/>
              <a:t>i</a:t>
            </a:r>
            <a:r>
              <a:rPr lang="en-US" altLang="zh-CN" sz="2000" dirty="0"/>
              <a:t>]</a:t>
            </a:r>
            <a:r>
              <a:rPr lang="zh-CN" altLang="en-US" sz="2000" dirty="0"/>
              <a:t>表示</a:t>
            </a:r>
            <a:r>
              <a:rPr lang="en-US" altLang="zh-CN" sz="2000" dirty="0"/>
              <a:t>A</a:t>
            </a:r>
            <a:r>
              <a:rPr lang="zh-CN" altLang="en-US" sz="2000" dirty="0"/>
              <a:t>数组第</a:t>
            </a:r>
            <a:r>
              <a:rPr lang="en-US" altLang="zh-CN" sz="2000" dirty="0"/>
              <a:t>1</a:t>
            </a:r>
            <a:r>
              <a:rPr lang="zh-CN" altLang="en-US" sz="2000" dirty="0"/>
              <a:t>项到第</a:t>
            </a:r>
            <a:r>
              <a:rPr lang="en-US" altLang="zh-CN" sz="2000" dirty="0" err="1"/>
              <a:t>i</a:t>
            </a:r>
            <a:r>
              <a:rPr lang="zh-CN" altLang="en-US" sz="2000" dirty="0"/>
              <a:t>项的和</a:t>
            </a:r>
            <a:endParaRPr lang="en-US" altLang="zh-CN" sz="2000" dirty="0"/>
          </a:p>
          <a:p>
            <a:pPr lvl="4">
              <a:lnSpc>
                <a:spcPts val="4000"/>
              </a:lnSpc>
            </a:pPr>
            <a:r>
              <a:rPr lang="en-US" altLang="zh-CN" sz="2000" dirty="0"/>
              <a:t> B[</a:t>
            </a:r>
            <a:r>
              <a:rPr lang="en-US" altLang="zh-CN" sz="2000" dirty="0" err="1"/>
              <a:t>i</a:t>
            </a:r>
            <a:r>
              <a:rPr lang="en-US" altLang="zh-CN" sz="2000" dirty="0"/>
              <a:t>]=B[i-1]+A[</a:t>
            </a:r>
            <a:r>
              <a:rPr lang="en-US" altLang="zh-CN" sz="2000" dirty="0" err="1"/>
              <a:t>i</a:t>
            </a:r>
            <a:r>
              <a:rPr lang="en-US" altLang="zh-CN" sz="2000" dirty="0"/>
              <a:t>]</a:t>
            </a:r>
            <a:endParaRPr lang="zh-CN" altLang="en-US" sz="2000" dirty="0"/>
          </a:p>
        </p:txBody>
      </p:sp>
      <mc:AlternateContent xmlns:mc="http://schemas.openxmlformats.org/markup-compatibility/2006">
        <mc:Choice xmlns:p14="http://schemas.microsoft.com/office/powerpoint/2010/main" Requires="p14">
          <p:contentPart p14:bwMode="auto" r:id="rId2">
            <p14:nvContentPartPr>
              <p14:cNvPr id="2" name="墨迹 1">
                <a:extLst>
                  <a:ext uri="{FF2B5EF4-FFF2-40B4-BE49-F238E27FC236}">
                    <a16:creationId xmlns:a16="http://schemas.microsoft.com/office/drawing/2014/main" id="{F68EB2EF-D1A8-49B6-9901-7C803241E5E4}"/>
                  </a:ext>
                </a:extLst>
              </p14:cNvPr>
              <p14:cNvContentPartPr/>
              <p14:nvPr/>
            </p14:nvContentPartPr>
            <p14:xfrm>
              <a:off x="2184480" y="3119040"/>
              <a:ext cx="4105080" cy="2636280"/>
            </p14:xfrm>
          </p:contentPart>
        </mc:Choice>
        <mc:Fallback>
          <p:pic>
            <p:nvPicPr>
              <p:cNvPr id="2" name="墨迹 1">
                <a:extLst>
                  <a:ext uri="{FF2B5EF4-FFF2-40B4-BE49-F238E27FC236}">
                    <a16:creationId xmlns:a16="http://schemas.microsoft.com/office/drawing/2014/main" id="{F68EB2EF-D1A8-49B6-9901-7C803241E5E4}"/>
                  </a:ext>
                </a:extLst>
              </p:cNvPr>
              <p:cNvPicPr/>
              <p:nvPr/>
            </p:nvPicPr>
            <p:blipFill>
              <a:blip r:embed="rId3"/>
              <a:stretch>
                <a:fillRect/>
              </a:stretch>
            </p:blipFill>
            <p:spPr>
              <a:xfrm>
                <a:off x="2175120" y="3109680"/>
                <a:ext cx="4123800" cy="2655000"/>
              </a:xfrm>
              <a:prstGeom prst="rect">
                <a:avLst/>
              </a:prstGeom>
            </p:spPr>
          </p:pic>
        </mc:Fallback>
      </mc:AlternateContent>
    </p:spTree>
    <p:extLst>
      <p:ext uri="{BB962C8B-B14F-4D97-AF65-F5344CB8AC3E}">
        <p14:creationId xmlns:p14="http://schemas.microsoft.com/office/powerpoint/2010/main" val="8147184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3554326-E479-45F8-80F9-2C1126C56CE4}"/>
              </a:ext>
            </a:extLst>
          </p:cNvPr>
          <p:cNvSpPr txBox="1"/>
          <p:nvPr/>
        </p:nvSpPr>
        <p:spPr>
          <a:xfrm>
            <a:off x="2635486" y="444595"/>
            <a:ext cx="7221578" cy="769441"/>
          </a:xfrm>
          <a:prstGeom prst="rect">
            <a:avLst/>
          </a:prstGeom>
          <a:noFill/>
        </p:spPr>
        <p:txBody>
          <a:bodyPr wrap="square" rtlCol="0">
            <a:spAutoFit/>
          </a:bodyPr>
          <a:lstStyle/>
          <a:p>
            <a:r>
              <a:rPr lang="zh-CN" altLang="en-US" sz="4400" b="1" dirty="0">
                <a:solidFill>
                  <a:schemeClr val="tx1">
                    <a:lumMod val="85000"/>
                    <a:lumOff val="15000"/>
                  </a:schemeClr>
                </a:solidFill>
                <a:latin typeface="Segoe UI" panose="020B0502040204020203" pitchFamily="34" charset="0"/>
                <a:cs typeface="Segoe UI" panose="020B0502040204020203" pitchFamily="34" charset="0"/>
              </a:rPr>
              <a:t> </a:t>
            </a:r>
            <a:r>
              <a:rPr lang="en-US" altLang="zh-CN" sz="4400" b="1" dirty="0" err="1">
                <a:solidFill>
                  <a:schemeClr val="tx1">
                    <a:lumMod val="85000"/>
                    <a:lumOff val="15000"/>
                  </a:schemeClr>
                </a:solidFill>
                <a:latin typeface="Segoe UI" panose="020B0502040204020203" pitchFamily="34" charset="0"/>
                <a:cs typeface="Segoe UI" panose="020B0502040204020203" pitchFamily="34" charset="0"/>
              </a:rPr>
              <a:t>eazy</a:t>
            </a:r>
            <a:r>
              <a:rPr lang="en-US" altLang="zh-CN" sz="4400" b="1" dirty="0">
                <a:solidFill>
                  <a:schemeClr val="tx1">
                    <a:lumMod val="85000"/>
                    <a:lumOff val="15000"/>
                  </a:schemeClr>
                </a:solidFill>
                <a:latin typeface="Segoe UI" panose="020B0502040204020203" pitchFamily="34" charset="0"/>
                <a:cs typeface="Segoe UI" panose="020B0502040204020203" pitchFamily="34" charset="0"/>
              </a:rPr>
              <a:t>-</a:t>
            </a:r>
            <a:endParaRPr lang="en-US" sz="4400" b="1" dirty="0">
              <a:solidFill>
                <a:schemeClr val="tx1">
                  <a:lumMod val="85000"/>
                  <a:lumOff val="15000"/>
                </a:schemeClr>
              </a:solidFill>
              <a:latin typeface="Segoe UI" panose="020B0502040204020203" pitchFamily="34" charset="0"/>
              <a:cs typeface="Segoe UI" panose="020B0502040204020203" pitchFamily="34" charset="0"/>
            </a:endParaRPr>
          </a:p>
        </p:txBody>
      </p:sp>
      <p:sp>
        <p:nvSpPr>
          <p:cNvPr id="16" name="Slide Number Placeholder 15">
            <a:extLst>
              <a:ext uri="{FF2B5EF4-FFF2-40B4-BE49-F238E27FC236}">
                <a16:creationId xmlns:a16="http://schemas.microsoft.com/office/drawing/2014/main" id="{DE4D6F58-E121-4230-B692-B6CCC92F5657}"/>
              </a:ext>
            </a:extLst>
          </p:cNvPr>
          <p:cNvSpPr>
            <a:spLocks noGrp="1"/>
          </p:cNvSpPr>
          <p:nvPr>
            <p:ph type="sldNum" sz="quarter" idx="12"/>
          </p:nvPr>
        </p:nvSpPr>
        <p:spPr/>
        <p:txBody>
          <a:bodyPr/>
          <a:lstStyle/>
          <a:p>
            <a:fld id="{B4B9BCA1-DEDB-4768-B0C2-9E03C02986FE}" type="slidenum">
              <a:rPr lang="en-US" smtClean="0">
                <a:solidFill>
                  <a:schemeClr val="tx1"/>
                </a:solidFill>
              </a:rPr>
              <a:t>19</a:t>
            </a:fld>
            <a:endParaRPr lang="en-US" dirty="0">
              <a:solidFill>
                <a:schemeClr val="tx1"/>
              </a:solidFill>
            </a:endParaRPr>
          </a:p>
        </p:txBody>
      </p:sp>
      <p:sp>
        <p:nvSpPr>
          <p:cNvPr id="20" name="Date Placeholder 19">
            <a:extLst>
              <a:ext uri="{FF2B5EF4-FFF2-40B4-BE49-F238E27FC236}">
                <a16:creationId xmlns:a16="http://schemas.microsoft.com/office/drawing/2014/main" id="{CD94F424-98E4-4764-989F-23F3C4A2C20A}"/>
              </a:ext>
            </a:extLst>
          </p:cNvPr>
          <p:cNvSpPr>
            <a:spLocks noGrp="1"/>
          </p:cNvSpPr>
          <p:nvPr>
            <p:ph type="dt" sz="half" idx="10"/>
          </p:nvPr>
        </p:nvSpPr>
        <p:spPr/>
        <p:txBody>
          <a:bodyPr/>
          <a:lstStyle/>
          <a:p>
            <a:fld id="{29446ED0-A0F0-4DD8-9F67-B90C7A380A10}" type="datetime1">
              <a:rPr lang="en-US" smtClean="0"/>
              <a:t>7/27/2020</a:t>
            </a:fld>
            <a:endParaRPr lang="en-US" dirty="0"/>
          </a:p>
        </p:txBody>
      </p:sp>
      <p:grpSp>
        <p:nvGrpSpPr>
          <p:cNvPr id="8" name="组合 7">
            <a:extLst>
              <a:ext uri="{FF2B5EF4-FFF2-40B4-BE49-F238E27FC236}">
                <a16:creationId xmlns:a16="http://schemas.microsoft.com/office/drawing/2014/main" id="{5EC20C82-B5C6-4907-84A4-772554A9C618}"/>
              </a:ext>
            </a:extLst>
          </p:cNvPr>
          <p:cNvGrpSpPr/>
          <p:nvPr/>
        </p:nvGrpSpPr>
        <p:grpSpPr>
          <a:xfrm>
            <a:off x="757011" y="161895"/>
            <a:ext cx="1878475" cy="1098687"/>
            <a:chOff x="757011" y="161895"/>
            <a:chExt cx="1878475" cy="1098687"/>
          </a:xfrm>
        </p:grpSpPr>
        <p:sp>
          <p:nvSpPr>
            <p:cNvPr id="9" name="Flowchart: Manual Input 7">
              <a:extLst>
                <a:ext uri="{FF2B5EF4-FFF2-40B4-BE49-F238E27FC236}">
                  <a16:creationId xmlns:a16="http://schemas.microsoft.com/office/drawing/2014/main" id="{B51AA91D-0A57-4102-8BA8-0AB89CA8F42F}"/>
                </a:ext>
              </a:extLst>
            </p:cNvPr>
            <p:cNvSpPr/>
            <p:nvPr/>
          </p:nvSpPr>
          <p:spPr>
            <a:xfrm rot="5400000" flipH="1" flipV="1">
              <a:off x="1201594" y="-46536"/>
              <a:ext cx="862535" cy="1751702"/>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5247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5247 h 10000"/>
                <a:gd name="connsiteX0" fmla="*/ 0 w 10000"/>
                <a:gd name="connsiteY0" fmla="*/ 4506 h 9259"/>
                <a:gd name="connsiteX1" fmla="*/ 10000 w 10000"/>
                <a:gd name="connsiteY1" fmla="*/ 0 h 9259"/>
                <a:gd name="connsiteX2" fmla="*/ 10000 w 10000"/>
                <a:gd name="connsiteY2" fmla="*/ 9259 h 9259"/>
                <a:gd name="connsiteX3" fmla="*/ 0 w 10000"/>
                <a:gd name="connsiteY3" fmla="*/ 9259 h 9259"/>
                <a:gd name="connsiteX4" fmla="*/ 0 w 10000"/>
                <a:gd name="connsiteY4" fmla="*/ 4506 h 9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9259">
                  <a:moveTo>
                    <a:pt x="0" y="4506"/>
                  </a:moveTo>
                  <a:lnTo>
                    <a:pt x="10000" y="0"/>
                  </a:lnTo>
                  <a:lnTo>
                    <a:pt x="10000" y="9259"/>
                  </a:lnTo>
                  <a:lnTo>
                    <a:pt x="0" y="9259"/>
                  </a:lnTo>
                  <a:lnTo>
                    <a:pt x="0" y="4506"/>
                  </a:lnTo>
                  <a:close/>
                </a:path>
              </a:pathLst>
            </a:custGeom>
            <a:solidFill>
              <a:srgbClr val="FF5C0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10" name="Straight Connector 13">
              <a:extLst>
                <a:ext uri="{FF2B5EF4-FFF2-40B4-BE49-F238E27FC236}">
                  <a16:creationId xmlns:a16="http://schemas.microsoft.com/office/drawing/2014/main" id="{2B96FD5B-E58C-4C1B-A467-EF99ED068D14}"/>
                </a:ext>
              </a:extLst>
            </p:cNvPr>
            <p:cNvCxnSpPr>
              <a:cxnSpLocks/>
            </p:cNvCxnSpPr>
            <p:nvPr/>
          </p:nvCxnSpPr>
          <p:spPr>
            <a:xfrm>
              <a:off x="1787764" y="161895"/>
              <a:ext cx="847722" cy="815988"/>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grpSp>
      <p:sp>
        <p:nvSpPr>
          <p:cNvPr id="3" name="文本框 2">
            <a:extLst>
              <a:ext uri="{FF2B5EF4-FFF2-40B4-BE49-F238E27FC236}">
                <a16:creationId xmlns:a16="http://schemas.microsoft.com/office/drawing/2014/main" id="{9E78F71A-ACC7-47F3-BF4F-74CAF89D8F3E}"/>
              </a:ext>
            </a:extLst>
          </p:cNvPr>
          <p:cNvSpPr txBox="1"/>
          <p:nvPr/>
        </p:nvSpPr>
        <p:spPr>
          <a:xfrm>
            <a:off x="1797362" y="1496735"/>
            <a:ext cx="8597276" cy="543354"/>
          </a:xfrm>
          <a:prstGeom prst="rect">
            <a:avLst/>
          </a:prstGeom>
          <a:noFill/>
        </p:spPr>
        <p:txBody>
          <a:bodyPr wrap="square" rtlCol="0">
            <a:spAutoFit/>
          </a:bodyPr>
          <a:lstStyle/>
          <a:p>
            <a:pPr marL="342900" indent="-342900">
              <a:lnSpc>
                <a:spcPts val="4000"/>
              </a:lnSpc>
              <a:buFont typeface="Wingdings" panose="05000000000000000000" pitchFamily="2" charset="2"/>
              <a:buChar char="l"/>
            </a:pPr>
            <a:r>
              <a:rPr lang="zh-CN" altLang="en-US" sz="2000" dirty="0"/>
              <a:t>给你一个序列，</a:t>
            </a:r>
            <a:r>
              <a:rPr lang="en-US" altLang="zh-CN" sz="2000" dirty="0"/>
              <a:t>m</a:t>
            </a:r>
            <a:r>
              <a:rPr lang="zh-CN" altLang="en-US" sz="2000" dirty="0"/>
              <a:t>次询问，每次询问</a:t>
            </a:r>
            <a:r>
              <a:rPr lang="en-US" altLang="zh-CN" sz="2000" dirty="0"/>
              <a:t>[</a:t>
            </a:r>
            <a:r>
              <a:rPr lang="en-US" altLang="zh-CN" sz="2000" dirty="0" err="1"/>
              <a:t>l,r</a:t>
            </a:r>
            <a:r>
              <a:rPr lang="en-US" altLang="zh-CN" sz="2000" dirty="0"/>
              <a:t>]</a:t>
            </a:r>
            <a:r>
              <a:rPr lang="zh-CN" altLang="en-US" sz="2000" dirty="0"/>
              <a:t>的和</a:t>
            </a:r>
          </a:p>
        </p:txBody>
      </p:sp>
      <mc:AlternateContent xmlns:mc="http://schemas.openxmlformats.org/markup-compatibility/2006">
        <mc:Choice xmlns:p14="http://schemas.microsoft.com/office/powerpoint/2010/main" Requires="p14">
          <p:contentPart p14:bwMode="auto" r:id="rId2">
            <p14:nvContentPartPr>
              <p14:cNvPr id="2" name="墨迹 1">
                <a:extLst>
                  <a:ext uri="{FF2B5EF4-FFF2-40B4-BE49-F238E27FC236}">
                    <a16:creationId xmlns:a16="http://schemas.microsoft.com/office/drawing/2014/main" id="{B5016595-F875-47F0-BCD2-CBDD7E0898EA}"/>
                  </a:ext>
                </a:extLst>
              </p14:cNvPr>
              <p14:cNvContentPartPr/>
              <p14:nvPr/>
            </p14:nvContentPartPr>
            <p14:xfrm>
              <a:off x="3112560" y="1991160"/>
              <a:ext cx="5615640" cy="1405080"/>
            </p14:xfrm>
          </p:contentPart>
        </mc:Choice>
        <mc:Fallback>
          <p:pic>
            <p:nvPicPr>
              <p:cNvPr id="2" name="墨迹 1">
                <a:extLst>
                  <a:ext uri="{FF2B5EF4-FFF2-40B4-BE49-F238E27FC236}">
                    <a16:creationId xmlns:a16="http://schemas.microsoft.com/office/drawing/2014/main" id="{B5016595-F875-47F0-BCD2-CBDD7E0898EA}"/>
                  </a:ext>
                </a:extLst>
              </p:cNvPr>
              <p:cNvPicPr/>
              <p:nvPr/>
            </p:nvPicPr>
            <p:blipFill>
              <a:blip r:embed="rId3"/>
              <a:stretch>
                <a:fillRect/>
              </a:stretch>
            </p:blipFill>
            <p:spPr>
              <a:xfrm>
                <a:off x="3103200" y="1981800"/>
                <a:ext cx="5634360" cy="1423800"/>
              </a:xfrm>
              <a:prstGeom prst="rect">
                <a:avLst/>
              </a:prstGeom>
            </p:spPr>
          </p:pic>
        </mc:Fallback>
      </mc:AlternateContent>
    </p:spTree>
    <p:extLst>
      <p:ext uri="{BB962C8B-B14F-4D97-AF65-F5344CB8AC3E}">
        <p14:creationId xmlns:p14="http://schemas.microsoft.com/office/powerpoint/2010/main" val="13408908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3554326-E479-45F8-80F9-2C1126C56CE4}"/>
              </a:ext>
            </a:extLst>
          </p:cNvPr>
          <p:cNvSpPr txBox="1"/>
          <p:nvPr/>
        </p:nvSpPr>
        <p:spPr>
          <a:xfrm>
            <a:off x="2635486" y="444595"/>
            <a:ext cx="7221578" cy="769441"/>
          </a:xfrm>
          <a:prstGeom prst="rect">
            <a:avLst/>
          </a:prstGeom>
          <a:noFill/>
        </p:spPr>
        <p:txBody>
          <a:bodyPr wrap="square" rtlCol="0">
            <a:spAutoFit/>
          </a:bodyPr>
          <a:lstStyle/>
          <a:p>
            <a:r>
              <a:rPr lang="zh-CN" altLang="en-US" sz="4400" b="1" dirty="0">
                <a:solidFill>
                  <a:schemeClr val="tx1">
                    <a:lumMod val="85000"/>
                    <a:lumOff val="15000"/>
                  </a:schemeClr>
                </a:solidFill>
                <a:latin typeface="Segoe UI" panose="020B0502040204020203" pitchFamily="34" charset="0"/>
                <a:cs typeface="Segoe UI" panose="020B0502040204020203" pitchFamily="34" charset="0"/>
              </a:rPr>
              <a:t> </a:t>
            </a:r>
            <a:r>
              <a:rPr lang="en-US" altLang="zh-CN" sz="4400" b="1" dirty="0">
                <a:solidFill>
                  <a:schemeClr val="tx1">
                    <a:lumMod val="85000"/>
                    <a:lumOff val="15000"/>
                  </a:schemeClr>
                </a:solidFill>
                <a:latin typeface="Segoe UI" panose="020B0502040204020203" pitchFamily="34" charset="0"/>
                <a:cs typeface="Segoe UI" panose="020B0502040204020203" pitchFamily="34" charset="0"/>
              </a:rPr>
              <a:t>HINT</a:t>
            </a:r>
            <a:endParaRPr lang="en-US" sz="4400" b="1" dirty="0">
              <a:solidFill>
                <a:schemeClr val="tx1">
                  <a:lumMod val="85000"/>
                  <a:lumOff val="15000"/>
                </a:schemeClr>
              </a:solidFill>
              <a:latin typeface="Segoe UI" panose="020B0502040204020203" pitchFamily="34" charset="0"/>
              <a:cs typeface="Segoe UI" panose="020B0502040204020203" pitchFamily="34" charset="0"/>
            </a:endParaRPr>
          </a:p>
        </p:txBody>
      </p:sp>
      <p:sp>
        <p:nvSpPr>
          <p:cNvPr id="16" name="Slide Number Placeholder 15">
            <a:extLst>
              <a:ext uri="{FF2B5EF4-FFF2-40B4-BE49-F238E27FC236}">
                <a16:creationId xmlns:a16="http://schemas.microsoft.com/office/drawing/2014/main" id="{DE4D6F58-E121-4230-B692-B6CCC92F5657}"/>
              </a:ext>
            </a:extLst>
          </p:cNvPr>
          <p:cNvSpPr>
            <a:spLocks noGrp="1"/>
          </p:cNvSpPr>
          <p:nvPr>
            <p:ph type="sldNum" sz="quarter" idx="12"/>
          </p:nvPr>
        </p:nvSpPr>
        <p:spPr/>
        <p:txBody>
          <a:bodyPr/>
          <a:lstStyle/>
          <a:p>
            <a:fld id="{B4B9BCA1-DEDB-4768-B0C2-9E03C02986FE}" type="slidenum">
              <a:rPr lang="en-US" smtClean="0">
                <a:solidFill>
                  <a:schemeClr val="tx1"/>
                </a:solidFill>
              </a:rPr>
              <a:t>2</a:t>
            </a:fld>
            <a:endParaRPr lang="en-US" dirty="0">
              <a:solidFill>
                <a:schemeClr val="tx1"/>
              </a:solidFill>
            </a:endParaRPr>
          </a:p>
        </p:txBody>
      </p:sp>
      <p:sp>
        <p:nvSpPr>
          <p:cNvPr id="20" name="Date Placeholder 19">
            <a:extLst>
              <a:ext uri="{FF2B5EF4-FFF2-40B4-BE49-F238E27FC236}">
                <a16:creationId xmlns:a16="http://schemas.microsoft.com/office/drawing/2014/main" id="{CD94F424-98E4-4764-989F-23F3C4A2C20A}"/>
              </a:ext>
            </a:extLst>
          </p:cNvPr>
          <p:cNvSpPr>
            <a:spLocks noGrp="1"/>
          </p:cNvSpPr>
          <p:nvPr>
            <p:ph type="dt" sz="half" idx="10"/>
          </p:nvPr>
        </p:nvSpPr>
        <p:spPr/>
        <p:txBody>
          <a:bodyPr/>
          <a:lstStyle/>
          <a:p>
            <a:fld id="{29446ED0-A0F0-4DD8-9F67-B90C7A380A10}" type="datetime1">
              <a:rPr lang="en-US" smtClean="0"/>
              <a:t>7/27/2020</a:t>
            </a:fld>
            <a:endParaRPr lang="en-US" dirty="0"/>
          </a:p>
        </p:txBody>
      </p:sp>
      <p:grpSp>
        <p:nvGrpSpPr>
          <p:cNvPr id="8" name="组合 7">
            <a:extLst>
              <a:ext uri="{FF2B5EF4-FFF2-40B4-BE49-F238E27FC236}">
                <a16:creationId xmlns:a16="http://schemas.microsoft.com/office/drawing/2014/main" id="{5EC20C82-B5C6-4907-84A4-772554A9C618}"/>
              </a:ext>
            </a:extLst>
          </p:cNvPr>
          <p:cNvGrpSpPr/>
          <p:nvPr/>
        </p:nvGrpSpPr>
        <p:grpSpPr>
          <a:xfrm>
            <a:off x="757011" y="161895"/>
            <a:ext cx="1878475" cy="1098687"/>
            <a:chOff x="757011" y="161895"/>
            <a:chExt cx="1878475" cy="1098687"/>
          </a:xfrm>
        </p:grpSpPr>
        <p:sp>
          <p:nvSpPr>
            <p:cNvPr id="9" name="Flowchart: Manual Input 7">
              <a:extLst>
                <a:ext uri="{FF2B5EF4-FFF2-40B4-BE49-F238E27FC236}">
                  <a16:creationId xmlns:a16="http://schemas.microsoft.com/office/drawing/2014/main" id="{B51AA91D-0A57-4102-8BA8-0AB89CA8F42F}"/>
                </a:ext>
              </a:extLst>
            </p:cNvPr>
            <p:cNvSpPr/>
            <p:nvPr/>
          </p:nvSpPr>
          <p:spPr>
            <a:xfrm rot="5400000" flipH="1" flipV="1">
              <a:off x="1201594" y="-46536"/>
              <a:ext cx="862535" cy="1751702"/>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5247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5247 h 10000"/>
                <a:gd name="connsiteX0" fmla="*/ 0 w 10000"/>
                <a:gd name="connsiteY0" fmla="*/ 4506 h 9259"/>
                <a:gd name="connsiteX1" fmla="*/ 10000 w 10000"/>
                <a:gd name="connsiteY1" fmla="*/ 0 h 9259"/>
                <a:gd name="connsiteX2" fmla="*/ 10000 w 10000"/>
                <a:gd name="connsiteY2" fmla="*/ 9259 h 9259"/>
                <a:gd name="connsiteX3" fmla="*/ 0 w 10000"/>
                <a:gd name="connsiteY3" fmla="*/ 9259 h 9259"/>
                <a:gd name="connsiteX4" fmla="*/ 0 w 10000"/>
                <a:gd name="connsiteY4" fmla="*/ 4506 h 9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9259">
                  <a:moveTo>
                    <a:pt x="0" y="4506"/>
                  </a:moveTo>
                  <a:lnTo>
                    <a:pt x="10000" y="0"/>
                  </a:lnTo>
                  <a:lnTo>
                    <a:pt x="10000" y="9259"/>
                  </a:lnTo>
                  <a:lnTo>
                    <a:pt x="0" y="9259"/>
                  </a:lnTo>
                  <a:lnTo>
                    <a:pt x="0" y="4506"/>
                  </a:lnTo>
                  <a:close/>
                </a:path>
              </a:pathLst>
            </a:custGeom>
            <a:solidFill>
              <a:srgbClr val="FF5C0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10" name="Straight Connector 13">
              <a:extLst>
                <a:ext uri="{FF2B5EF4-FFF2-40B4-BE49-F238E27FC236}">
                  <a16:creationId xmlns:a16="http://schemas.microsoft.com/office/drawing/2014/main" id="{2B96FD5B-E58C-4C1B-A467-EF99ED068D14}"/>
                </a:ext>
              </a:extLst>
            </p:cNvPr>
            <p:cNvCxnSpPr>
              <a:cxnSpLocks/>
            </p:cNvCxnSpPr>
            <p:nvPr/>
          </p:nvCxnSpPr>
          <p:spPr>
            <a:xfrm>
              <a:off x="1787764" y="161895"/>
              <a:ext cx="847722" cy="815988"/>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grpSp>
      <p:sp>
        <p:nvSpPr>
          <p:cNvPr id="3" name="文本框 2">
            <a:extLst>
              <a:ext uri="{FF2B5EF4-FFF2-40B4-BE49-F238E27FC236}">
                <a16:creationId xmlns:a16="http://schemas.microsoft.com/office/drawing/2014/main" id="{9E78F71A-ACC7-47F3-BF4F-74CAF89D8F3E}"/>
              </a:ext>
            </a:extLst>
          </p:cNvPr>
          <p:cNvSpPr txBox="1"/>
          <p:nvPr/>
        </p:nvSpPr>
        <p:spPr>
          <a:xfrm>
            <a:off x="1797362" y="1496735"/>
            <a:ext cx="8597276" cy="2596608"/>
          </a:xfrm>
          <a:prstGeom prst="rect">
            <a:avLst/>
          </a:prstGeom>
          <a:noFill/>
        </p:spPr>
        <p:txBody>
          <a:bodyPr wrap="square" rtlCol="0">
            <a:spAutoFit/>
          </a:bodyPr>
          <a:lstStyle/>
          <a:p>
            <a:pPr marL="342900" indent="-342900">
              <a:lnSpc>
                <a:spcPts val="4000"/>
              </a:lnSpc>
              <a:buFont typeface="Wingdings" panose="05000000000000000000" pitchFamily="2" charset="2"/>
              <a:buChar char="l"/>
            </a:pPr>
            <a:r>
              <a:rPr lang="zh-CN" altLang="en-US" sz="2000" dirty="0"/>
              <a:t>两次数据结构课都是我来讲，可能会对课程内容有一定调整</a:t>
            </a:r>
            <a:endParaRPr lang="en-US" altLang="zh-CN" sz="2000" dirty="0"/>
          </a:p>
          <a:p>
            <a:pPr marL="342900" indent="-342900">
              <a:lnSpc>
                <a:spcPts val="4000"/>
              </a:lnSpc>
              <a:buFont typeface="Wingdings" panose="05000000000000000000" pitchFamily="2" charset="2"/>
              <a:buChar char="l"/>
            </a:pPr>
            <a:r>
              <a:rPr lang="zh-CN" altLang="en-US" sz="2000" dirty="0"/>
              <a:t>课程内容涉及提高中用的到的数据结构和一些和数据结构沾了边的算法</a:t>
            </a:r>
            <a:endParaRPr lang="en-US" altLang="zh-CN" sz="2000" dirty="0"/>
          </a:p>
          <a:p>
            <a:pPr marL="342900" indent="-342900">
              <a:lnSpc>
                <a:spcPts val="4000"/>
              </a:lnSpc>
              <a:buFont typeface="Wingdings" panose="05000000000000000000" pitchFamily="2" charset="2"/>
              <a:buChar char="l"/>
            </a:pPr>
            <a:r>
              <a:rPr lang="zh-CN" altLang="en-US" sz="2000" dirty="0"/>
              <a:t>题目难度由易到难，受众群体有一定差异，自行斟酌完成题目</a:t>
            </a:r>
            <a:endParaRPr lang="en-US" altLang="zh-CN" sz="2000" dirty="0"/>
          </a:p>
          <a:p>
            <a:pPr marL="342900" indent="-342900">
              <a:lnSpc>
                <a:spcPts val="4000"/>
              </a:lnSpc>
              <a:buFont typeface="Wingdings" panose="05000000000000000000" pitchFamily="2" charset="2"/>
              <a:buChar char="l"/>
            </a:pPr>
            <a:r>
              <a:rPr lang="zh-CN" altLang="en-US" sz="2000" dirty="0"/>
              <a:t>课后完成上课所讲的能力范围内的例题（建议）</a:t>
            </a:r>
            <a:endParaRPr lang="en-US" altLang="zh-CN" sz="2000" dirty="0"/>
          </a:p>
          <a:p>
            <a:pPr marL="342900" indent="-342900">
              <a:lnSpc>
                <a:spcPts val="4000"/>
              </a:lnSpc>
              <a:buFont typeface="Wingdings" panose="05000000000000000000" pitchFamily="2" charset="2"/>
              <a:buChar char="l"/>
            </a:pPr>
            <a:r>
              <a:rPr lang="zh-CN" altLang="en-US" sz="2000" dirty="0"/>
              <a:t>这节课主要讲没那么“</a:t>
            </a:r>
            <a:r>
              <a:rPr lang="en-US" altLang="zh-CN" sz="2000"/>
              <a:t>hardcore</a:t>
            </a:r>
            <a:r>
              <a:rPr lang="zh-CN" altLang="en-US" sz="2000"/>
              <a:t>”</a:t>
            </a:r>
            <a:r>
              <a:rPr lang="zh-CN" altLang="en-US" sz="2000" dirty="0"/>
              <a:t>的东西</a:t>
            </a:r>
          </a:p>
        </p:txBody>
      </p:sp>
      <mc:AlternateContent xmlns:mc="http://schemas.openxmlformats.org/markup-compatibility/2006">
        <mc:Choice xmlns:p14="http://schemas.microsoft.com/office/powerpoint/2010/main" Requires="p14">
          <p:contentPart p14:bwMode="auto" r:id="rId2">
            <p14:nvContentPartPr>
              <p14:cNvPr id="2" name="墨迹 1">
                <a:extLst>
                  <a:ext uri="{FF2B5EF4-FFF2-40B4-BE49-F238E27FC236}">
                    <a16:creationId xmlns:a16="http://schemas.microsoft.com/office/drawing/2014/main" id="{CCF17D06-BD78-4B42-9D05-7E8F3F5959EE}"/>
                  </a:ext>
                </a:extLst>
              </p14:cNvPr>
              <p14:cNvContentPartPr/>
              <p14:nvPr/>
            </p14:nvContentPartPr>
            <p14:xfrm>
              <a:off x="5496480" y="2536200"/>
              <a:ext cx="849240" cy="129600"/>
            </p14:xfrm>
          </p:contentPart>
        </mc:Choice>
        <mc:Fallback>
          <p:pic>
            <p:nvPicPr>
              <p:cNvPr id="2" name="墨迹 1">
                <a:extLst>
                  <a:ext uri="{FF2B5EF4-FFF2-40B4-BE49-F238E27FC236}">
                    <a16:creationId xmlns:a16="http://schemas.microsoft.com/office/drawing/2014/main" id="{CCF17D06-BD78-4B42-9D05-7E8F3F5959EE}"/>
                  </a:ext>
                </a:extLst>
              </p:cNvPr>
              <p:cNvPicPr/>
              <p:nvPr/>
            </p:nvPicPr>
            <p:blipFill>
              <a:blip r:embed="rId3"/>
              <a:stretch>
                <a:fillRect/>
              </a:stretch>
            </p:blipFill>
            <p:spPr>
              <a:xfrm>
                <a:off x="5487120" y="2526840"/>
                <a:ext cx="867960" cy="148320"/>
              </a:xfrm>
              <a:prstGeom prst="rect">
                <a:avLst/>
              </a:prstGeom>
            </p:spPr>
          </p:pic>
        </mc:Fallback>
      </mc:AlternateContent>
    </p:spTree>
    <p:extLst>
      <p:ext uri="{BB962C8B-B14F-4D97-AF65-F5344CB8AC3E}">
        <p14:creationId xmlns:p14="http://schemas.microsoft.com/office/powerpoint/2010/main" val="15623480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3554326-E479-45F8-80F9-2C1126C56CE4}"/>
              </a:ext>
            </a:extLst>
          </p:cNvPr>
          <p:cNvSpPr txBox="1"/>
          <p:nvPr/>
        </p:nvSpPr>
        <p:spPr>
          <a:xfrm>
            <a:off x="2635486" y="444595"/>
            <a:ext cx="7221578" cy="769441"/>
          </a:xfrm>
          <a:prstGeom prst="rect">
            <a:avLst/>
          </a:prstGeom>
          <a:noFill/>
        </p:spPr>
        <p:txBody>
          <a:bodyPr wrap="square" rtlCol="0">
            <a:spAutoFit/>
          </a:bodyPr>
          <a:lstStyle/>
          <a:p>
            <a:r>
              <a:rPr lang="zh-CN" altLang="en-US" sz="4400" b="1" dirty="0">
                <a:solidFill>
                  <a:schemeClr val="tx1">
                    <a:lumMod val="85000"/>
                    <a:lumOff val="15000"/>
                  </a:schemeClr>
                </a:solidFill>
                <a:latin typeface="Segoe UI" panose="020B0502040204020203" pitchFamily="34" charset="0"/>
                <a:cs typeface="Segoe UI" panose="020B0502040204020203" pitchFamily="34" charset="0"/>
              </a:rPr>
              <a:t> </a:t>
            </a:r>
            <a:r>
              <a:rPr lang="en-US" altLang="zh-CN" sz="4400" b="1" dirty="0" err="1">
                <a:solidFill>
                  <a:schemeClr val="tx1">
                    <a:lumMod val="85000"/>
                    <a:lumOff val="15000"/>
                  </a:schemeClr>
                </a:solidFill>
                <a:latin typeface="Segoe UI" panose="020B0502040204020203" pitchFamily="34" charset="0"/>
                <a:cs typeface="Segoe UI" panose="020B0502040204020203" pitchFamily="34" charset="0"/>
              </a:rPr>
              <a:t>eazy</a:t>
            </a:r>
            <a:r>
              <a:rPr lang="en-US" altLang="zh-CN" sz="4400" b="1" dirty="0">
                <a:solidFill>
                  <a:schemeClr val="tx1">
                    <a:lumMod val="85000"/>
                    <a:lumOff val="15000"/>
                  </a:schemeClr>
                </a:solidFill>
                <a:latin typeface="Segoe UI" panose="020B0502040204020203" pitchFamily="34" charset="0"/>
                <a:cs typeface="Segoe UI" panose="020B0502040204020203" pitchFamily="34" charset="0"/>
              </a:rPr>
              <a:t>-</a:t>
            </a:r>
            <a:endParaRPr lang="en-US" sz="4400" b="1" dirty="0">
              <a:solidFill>
                <a:schemeClr val="tx1">
                  <a:lumMod val="85000"/>
                  <a:lumOff val="15000"/>
                </a:schemeClr>
              </a:solidFill>
              <a:latin typeface="Segoe UI" panose="020B0502040204020203" pitchFamily="34" charset="0"/>
              <a:cs typeface="Segoe UI" panose="020B0502040204020203" pitchFamily="34" charset="0"/>
            </a:endParaRPr>
          </a:p>
        </p:txBody>
      </p:sp>
      <p:sp>
        <p:nvSpPr>
          <p:cNvPr id="16" name="Slide Number Placeholder 15">
            <a:extLst>
              <a:ext uri="{FF2B5EF4-FFF2-40B4-BE49-F238E27FC236}">
                <a16:creationId xmlns:a16="http://schemas.microsoft.com/office/drawing/2014/main" id="{DE4D6F58-E121-4230-B692-B6CCC92F5657}"/>
              </a:ext>
            </a:extLst>
          </p:cNvPr>
          <p:cNvSpPr>
            <a:spLocks noGrp="1"/>
          </p:cNvSpPr>
          <p:nvPr>
            <p:ph type="sldNum" sz="quarter" idx="12"/>
          </p:nvPr>
        </p:nvSpPr>
        <p:spPr/>
        <p:txBody>
          <a:bodyPr/>
          <a:lstStyle/>
          <a:p>
            <a:fld id="{B4B9BCA1-DEDB-4768-B0C2-9E03C02986FE}" type="slidenum">
              <a:rPr lang="en-US" smtClean="0">
                <a:solidFill>
                  <a:schemeClr val="tx1"/>
                </a:solidFill>
              </a:rPr>
              <a:t>20</a:t>
            </a:fld>
            <a:endParaRPr lang="en-US" dirty="0">
              <a:solidFill>
                <a:schemeClr val="tx1"/>
              </a:solidFill>
            </a:endParaRPr>
          </a:p>
        </p:txBody>
      </p:sp>
      <p:sp>
        <p:nvSpPr>
          <p:cNvPr id="20" name="Date Placeholder 19">
            <a:extLst>
              <a:ext uri="{FF2B5EF4-FFF2-40B4-BE49-F238E27FC236}">
                <a16:creationId xmlns:a16="http://schemas.microsoft.com/office/drawing/2014/main" id="{CD94F424-98E4-4764-989F-23F3C4A2C20A}"/>
              </a:ext>
            </a:extLst>
          </p:cNvPr>
          <p:cNvSpPr>
            <a:spLocks noGrp="1"/>
          </p:cNvSpPr>
          <p:nvPr>
            <p:ph type="dt" sz="half" idx="10"/>
          </p:nvPr>
        </p:nvSpPr>
        <p:spPr/>
        <p:txBody>
          <a:bodyPr/>
          <a:lstStyle/>
          <a:p>
            <a:fld id="{29446ED0-A0F0-4DD8-9F67-B90C7A380A10}" type="datetime1">
              <a:rPr lang="en-US" smtClean="0"/>
              <a:t>7/27/2020</a:t>
            </a:fld>
            <a:endParaRPr lang="en-US" dirty="0"/>
          </a:p>
        </p:txBody>
      </p:sp>
      <p:grpSp>
        <p:nvGrpSpPr>
          <p:cNvPr id="8" name="组合 7">
            <a:extLst>
              <a:ext uri="{FF2B5EF4-FFF2-40B4-BE49-F238E27FC236}">
                <a16:creationId xmlns:a16="http://schemas.microsoft.com/office/drawing/2014/main" id="{5EC20C82-B5C6-4907-84A4-772554A9C618}"/>
              </a:ext>
            </a:extLst>
          </p:cNvPr>
          <p:cNvGrpSpPr/>
          <p:nvPr/>
        </p:nvGrpSpPr>
        <p:grpSpPr>
          <a:xfrm>
            <a:off x="757011" y="161895"/>
            <a:ext cx="1878475" cy="1098687"/>
            <a:chOff x="757011" y="161895"/>
            <a:chExt cx="1878475" cy="1098687"/>
          </a:xfrm>
        </p:grpSpPr>
        <p:sp>
          <p:nvSpPr>
            <p:cNvPr id="9" name="Flowchart: Manual Input 7">
              <a:extLst>
                <a:ext uri="{FF2B5EF4-FFF2-40B4-BE49-F238E27FC236}">
                  <a16:creationId xmlns:a16="http://schemas.microsoft.com/office/drawing/2014/main" id="{B51AA91D-0A57-4102-8BA8-0AB89CA8F42F}"/>
                </a:ext>
              </a:extLst>
            </p:cNvPr>
            <p:cNvSpPr/>
            <p:nvPr/>
          </p:nvSpPr>
          <p:spPr>
            <a:xfrm rot="5400000" flipH="1" flipV="1">
              <a:off x="1201594" y="-46536"/>
              <a:ext cx="862535" cy="1751702"/>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5247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5247 h 10000"/>
                <a:gd name="connsiteX0" fmla="*/ 0 w 10000"/>
                <a:gd name="connsiteY0" fmla="*/ 4506 h 9259"/>
                <a:gd name="connsiteX1" fmla="*/ 10000 w 10000"/>
                <a:gd name="connsiteY1" fmla="*/ 0 h 9259"/>
                <a:gd name="connsiteX2" fmla="*/ 10000 w 10000"/>
                <a:gd name="connsiteY2" fmla="*/ 9259 h 9259"/>
                <a:gd name="connsiteX3" fmla="*/ 0 w 10000"/>
                <a:gd name="connsiteY3" fmla="*/ 9259 h 9259"/>
                <a:gd name="connsiteX4" fmla="*/ 0 w 10000"/>
                <a:gd name="connsiteY4" fmla="*/ 4506 h 9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9259">
                  <a:moveTo>
                    <a:pt x="0" y="4506"/>
                  </a:moveTo>
                  <a:lnTo>
                    <a:pt x="10000" y="0"/>
                  </a:lnTo>
                  <a:lnTo>
                    <a:pt x="10000" y="9259"/>
                  </a:lnTo>
                  <a:lnTo>
                    <a:pt x="0" y="9259"/>
                  </a:lnTo>
                  <a:lnTo>
                    <a:pt x="0" y="4506"/>
                  </a:lnTo>
                  <a:close/>
                </a:path>
              </a:pathLst>
            </a:custGeom>
            <a:solidFill>
              <a:srgbClr val="FF5C0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10" name="Straight Connector 13">
              <a:extLst>
                <a:ext uri="{FF2B5EF4-FFF2-40B4-BE49-F238E27FC236}">
                  <a16:creationId xmlns:a16="http://schemas.microsoft.com/office/drawing/2014/main" id="{2B96FD5B-E58C-4C1B-A467-EF99ED068D14}"/>
                </a:ext>
              </a:extLst>
            </p:cNvPr>
            <p:cNvCxnSpPr>
              <a:cxnSpLocks/>
            </p:cNvCxnSpPr>
            <p:nvPr/>
          </p:nvCxnSpPr>
          <p:spPr>
            <a:xfrm>
              <a:off x="1787764" y="161895"/>
              <a:ext cx="847722" cy="815988"/>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grpSp>
      <p:sp>
        <p:nvSpPr>
          <p:cNvPr id="3" name="文本框 2">
            <a:extLst>
              <a:ext uri="{FF2B5EF4-FFF2-40B4-BE49-F238E27FC236}">
                <a16:creationId xmlns:a16="http://schemas.microsoft.com/office/drawing/2014/main" id="{9E78F71A-ACC7-47F3-BF4F-74CAF89D8F3E}"/>
              </a:ext>
            </a:extLst>
          </p:cNvPr>
          <p:cNvSpPr txBox="1"/>
          <p:nvPr/>
        </p:nvSpPr>
        <p:spPr>
          <a:xfrm>
            <a:off x="1797362" y="1496735"/>
            <a:ext cx="8597276" cy="543354"/>
          </a:xfrm>
          <a:prstGeom prst="rect">
            <a:avLst/>
          </a:prstGeom>
          <a:noFill/>
        </p:spPr>
        <p:txBody>
          <a:bodyPr wrap="square" rtlCol="0">
            <a:spAutoFit/>
          </a:bodyPr>
          <a:lstStyle/>
          <a:p>
            <a:pPr marL="342900" indent="-342900">
              <a:lnSpc>
                <a:spcPts val="4000"/>
              </a:lnSpc>
              <a:buFont typeface="Wingdings" panose="05000000000000000000" pitchFamily="2" charset="2"/>
              <a:buChar char="l"/>
            </a:pPr>
            <a:r>
              <a:rPr lang="zh-CN" altLang="en-US" sz="2000" dirty="0"/>
              <a:t>给你一个二维平面，</a:t>
            </a:r>
            <a:r>
              <a:rPr lang="en-US" altLang="zh-CN" sz="2000" dirty="0"/>
              <a:t>m</a:t>
            </a:r>
            <a:r>
              <a:rPr lang="zh-CN" altLang="en-US" sz="2000" dirty="0"/>
              <a:t>次询问，每次求一个矩形的数字和</a:t>
            </a:r>
          </a:p>
        </p:txBody>
      </p:sp>
      <mc:AlternateContent xmlns:mc="http://schemas.openxmlformats.org/markup-compatibility/2006">
        <mc:Choice xmlns:p14="http://schemas.microsoft.com/office/powerpoint/2010/main" Requires="p14">
          <p:contentPart p14:bwMode="auto" r:id="rId2">
            <p14:nvContentPartPr>
              <p14:cNvPr id="2" name="墨迹 1">
                <a:extLst>
                  <a:ext uri="{FF2B5EF4-FFF2-40B4-BE49-F238E27FC236}">
                    <a16:creationId xmlns:a16="http://schemas.microsoft.com/office/drawing/2014/main" id="{3A3B08D1-001D-42AC-A5C5-699CEAA8D7BC}"/>
                  </a:ext>
                </a:extLst>
              </p14:cNvPr>
              <p14:cNvContentPartPr/>
              <p14:nvPr/>
            </p14:nvContentPartPr>
            <p14:xfrm>
              <a:off x="2092680" y="2160"/>
              <a:ext cx="9626040" cy="5246640"/>
            </p14:xfrm>
          </p:contentPart>
        </mc:Choice>
        <mc:Fallback>
          <p:pic>
            <p:nvPicPr>
              <p:cNvPr id="2" name="墨迹 1">
                <a:extLst>
                  <a:ext uri="{FF2B5EF4-FFF2-40B4-BE49-F238E27FC236}">
                    <a16:creationId xmlns:a16="http://schemas.microsoft.com/office/drawing/2014/main" id="{3A3B08D1-001D-42AC-A5C5-699CEAA8D7BC}"/>
                  </a:ext>
                </a:extLst>
              </p:cNvPr>
              <p:cNvPicPr/>
              <p:nvPr/>
            </p:nvPicPr>
            <p:blipFill>
              <a:blip r:embed="rId3"/>
              <a:stretch>
                <a:fillRect/>
              </a:stretch>
            </p:blipFill>
            <p:spPr>
              <a:xfrm>
                <a:off x="2083320" y="-7200"/>
                <a:ext cx="9644760" cy="5265360"/>
              </a:xfrm>
              <a:prstGeom prst="rect">
                <a:avLst/>
              </a:prstGeom>
            </p:spPr>
          </p:pic>
        </mc:Fallback>
      </mc:AlternateContent>
    </p:spTree>
    <p:extLst>
      <p:ext uri="{BB962C8B-B14F-4D97-AF65-F5344CB8AC3E}">
        <p14:creationId xmlns:p14="http://schemas.microsoft.com/office/powerpoint/2010/main" val="23170266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3554326-E479-45F8-80F9-2C1126C56CE4}"/>
              </a:ext>
            </a:extLst>
          </p:cNvPr>
          <p:cNvSpPr txBox="1"/>
          <p:nvPr/>
        </p:nvSpPr>
        <p:spPr>
          <a:xfrm>
            <a:off x="2635486" y="444595"/>
            <a:ext cx="7221578" cy="769441"/>
          </a:xfrm>
          <a:prstGeom prst="rect">
            <a:avLst/>
          </a:prstGeom>
          <a:noFill/>
        </p:spPr>
        <p:txBody>
          <a:bodyPr wrap="square" rtlCol="0">
            <a:spAutoFit/>
          </a:bodyPr>
          <a:lstStyle/>
          <a:p>
            <a:r>
              <a:rPr lang="zh-CN" altLang="en-US" sz="4400" b="1" dirty="0">
                <a:solidFill>
                  <a:schemeClr val="tx1">
                    <a:lumMod val="85000"/>
                    <a:lumOff val="15000"/>
                  </a:schemeClr>
                </a:solidFill>
                <a:latin typeface="Segoe UI" panose="020B0502040204020203" pitchFamily="34" charset="0"/>
                <a:cs typeface="Segoe UI" panose="020B0502040204020203" pitchFamily="34" charset="0"/>
              </a:rPr>
              <a:t> </a:t>
            </a:r>
            <a:r>
              <a:rPr lang="en-US" altLang="zh-CN" sz="4400" b="1" dirty="0" err="1">
                <a:solidFill>
                  <a:schemeClr val="tx1">
                    <a:lumMod val="85000"/>
                    <a:lumOff val="15000"/>
                  </a:schemeClr>
                </a:solidFill>
                <a:latin typeface="Segoe UI" panose="020B0502040204020203" pitchFamily="34" charset="0"/>
                <a:cs typeface="Segoe UI" panose="020B0502040204020203" pitchFamily="34" charset="0"/>
              </a:rPr>
              <a:t>eazy</a:t>
            </a:r>
            <a:endParaRPr lang="en-US" sz="4400" b="1" dirty="0">
              <a:solidFill>
                <a:schemeClr val="tx1">
                  <a:lumMod val="85000"/>
                  <a:lumOff val="15000"/>
                </a:schemeClr>
              </a:solidFill>
              <a:latin typeface="Segoe UI" panose="020B0502040204020203" pitchFamily="34" charset="0"/>
              <a:cs typeface="Segoe UI" panose="020B0502040204020203" pitchFamily="34" charset="0"/>
            </a:endParaRPr>
          </a:p>
        </p:txBody>
      </p:sp>
      <p:sp>
        <p:nvSpPr>
          <p:cNvPr id="16" name="Slide Number Placeholder 15">
            <a:extLst>
              <a:ext uri="{FF2B5EF4-FFF2-40B4-BE49-F238E27FC236}">
                <a16:creationId xmlns:a16="http://schemas.microsoft.com/office/drawing/2014/main" id="{DE4D6F58-E121-4230-B692-B6CCC92F5657}"/>
              </a:ext>
            </a:extLst>
          </p:cNvPr>
          <p:cNvSpPr>
            <a:spLocks noGrp="1"/>
          </p:cNvSpPr>
          <p:nvPr>
            <p:ph type="sldNum" sz="quarter" idx="12"/>
          </p:nvPr>
        </p:nvSpPr>
        <p:spPr/>
        <p:txBody>
          <a:bodyPr/>
          <a:lstStyle/>
          <a:p>
            <a:fld id="{B4B9BCA1-DEDB-4768-B0C2-9E03C02986FE}" type="slidenum">
              <a:rPr lang="en-US" smtClean="0">
                <a:solidFill>
                  <a:schemeClr val="tx1"/>
                </a:solidFill>
              </a:rPr>
              <a:t>21</a:t>
            </a:fld>
            <a:endParaRPr lang="en-US" dirty="0">
              <a:solidFill>
                <a:schemeClr val="tx1"/>
              </a:solidFill>
            </a:endParaRPr>
          </a:p>
        </p:txBody>
      </p:sp>
      <p:sp>
        <p:nvSpPr>
          <p:cNvPr id="20" name="Date Placeholder 19">
            <a:extLst>
              <a:ext uri="{FF2B5EF4-FFF2-40B4-BE49-F238E27FC236}">
                <a16:creationId xmlns:a16="http://schemas.microsoft.com/office/drawing/2014/main" id="{CD94F424-98E4-4764-989F-23F3C4A2C20A}"/>
              </a:ext>
            </a:extLst>
          </p:cNvPr>
          <p:cNvSpPr>
            <a:spLocks noGrp="1"/>
          </p:cNvSpPr>
          <p:nvPr>
            <p:ph type="dt" sz="half" idx="10"/>
          </p:nvPr>
        </p:nvSpPr>
        <p:spPr/>
        <p:txBody>
          <a:bodyPr/>
          <a:lstStyle/>
          <a:p>
            <a:fld id="{29446ED0-A0F0-4DD8-9F67-B90C7A380A10}" type="datetime1">
              <a:rPr lang="en-US" smtClean="0"/>
              <a:t>7/27/2020</a:t>
            </a:fld>
            <a:endParaRPr lang="en-US" dirty="0"/>
          </a:p>
        </p:txBody>
      </p:sp>
      <p:grpSp>
        <p:nvGrpSpPr>
          <p:cNvPr id="8" name="组合 7">
            <a:extLst>
              <a:ext uri="{FF2B5EF4-FFF2-40B4-BE49-F238E27FC236}">
                <a16:creationId xmlns:a16="http://schemas.microsoft.com/office/drawing/2014/main" id="{5EC20C82-B5C6-4907-84A4-772554A9C618}"/>
              </a:ext>
            </a:extLst>
          </p:cNvPr>
          <p:cNvGrpSpPr/>
          <p:nvPr/>
        </p:nvGrpSpPr>
        <p:grpSpPr>
          <a:xfrm>
            <a:off x="757011" y="161895"/>
            <a:ext cx="1878475" cy="1098687"/>
            <a:chOff x="757011" y="161895"/>
            <a:chExt cx="1878475" cy="1098687"/>
          </a:xfrm>
        </p:grpSpPr>
        <p:sp>
          <p:nvSpPr>
            <p:cNvPr id="9" name="Flowchart: Manual Input 7">
              <a:extLst>
                <a:ext uri="{FF2B5EF4-FFF2-40B4-BE49-F238E27FC236}">
                  <a16:creationId xmlns:a16="http://schemas.microsoft.com/office/drawing/2014/main" id="{B51AA91D-0A57-4102-8BA8-0AB89CA8F42F}"/>
                </a:ext>
              </a:extLst>
            </p:cNvPr>
            <p:cNvSpPr/>
            <p:nvPr/>
          </p:nvSpPr>
          <p:spPr>
            <a:xfrm rot="5400000" flipH="1" flipV="1">
              <a:off x="1201594" y="-46536"/>
              <a:ext cx="862535" cy="1751702"/>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5247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5247 h 10000"/>
                <a:gd name="connsiteX0" fmla="*/ 0 w 10000"/>
                <a:gd name="connsiteY0" fmla="*/ 4506 h 9259"/>
                <a:gd name="connsiteX1" fmla="*/ 10000 w 10000"/>
                <a:gd name="connsiteY1" fmla="*/ 0 h 9259"/>
                <a:gd name="connsiteX2" fmla="*/ 10000 w 10000"/>
                <a:gd name="connsiteY2" fmla="*/ 9259 h 9259"/>
                <a:gd name="connsiteX3" fmla="*/ 0 w 10000"/>
                <a:gd name="connsiteY3" fmla="*/ 9259 h 9259"/>
                <a:gd name="connsiteX4" fmla="*/ 0 w 10000"/>
                <a:gd name="connsiteY4" fmla="*/ 4506 h 9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9259">
                  <a:moveTo>
                    <a:pt x="0" y="4506"/>
                  </a:moveTo>
                  <a:lnTo>
                    <a:pt x="10000" y="0"/>
                  </a:lnTo>
                  <a:lnTo>
                    <a:pt x="10000" y="9259"/>
                  </a:lnTo>
                  <a:lnTo>
                    <a:pt x="0" y="9259"/>
                  </a:lnTo>
                  <a:lnTo>
                    <a:pt x="0" y="4506"/>
                  </a:lnTo>
                  <a:close/>
                </a:path>
              </a:pathLst>
            </a:custGeom>
            <a:solidFill>
              <a:srgbClr val="FF5C0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10" name="Straight Connector 13">
              <a:extLst>
                <a:ext uri="{FF2B5EF4-FFF2-40B4-BE49-F238E27FC236}">
                  <a16:creationId xmlns:a16="http://schemas.microsoft.com/office/drawing/2014/main" id="{2B96FD5B-E58C-4C1B-A467-EF99ED068D14}"/>
                </a:ext>
              </a:extLst>
            </p:cNvPr>
            <p:cNvCxnSpPr>
              <a:cxnSpLocks/>
            </p:cNvCxnSpPr>
            <p:nvPr/>
          </p:nvCxnSpPr>
          <p:spPr>
            <a:xfrm>
              <a:off x="1787764" y="161895"/>
              <a:ext cx="847722" cy="815988"/>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grpSp>
      <p:sp>
        <p:nvSpPr>
          <p:cNvPr id="3" name="文本框 2">
            <a:extLst>
              <a:ext uri="{FF2B5EF4-FFF2-40B4-BE49-F238E27FC236}">
                <a16:creationId xmlns:a16="http://schemas.microsoft.com/office/drawing/2014/main" id="{9E78F71A-ACC7-47F3-BF4F-74CAF89D8F3E}"/>
              </a:ext>
            </a:extLst>
          </p:cNvPr>
          <p:cNvSpPr txBox="1"/>
          <p:nvPr/>
        </p:nvSpPr>
        <p:spPr>
          <a:xfrm>
            <a:off x="1797362" y="1496735"/>
            <a:ext cx="8597276" cy="543354"/>
          </a:xfrm>
          <a:prstGeom prst="rect">
            <a:avLst/>
          </a:prstGeom>
          <a:noFill/>
        </p:spPr>
        <p:txBody>
          <a:bodyPr wrap="square" rtlCol="0">
            <a:spAutoFit/>
          </a:bodyPr>
          <a:lstStyle/>
          <a:p>
            <a:pPr marL="342900" indent="-342900">
              <a:lnSpc>
                <a:spcPts val="4000"/>
              </a:lnSpc>
              <a:buFont typeface="Wingdings" panose="05000000000000000000" pitchFamily="2" charset="2"/>
              <a:buChar char="l"/>
            </a:pPr>
            <a:r>
              <a:rPr lang="zh-CN" altLang="en-US" sz="2000" dirty="0"/>
              <a:t>给你一个树，</a:t>
            </a:r>
            <a:r>
              <a:rPr lang="en-US" altLang="zh-CN" sz="2000" dirty="0"/>
              <a:t>m</a:t>
            </a:r>
            <a:r>
              <a:rPr lang="zh-CN" altLang="en-US" sz="2000" dirty="0"/>
              <a:t>次询问，每次求一条链上的数字和</a:t>
            </a:r>
          </a:p>
        </p:txBody>
      </p:sp>
      <mc:AlternateContent xmlns:mc="http://schemas.openxmlformats.org/markup-compatibility/2006">
        <mc:Choice xmlns:p14="http://schemas.microsoft.com/office/powerpoint/2010/main" Requires="p14">
          <p:contentPart p14:bwMode="auto" r:id="rId2">
            <p14:nvContentPartPr>
              <p14:cNvPr id="2" name="墨迹 1">
                <a:extLst>
                  <a:ext uri="{FF2B5EF4-FFF2-40B4-BE49-F238E27FC236}">
                    <a16:creationId xmlns:a16="http://schemas.microsoft.com/office/drawing/2014/main" id="{99223195-C0D3-4F87-99A2-A677A9A6AD46}"/>
                  </a:ext>
                </a:extLst>
              </p14:cNvPr>
              <p14:cNvContentPartPr/>
              <p14:nvPr/>
            </p14:nvContentPartPr>
            <p14:xfrm>
              <a:off x="1217520" y="453600"/>
              <a:ext cx="9303480" cy="5019480"/>
            </p14:xfrm>
          </p:contentPart>
        </mc:Choice>
        <mc:Fallback>
          <p:pic>
            <p:nvPicPr>
              <p:cNvPr id="2" name="墨迹 1">
                <a:extLst>
                  <a:ext uri="{FF2B5EF4-FFF2-40B4-BE49-F238E27FC236}">
                    <a16:creationId xmlns:a16="http://schemas.microsoft.com/office/drawing/2014/main" id="{99223195-C0D3-4F87-99A2-A677A9A6AD46}"/>
                  </a:ext>
                </a:extLst>
              </p:cNvPr>
              <p:cNvPicPr/>
              <p:nvPr/>
            </p:nvPicPr>
            <p:blipFill>
              <a:blip r:embed="rId3"/>
              <a:stretch>
                <a:fillRect/>
              </a:stretch>
            </p:blipFill>
            <p:spPr>
              <a:xfrm>
                <a:off x="1208160" y="444240"/>
                <a:ext cx="9322200" cy="5038200"/>
              </a:xfrm>
              <a:prstGeom prst="rect">
                <a:avLst/>
              </a:prstGeom>
            </p:spPr>
          </p:pic>
        </mc:Fallback>
      </mc:AlternateContent>
    </p:spTree>
    <p:extLst>
      <p:ext uri="{BB962C8B-B14F-4D97-AF65-F5344CB8AC3E}">
        <p14:creationId xmlns:p14="http://schemas.microsoft.com/office/powerpoint/2010/main" val="14385765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3554326-E479-45F8-80F9-2C1126C56CE4}"/>
              </a:ext>
            </a:extLst>
          </p:cNvPr>
          <p:cNvSpPr txBox="1"/>
          <p:nvPr/>
        </p:nvSpPr>
        <p:spPr>
          <a:xfrm>
            <a:off x="2635486" y="444595"/>
            <a:ext cx="7221578" cy="769441"/>
          </a:xfrm>
          <a:prstGeom prst="rect">
            <a:avLst/>
          </a:prstGeom>
          <a:noFill/>
        </p:spPr>
        <p:txBody>
          <a:bodyPr wrap="square" rtlCol="0">
            <a:spAutoFit/>
          </a:bodyPr>
          <a:lstStyle/>
          <a:p>
            <a:r>
              <a:rPr lang="zh-CN" altLang="en-US" sz="4400" b="1" dirty="0">
                <a:solidFill>
                  <a:schemeClr val="tx1">
                    <a:lumMod val="85000"/>
                    <a:lumOff val="15000"/>
                  </a:schemeClr>
                </a:solidFill>
                <a:latin typeface="Segoe UI" panose="020B0502040204020203" pitchFamily="34" charset="0"/>
                <a:cs typeface="Segoe UI" panose="020B0502040204020203" pitchFamily="34" charset="0"/>
              </a:rPr>
              <a:t>差分</a:t>
            </a:r>
            <a:endParaRPr lang="en-US" sz="4400" b="1" dirty="0">
              <a:solidFill>
                <a:schemeClr val="tx1">
                  <a:lumMod val="85000"/>
                  <a:lumOff val="15000"/>
                </a:schemeClr>
              </a:solidFill>
              <a:latin typeface="Segoe UI" panose="020B0502040204020203" pitchFamily="34" charset="0"/>
              <a:cs typeface="Segoe UI" panose="020B0502040204020203" pitchFamily="34" charset="0"/>
            </a:endParaRPr>
          </a:p>
        </p:txBody>
      </p:sp>
      <p:sp>
        <p:nvSpPr>
          <p:cNvPr id="16" name="Slide Number Placeholder 15">
            <a:extLst>
              <a:ext uri="{FF2B5EF4-FFF2-40B4-BE49-F238E27FC236}">
                <a16:creationId xmlns:a16="http://schemas.microsoft.com/office/drawing/2014/main" id="{DE4D6F58-E121-4230-B692-B6CCC92F5657}"/>
              </a:ext>
            </a:extLst>
          </p:cNvPr>
          <p:cNvSpPr>
            <a:spLocks noGrp="1"/>
          </p:cNvSpPr>
          <p:nvPr>
            <p:ph type="sldNum" sz="quarter" idx="12"/>
          </p:nvPr>
        </p:nvSpPr>
        <p:spPr/>
        <p:txBody>
          <a:bodyPr/>
          <a:lstStyle/>
          <a:p>
            <a:fld id="{B4B9BCA1-DEDB-4768-B0C2-9E03C02986FE}" type="slidenum">
              <a:rPr lang="en-US" smtClean="0">
                <a:solidFill>
                  <a:schemeClr val="tx1"/>
                </a:solidFill>
              </a:rPr>
              <a:t>22</a:t>
            </a:fld>
            <a:endParaRPr lang="en-US" dirty="0">
              <a:solidFill>
                <a:schemeClr val="tx1"/>
              </a:solidFill>
            </a:endParaRPr>
          </a:p>
        </p:txBody>
      </p:sp>
      <p:sp>
        <p:nvSpPr>
          <p:cNvPr id="20" name="Date Placeholder 19">
            <a:extLst>
              <a:ext uri="{FF2B5EF4-FFF2-40B4-BE49-F238E27FC236}">
                <a16:creationId xmlns:a16="http://schemas.microsoft.com/office/drawing/2014/main" id="{CD94F424-98E4-4764-989F-23F3C4A2C20A}"/>
              </a:ext>
            </a:extLst>
          </p:cNvPr>
          <p:cNvSpPr>
            <a:spLocks noGrp="1"/>
          </p:cNvSpPr>
          <p:nvPr>
            <p:ph type="dt" sz="half" idx="10"/>
          </p:nvPr>
        </p:nvSpPr>
        <p:spPr/>
        <p:txBody>
          <a:bodyPr/>
          <a:lstStyle/>
          <a:p>
            <a:fld id="{29446ED0-A0F0-4DD8-9F67-B90C7A380A10}" type="datetime1">
              <a:rPr lang="en-US" smtClean="0"/>
              <a:t>7/27/2020</a:t>
            </a:fld>
            <a:endParaRPr lang="en-US" dirty="0"/>
          </a:p>
        </p:txBody>
      </p:sp>
      <p:grpSp>
        <p:nvGrpSpPr>
          <p:cNvPr id="8" name="组合 7">
            <a:extLst>
              <a:ext uri="{FF2B5EF4-FFF2-40B4-BE49-F238E27FC236}">
                <a16:creationId xmlns:a16="http://schemas.microsoft.com/office/drawing/2014/main" id="{5EC20C82-B5C6-4907-84A4-772554A9C618}"/>
              </a:ext>
            </a:extLst>
          </p:cNvPr>
          <p:cNvGrpSpPr/>
          <p:nvPr/>
        </p:nvGrpSpPr>
        <p:grpSpPr>
          <a:xfrm>
            <a:off x="757011" y="161895"/>
            <a:ext cx="1878475" cy="1098687"/>
            <a:chOff x="757011" y="161895"/>
            <a:chExt cx="1878475" cy="1098687"/>
          </a:xfrm>
        </p:grpSpPr>
        <p:sp>
          <p:nvSpPr>
            <p:cNvPr id="9" name="Flowchart: Manual Input 7">
              <a:extLst>
                <a:ext uri="{FF2B5EF4-FFF2-40B4-BE49-F238E27FC236}">
                  <a16:creationId xmlns:a16="http://schemas.microsoft.com/office/drawing/2014/main" id="{B51AA91D-0A57-4102-8BA8-0AB89CA8F42F}"/>
                </a:ext>
              </a:extLst>
            </p:cNvPr>
            <p:cNvSpPr/>
            <p:nvPr/>
          </p:nvSpPr>
          <p:spPr>
            <a:xfrm rot="5400000" flipH="1" flipV="1">
              <a:off x="1201594" y="-46536"/>
              <a:ext cx="862535" cy="1751702"/>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5247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5247 h 10000"/>
                <a:gd name="connsiteX0" fmla="*/ 0 w 10000"/>
                <a:gd name="connsiteY0" fmla="*/ 4506 h 9259"/>
                <a:gd name="connsiteX1" fmla="*/ 10000 w 10000"/>
                <a:gd name="connsiteY1" fmla="*/ 0 h 9259"/>
                <a:gd name="connsiteX2" fmla="*/ 10000 w 10000"/>
                <a:gd name="connsiteY2" fmla="*/ 9259 h 9259"/>
                <a:gd name="connsiteX3" fmla="*/ 0 w 10000"/>
                <a:gd name="connsiteY3" fmla="*/ 9259 h 9259"/>
                <a:gd name="connsiteX4" fmla="*/ 0 w 10000"/>
                <a:gd name="connsiteY4" fmla="*/ 4506 h 9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9259">
                  <a:moveTo>
                    <a:pt x="0" y="4506"/>
                  </a:moveTo>
                  <a:lnTo>
                    <a:pt x="10000" y="0"/>
                  </a:lnTo>
                  <a:lnTo>
                    <a:pt x="10000" y="9259"/>
                  </a:lnTo>
                  <a:lnTo>
                    <a:pt x="0" y="9259"/>
                  </a:lnTo>
                  <a:lnTo>
                    <a:pt x="0" y="4506"/>
                  </a:lnTo>
                  <a:close/>
                </a:path>
              </a:pathLst>
            </a:custGeom>
            <a:solidFill>
              <a:srgbClr val="FF5C0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10" name="Straight Connector 13">
              <a:extLst>
                <a:ext uri="{FF2B5EF4-FFF2-40B4-BE49-F238E27FC236}">
                  <a16:creationId xmlns:a16="http://schemas.microsoft.com/office/drawing/2014/main" id="{2B96FD5B-E58C-4C1B-A467-EF99ED068D14}"/>
                </a:ext>
              </a:extLst>
            </p:cNvPr>
            <p:cNvCxnSpPr>
              <a:cxnSpLocks/>
            </p:cNvCxnSpPr>
            <p:nvPr/>
          </p:nvCxnSpPr>
          <p:spPr>
            <a:xfrm>
              <a:off x="1787764" y="161895"/>
              <a:ext cx="847722" cy="815988"/>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grpSp>
      <p:sp>
        <p:nvSpPr>
          <p:cNvPr id="3" name="文本框 2">
            <a:extLst>
              <a:ext uri="{FF2B5EF4-FFF2-40B4-BE49-F238E27FC236}">
                <a16:creationId xmlns:a16="http://schemas.microsoft.com/office/drawing/2014/main" id="{9E78F71A-ACC7-47F3-BF4F-74CAF89D8F3E}"/>
              </a:ext>
            </a:extLst>
          </p:cNvPr>
          <p:cNvSpPr txBox="1"/>
          <p:nvPr/>
        </p:nvSpPr>
        <p:spPr>
          <a:xfrm>
            <a:off x="1797362" y="1496735"/>
            <a:ext cx="8597276" cy="4135491"/>
          </a:xfrm>
          <a:prstGeom prst="rect">
            <a:avLst/>
          </a:prstGeom>
          <a:noFill/>
        </p:spPr>
        <p:txBody>
          <a:bodyPr wrap="square" rtlCol="0">
            <a:spAutoFit/>
          </a:bodyPr>
          <a:lstStyle/>
          <a:p>
            <a:pPr marL="342900" indent="-342900">
              <a:lnSpc>
                <a:spcPts val="4000"/>
              </a:lnSpc>
              <a:buFont typeface="Wingdings" panose="05000000000000000000" pitchFamily="2" charset="2"/>
              <a:buChar char="l"/>
            </a:pPr>
            <a:r>
              <a:rPr lang="zh-CN" altLang="en-US" sz="2000" dirty="0"/>
              <a:t>差分：求两项之间的差，为前缀和的逆运算</a:t>
            </a:r>
            <a:endParaRPr lang="en-US" altLang="zh-CN" sz="2000" dirty="0"/>
          </a:p>
          <a:p>
            <a:pPr>
              <a:lnSpc>
                <a:spcPts val="4000"/>
              </a:lnSpc>
            </a:pPr>
            <a:r>
              <a:rPr lang="en-US" altLang="zh-CN" sz="2000" dirty="0"/>
              <a:t>	 B[</a:t>
            </a:r>
            <a:r>
              <a:rPr lang="en-US" altLang="zh-CN" sz="2000" dirty="0" err="1"/>
              <a:t>i</a:t>
            </a:r>
            <a:r>
              <a:rPr lang="en-US" altLang="zh-CN" sz="2000" dirty="0"/>
              <a:t>]=B[i-1]+A[</a:t>
            </a:r>
            <a:r>
              <a:rPr lang="en-US" altLang="zh-CN" sz="2000" dirty="0" err="1"/>
              <a:t>i</a:t>
            </a:r>
            <a:r>
              <a:rPr lang="en-US" altLang="zh-CN" sz="2000" dirty="0"/>
              <a:t>]</a:t>
            </a:r>
          </a:p>
          <a:p>
            <a:pPr>
              <a:lnSpc>
                <a:spcPts val="4000"/>
              </a:lnSpc>
            </a:pPr>
            <a:r>
              <a:rPr lang="en-US" altLang="zh-CN" sz="2000" dirty="0"/>
              <a:t>	 A[</a:t>
            </a:r>
            <a:r>
              <a:rPr lang="en-US" altLang="zh-CN" sz="2000" dirty="0" err="1"/>
              <a:t>i</a:t>
            </a:r>
            <a:r>
              <a:rPr lang="en-US" altLang="zh-CN" sz="2000" dirty="0"/>
              <a:t>]=B[</a:t>
            </a:r>
            <a:r>
              <a:rPr lang="en-US" altLang="zh-CN" sz="2000" dirty="0" err="1"/>
              <a:t>i</a:t>
            </a:r>
            <a:r>
              <a:rPr lang="en-US" altLang="zh-CN" sz="2000" dirty="0"/>
              <a:t>]-B[i-1]</a:t>
            </a:r>
          </a:p>
          <a:p>
            <a:pPr marL="342900" indent="-342900">
              <a:lnSpc>
                <a:spcPts val="4000"/>
              </a:lnSpc>
              <a:buFont typeface="Wingdings" panose="05000000000000000000" pitchFamily="2" charset="2"/>
              <a:buChar char="l"/>
            </a:pPr>
            <a:r>
              <a:rPr lang="zh-CN" altLang="en-US" sz="2000" dirty="0"/>
              <a:t>树差分</a:t>
            </a:r>
            <a:endParaRPr lang="en-US" altLang="zh-CN" sz="2000" dirty="0"/>
          </a:p>
          <a:p>
            <a:pPr marL="800100" lvl="1" indent="-342900">
              <a:lnSpc>
                <a:spcPts val="4000"/>
              </a:lnSpc>
              <a:buFont typeface="Wingdings" panose="05000000000000000000" pitchFamily="2" charset="2"/>
              <a:buChar char="l"/>
            </a:pPr>
            <a:r>
              <a:rPr lang="zh-CN" altLang="en-US" sz="2000" dirty="0"/>
              <a:t>点差分：差分值存在点上，表示该点与父亲的差</a:t>
            </a:r>
            <a:endParaRPr lang="en-US" altLang="zh-CN" sz="2000" dirty="0"/>
          </a:p>
          <a:p>
            <a:pPr marL="800100" lvl="1" indent="-342900">
              <a:lnSpc>
                <a:spcPts val="4000"/>
              </a:lnSpc>
              <a:buFont typeface="Wingdings" panose="05000000000000000000" pitchFamily="2" charset="2"/>
              <a:buChar char="l"/>
            </a:pPr>
            <a:r>
              <a:rPr lang="zh-CN" altLang="en-US" sz="2000" dirty="0"/>
              <a:t>边差分：差分值存在边上，表示该边父节点和子节点的差</a:t>
            </a:r>
            <a:endParaRPr lang="en-US" altLang="zh-CN" sz="2000" dirty="0"/>
          </a:p>
          <a:p>
            <a:pPr>
              <a:lnSpc>
                <a:spcPts val="4000"/>
              </a:lnSpc>
            </a:pPr>
            <a:endParaRPr lang="en-US" altLang="zh-CN" sz="2000" dirty="0"/>
          </a:p>
          <a:p>
            <a:pPr>
              <a:lnSpc>
                <a:spcPts val="4000"/>
              </a:lnSpc>
            </a:pPr>
            <a:endParaRPr lang="zh-CN" altLang="en-US" sz="2000" dirty="0"/>
          </a:p>
        </p:txBody>
      </p:sp>
      <mc:AlternateContent xmlns:mc="http://schemas.openxmlformats.org/markup-compatibility/2006">
        <mc:Choice xmlns:p14="http://schemas.microsoft.com/office/powerpoint/2010/main" Requires="p14">
          <p:contentPart p14:bwMode="auto" r:id="rId2">
            <p14:nvContentPartPr>
              <p14:cNvPr id="2" name="墨迹 1">
                <a:extLst>
                  <a:ext uri="{FF2B5EF4-FFF2-40B4-BE49-F238E27FC236}">
                    <a16:creationId xmlns:a16="http://schemas.microsoft.com/office/drawing/2014/main" id="{3DA36BEC-81EA-45A5-A5CC-5CFBE39AD32B}"/>
                  </a:ext>
                </a:extLst>
              </p14:cNvPr>
              <p14:cNvContentPartPr/>
              <p14:nvPr/>
            </p14:nvContentPartPr>
            <p14:xfrm>
              <a:off x="1864440" y="677880"/>
              <a:ext cx="8643960" cy="2898720"/>
            </p14:xfrm>
          </p:contentPart>
        </mc:Choice>
        <mc:Fallback>
          <p:pic>
            <p:nvPicPr>
              <p:cNvPr id="2" name="墨迹 1">
                <a:extLst>
                  <a:ext uri="{FF2B5EF4-FFF2-40B4-BE49-F238E27FC236}">
                    <a16:creationId xmlns:a16="http://schemas.microsoft.com/office/drawing/2014/main" id="{3DA36BEC-81EA-45A5-A5CC-5CFBE39AD32B}"/>
                  </a:ext>
                </a:extLst>
              </p:cNvPr>
              <p:cNvPicPr/>
              <p:nvPr/>
            </p:nvPicPr>
            <p:blipFill>
              <a:blip r:embed="rId3"/>
              <a:stretch>
                <a:fillRect/>
              </a:stretch>
            </p:blipFill>
            <p:spPr>
              <a:xfrm>
                <a:off x="1855080" y="668520"/>
                <a:ext cx="8662680" cy="2917440"/>
              </a:xfrm>
              <a:prstGeom prst="rect">
                <a:avLst/>
              </a:prstGeom>
            </p:spPr>
          </p:pic>
        </mc:Fallback>
      </mc:AlternateContent>
    </p:spTree>
    <p:extLst>
      <p:ext uri="{BB962C8B-B14F-4D97-AF65-F5344CB8AC3E}">
        <p14:creationId xmlns:p14="http://schemas.microsoft.com/office/powerpoint/2010/main" val="36924946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3554326-E479-45F8-80F9-2C1126C56CE4}"/>
              </a:ext>
            </a:extLst>
          </p:cNvPr>
          <p:cNvSpPr txBox="1"/>
          <p:nvPr/>
        </p:nvSpPr>
        <p:spPr>
          <a:xfrm>
            <a:off x="2635486" y="444595"/>
            <a:ext cx="7221578" cy="769441"/>
          </a:xfrm>
          <a:prstGeom prst="rect">
            <a:avLst/>
          </a:prstGeom>
          <a:noFill/>
        </p:spPr>
        <p:txBody>
          <a:bodyPr wrap="square" rtlCol="0">
            <a:spAutoFit/>
          </a:bodyPr>
          <a:lstStyle/>
          <a:p>
            <a:r>
              <a:rPr lang="zh-CN" altLang="en-US" sz="4400" b="1" dirty="0">
                <a:solidFill>
                  <a:schemeClr val="tx1">
                    <a:lumMod val="85000"/>
                    <a:lumOff val="15000"/>
                  </a:schemeClr>
                </a:solidFill>
                <a:latin typeface="Segoe UI" panose="020B0502040204020203" pitchFamily="34" charset="0"/>
                <a:cs typeface="Segoe UI" panose="020B0502040204020203" pitchFamily="34" charset="0"/>
              </a:rPr>
              <a:t> </a:t>
            </a:r>
            <a:r>
              <a:rPr lang="en-US" altLang="zh-CN" sz="4400" b="1" dirty="0" err="1">
                <a:solidFill>
                  <a:schemeClr val="tx1">
                    <a:lumMod val="85000"/>
                    <a:lumOff val="15000"/>
                  </a:schemeClr>
                </a:solidFill>
                <a:latin typeface="Segoe UI" panose="020B0502040204020203" pitchFamily="34" charset="0"/>
                <a:cs typeface="Segoe UI" panose="020B0502040204020203" pitchFamily="34" charset="0"/>
              </a:rPr>
              <a:t>eazy</a:t>
            </a:r>
            <a:r>
              <a:rPr lang="en-US" altLang="zh-CN" sz="4400" b="1" dirty="0">
                <a:solidFill>
                  <a:schemeClr val="tx1">
                    <a:lumMod val="85000"/>
                    <a:lumOff val="15000"/>
                  </a:schemeClr>
                </a:solidFill>
                <a:latin typeface="Segoe UI" panose="020B0502040204020203" pitchFamily="34" charset="0"/>
                <a:cs typeface="Segoe UI" panose="020B0502040204020203" pitchFamily="34" charset="0"/>
              </a:rPr>
              <a:t>-</a:t>
            </a:r>
            <a:endParaRPr lang="en-US" sz="4400" b="1" dirty="0">
              <a:solidFill>
                <a:schemeClr val="tx1">
                  <a:lumMod val="85000"/>
                  <a:lumOff val="15000"/>
                </a:schemeClr>
              </a:solidFill>
              <a:latin typeface="Segoe UI" panose="020B0502040204020203" pitchFamily="34" charset="0"/>
              <a:cs typeface="Segoe UI" panose="020B0502040204020203" pitchFamily="34" charset="0"/>
            </a:endParaRPr>
          </a:p>
        </p:txBody>
      </p:sp>
      <p:sp>
        <p:nvSpPr>
          <p:cNvPr id="16" name="Slide Number Placeholder 15">
            <a:extLst>
              <a:ext uri="{FF2B5EF4-FFF2-40B4-BE49-F238E27FC236}">
                <a16:creationId xmlns:a16="http://schemas.microsoft.com/office/drawing/2014/main" id="{DE4D6F58-E121-4230-B692-B6CCC92F5657}"/>
              </a:ext>
            </a:extLst>
          </p:cNvPr>
          <p:cNvSpPr>
            <a:spLocks noGrp="1"/>
          </p:cNvSpPr>
          <p:nvPr>
            <p:ph type="sldNum" sz="quarter" idx="12"/>
          </p:nvPr>
        </p:nvSpPr>
        <p:spPr/>
        <p:txBody>
          <a:bodyPr/>
          <a:lstStyle/>
          <a:p>
            <a:fld id="{B4B9BCA1-DEDB-4768-B0C2-9E03C02986FE}" type="slidenum">
              <a:rPr lang="en-US" smtClean="0">
                <a:solidFill>
                  <a:schemeClr val="tx1"/>
                </a:solidFill>
              </a:rPr>
              <a:t>23</a:t>
            </a:fld>
            <a:endParaRPr lang="en-US" dirty="0">
              <a:solidFill>
                <a:schemeClr val="tx1"/>
              </a:solidFill>
            </a:endParaRPr>
          </a:p>
        </p:txBody>
      </p:sp>
      <p:sp>
        <p:nvSpPr>
          <p:cNvPr id="20" name="Date Placeholder 19">
            <a:extLst>
              <a:ext uri="{FF2B5EF4-FFF2-40B4-BE49-F238E27FC236}">
                <a16:creationId xmlns:a16="http://schemas.microsoft.com/office/drawing/2014/main" id="{CD94F424-98E4-4764-989F-23F3C4A2C20A}"/>
              </a:ext>
            </a:extLst>
          </p:cNvPr>
          <p:cNvSpPr>
            <a:spLocks noGrp="1"/>
          </p:cNvSpPr>
          <p:nvPr>
            <p:ph type="dt" sz="half" idx="10"/>
          </p:nvPr>
        </p:nvSpPr>
        <p:spPr/>
        <p:txBody>
          <a:bodyPr/>
          <a:lstStyle/>
          <a:p>
            <a:fld id="{29446ED0-A0F0-4DD8-9F67-B90C7A380A10}" type="datetime1">
              <a:rPr lang="en-US" smtClean="0"/>
              <a:t>7/27/2020</a:t>
            </a:fld>
            <a:endParaRPr lang="en-US" dirty="0"/>
          </a:p>
        </p:txBody>
      </p:sp>
      <p:grpSp>
        <p:nvGrpSpPr>
          <p:cNvPr id="8" name="组合 7">
            <a:extLst>
              <a:ext uri="{FF2B5EF4-FFF2-40B4-BE49-F238E27FC236}">
                <a16:creationId xmlns:a16="http://schemas.microsoft.com/office/drawing/2014/main" id="{5EC20C82-B5C6-4907-84A4-772554A9C618}"/>
              </a:ext>
            </a:extLst>
          </p:cNvPr>
          <p:cNvGrpSpPr/>
          <p:nvPr/>
        </p:nvGrpSpPr>
        <p:grpSpPr>
          <a:xfrm>
            <a:off x="757011" y="161895"/>
            <a:ext cx="1878475" cy="1098687"/>
            <a:chOff x="757011" y="161895"/>
            <a:chExt cx="1878475" cy="1098687"/>
          </a:xfrm>
        </p:grpSpPr>
        <p:sp>
          <p:nvSpPr>
            <p:cNvPr id="9" name="Flowchart: Manual Input 7">
              <a:extLst>
                <a:ext uri="{FF2B5EF4-FFF2-40B4-BE49-F238E27FC236}">
                  <a16:creationId xmlns:a16="http://schemas.microsoft.com/office/drawing/2014/main" id="{B51AA91D-0A57-4102-8BA8-0AB89CA8F42F}"/>
                </a:ext>
              </a:extLst>
            </p:cNvPr>
            <p:cNvSpPr/>
            <p:nvPr/>
          </p:nvSpPr>
          <p:spPr>
            <a:xfrm rot="5400000" flipH="1" flipV="1">
              <a:off x="1201594" y="-46536"/>
              <a:ext cx="862535" cy="1751702"/>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5247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5247 h 10000"/>
                <a:gd name="connsiteX0" fmla="*/ 0 w 10000"/>
                <a:gd name="connsiteY0" fmla="*/ 4506 h 9259"/>
                <a:gd name="connsiteX1" fmla="*/ 10000 w 10000"/>
                <a:gd name="connsiteY1" fmla="*/ 0 h 9259"/>
                <a:gd name="connsiteX2" fmla="*/ 10000 w 10000"/>
                <a:gd name="connsiteY2" fmla="*/ 9259 h 9259"/>
                <a:gd name="connsiteX3" fmla="*/ 0 w 10000"/>
                <a:gd name="connsiteY3" fmla="*/ 9259 h 9259"/>
                <a:gd name="connsiteX4" fmla="*/ 0 w 10000"/>
                <a:gd name="connsiteY4" fmla="*/ 4506 h 9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9259">
                  <a:moveTo>
                    <a:pt x="0" y="4506"/>
                  </a:moveTo>
                  <a:lnTo>
                    <a:pt x="10000" y="0"/>
                  </a:lnTo>
                  <a:lnTo>
                    <a:pt x="10000" y="9259"/>
                  </a:lnTo>
                  <a:lnTo>
                    <a:pt x="0" y="9259"/>
                  </a:lnTo>
                  <a:lnTo>
                    <a:pt x="0" y="4506"/>
                  </a:lnTo>
                  <a:close/>
                </a:path>
              </a:pathLst>
            </a:custGeom>
            <a:solidFill>
              <a:srgbClr val="FF5C0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10" name="Straight Connector 13">
              <a:extLst>
                <a:ext uri="{FF2B5EF4-FFF2-40B4-BE49-F238E27FC236}">
                  <a16:creationId xmlns:a16="http://schemas.microsoft.com/office/drawing/2014/main" id="{2B96FD5B-E58C-4C1B-A467-EF99ED068D14}"/>
                </a:ext>
              </a:extLst>
            </p:cNvPr>
            <p:cNvCxnSpPr>
              <a:cxnSpLocks/>
            </p:cNvCxnSpPr>
            <p:nvPr/>
          </p:nvCxnSpPr>
          <p:spPr>
            <a:xfrm>
              <a:off x="1787764" y="161895"/>
              <a:ext cx="847722" cy="815988"/>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grpSp>
      <p:sp>
        <p:nvSpPr>
          <p:cNvPr id="3" name="文本框 2">
            <a:extLst>
              <a:ext uri="{FF2B5EF4-FFF2-40B4-BE49-F238E27FC236}">
                <a16:creationId xmlns:a16="http://schemas.microsoft.com/office/drawing/2014/main" id="{9E78F71A-ACC7-47F3-BF4F-74CAF89D8F3E}"/>
              </a:ext>
            </a:extLst>
          </p:cNvPr>
          <p:cNvSpPr txBox="1"/>
          <p:nvPr/>
        </p:nvSpPr>
        <p:spPr>
          <a:xfrm>
            <a:off x="1797362" y="1496735"/>
            <a:ext cx="8597276" cy="543354"/>
          </a:xfrm>
          <a:prstGeom prst="rect">
            <a:avLst/>
          </a:prstGeom>
          <a:noFill/>
        </p:spPr>
        <p:txBody>
          <a:bodyPr wrap="square" rtlCol="0">
            <a:spAutoFit/>
          </a:bodyPr>
          <a:lstStyle/>
          <a:p>
            <a:pPr marL="342900" indent="-342900">
              <a:lnSpc>
                <a:spcPts val="4000"/>
              </a:lnSpc>
              <a:buFont typeface="Wingdings" panose="05000000000000000000" pitchFamily="2" charset="2"/>
              <a:buChar char="l"/>
            </a:pPr>
            <a:r>
              <a:rPr lang="zh-CN" altLang="en-US" sz="2000" dirty="0"/>
              <a:t>给你一个序列，</a:t>
            </a:r>
            <a:r>
              <a:rPr lang="en-US" altLang="zh-CN" sz="2000" dirty="0"/>
              <a:t>m</a:t>
            </a:r>
            <a:r>
              <a:rPr lang="zh-CN" altLang="en-US" sz="2000" dirty="0"/>
              <a:t>次修改，每次对</a:t>
            </a:r>
            <a:r>
              <a:rPr lang="en-US" altLang="zh-CN" sz="2000" dirty="0"/>
              <a:t>[</a:t>
            </a:r>
            <a:r>
              <a:rPr lang="en-US" altLang="zh-CN" sz="2000" dirty="0" err="1"/>
              <a:t>l,r</a:t>
            </a:r>
            <a:r>
              <a:rPr lang="en-US" altLang="zh-CN" sz="2000" dirty="0"/>
              <a:t>]</a:t>
            </a:r>
            <a:r>
              <a:rPr lang="zh-CN" altLang="en-US" sz="2000" dirty="0"/>
              <a:t>执行区间加，最后询问所得序列</a:t>
            </a:r>
          </a:p>
        </p:txBody>
      </p:sp>
      <mc:AlternateContent xmlns:mc="http://schemas.openxmlformats.org/markup-compatibility/2006">
        <mc:Choice xmlns:p14="http://schemas.microsoft.com/office/powerpoint/2010/main" Requires="p14">
          <p:contentPart p14:bwMode="auto" r:id="rId2">
            <p14:nvContentPartPr>
              <p14:cNvPr id="2" name="墨迹 1">
                <a:extLst>
                  <a:ext uri="{FF2B5EF4-FFF2-40B4-BE49-F238E27FC236}">
                    <a16:creationId xmlns:a16="http://schemas.microsoft.com/office/drawing/2014/main" id="{6BF95357-CDDD-41BD-AE88-AB265553ACF1}"/>
                  </a:ext>
                </a:extLst>
              </p14:cNvPr>
              <p14:cNvContentPartPr/>
              <p14:nvPr/>
            </p14:nvContentPartPr>
            <p14:xfrm>
              <a:off x="3169800" y="306360"/>
              <a:ext cx="6790320" cy="4958640"/>
            </p14:xfrm>
          </p:contentPart>
        </mc:Choice>
        <mc:Fallback>
          <p:pic>
            <p:nvPicPr>
              <p:cNvPr id="2" name="墨迹 1">
                <a:extLst>
                  <a:ext uri="{FF2B5EF4-FFF2-40B4-BE49-F238E27FC236}">
                    <a16:creationId xmlns:a16="http://schemas.microsoft.com/office/drawing/2014/main" id="{6BF95357-CDDD-41BD-AE88-AB265553ACF1}"/>
                  </a:ext>
                </a:extLst>
              </p:cNvPr>
              <p:cNvPicPr/>
              <p:nvPr/>
            </p:nvPicPr>
            <p:blipFill>
              <a:blip r:embed="rId3"/>
              <a:stretch>
                <a:fillRect/>
              </a:stretch>
            </p:blipFill>
            <p:spPr>
              <a:xfrm>
                <a:off x="3160440" y="297000"/>
                <a:ext cx="6809040" cy="4977360"/>
              </a:xfrm>
              <a:prstGeom prst="rect">
                <a:avLst/>
              </a:prstGeom>
            </p:spPr>
          </p:pic>
        </mc:Fallback>
      </mc:AlternateContent>
    </p:spTree>
    <p:extLst>
      <p:ext uri="{BB962C8B-B14F-4D97-AF65-F5344CB8AC3E}">
        <p14:creationId xmlns:p14="http://schemas.microsoft.com/office/powerpoint/2010/main" val="30052185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3554326-E479-45F8-80F9-2C1126C56CE4}"/>
              </a:ext>
            </a:extLst>
          </p:cNvPr>
          <p:cNvSpPr txBox="1"/>
          <p:nvPr/>
        </p:nvSpPr>
        <p:spPr>
          <a:xfrm>
            <a:off x="2635486" y="444595"/>
            <a:ext cx="7221578" cy="769441"/>
          </a:xfrm>
          <a:prstGeom prst="rect">
            <a:avLst/>
          </a:prstGeom>
          <a:noFill/>
        </p:spPr>
        <p:txBody>
          <a:bodyPr wrap="square" rtlCol="0">
            <a:spAutoFit/>
          </a:bodyPr>
          <a:lstStyle/>
          <a:p>
            <a:r>
              <a:rPr lang="zh-CN" altLang="en-US" sz="4400" b="1" dirty="0">
                <a:solidFill>
                  <a:schemeClr val="tx1">
                    <a:lumMod val="85000"/>
                    <a:lumOff val="15000"/>
                  </a:schemeClr>
                </a:solidFill>
                <a:latin typeface="Segoe UI" panose="020B0502040204020203" pitchFamily="34" charset="0"/>
                <a:cs typeface="Segoe UI" panose="020B0502040204020203" pitchFamily="34" charset="0"/>
              </a:rPr>
              <a:t> </a:t>
            </a:r>
            <a:r>
              <a:rPr lang="en-US" altLang="zh-CN" sz="4400" b="1" dirty="0" err="1">
                <a:solidFill>
                  <a:schemeClr val="tx1">
                    <a:lumMod val="85000"/>
                    <a:lumOff val="15000"/>
                  </a:schemeClr>
                </a:solidFill>
                <a:latin typeface="Segoe UI" panose="020B0502040204020203" pitchFamily="34" charset="0"/>
                <a:cs typeface="Segoe UI" panose="020B0502040204020203" pitchFamily="34" charset="0"/>
              </a:rPr>
              <a:t>eazy</a:t>
            </a:r>
            <a:endParaRPr lang="en-US" sz="4400" b="1" dirty="0">
              <a:solidFill>
                <a:schemeClr val="tx1">
                  <a:lumMod val="85000"/>
                  <a:lumOff val="15000"/>
                </a:schemeClr>
              </a:solidFill>
              <a:latin typeface="Segoe UI" panose="020B0502040204020203" pitchFamily="34" charset="0"/>
              <a:cs typeface="Segoe UI" panose="020B0502040204020203" pitchFamily="34" charset="0"/>
            </a:endParaRPr>
          </a:p>
        </p:txBody>
      </p:sp>
      <p:sp>
        <p:nvSpPr>
          <p:cNvPr id="16" name="Slide Number Placeholder 15">
            <a:extLst>
              <a:ext uri="{FF2B5EF4-FFF2-40B4-BE49-F238E27FC236}">
                <a16:creationId xmlns:a16="http://schemas.microsoft.com/office/drawing/2014/main" id="{DE4D6F58-E121-4230-B692-B6CCC92F5657}"/>
              </a:ext>
            </a:extLst>
          </p:cNvPr>
          <p:cNvSpPr>
            <a:spLocks noGrp="1"/>
          </p:cNvSpPr>
          <p:nvPr>
            <p:ph type="sldNum" sz="quarter" idx="12"/>
          </p:nvPr>
        </p:nvSpPr>
        <p:spPr/>
        <p:txBody>
          <a:bodyPr/>
          <a:lstStyle/>
          <a:p>
            <a:fld id="{B4B9BCA1-DEDB-4768-B0C2-9E03C02986FE}" type="slidenum">
              <a:rPr lang="en-US" smtClean="0">
                <a:solidFill>
                  <a:schemeClr val="tx1"/>
                </a:solidFill>
              </a:rPr>
              <a:t>24</a:t>
            </a:fld>
            <a:endParaRPr lang="en-US" dirty="0">
              <a:solidFill>
                <a:schemeClr val="tx1"/>
              </a:solidFill>
            </a:endParaRPr>
          </a:p>
        </p:txBody>
      </p:sp>
      <p:sp>
        <p:nvSpPr>
          <p:cNvPr id="20" name="Date Placeholder 19">
            <a:extLst>
              <a:ext uri="{FF2B5EF4-FFF2-40B4-BE49-F238E27FC236}">
                <a16:creationId xmlns:a16="http://schemas.microsoft.com/office/drawing/2014/main" id="{CD94F424-98E4-4764-989F-23F3C4A2C20A}"/>
              </a:ext>
            </a:extLst>
          </p:cNvPr>
          <p:cNvSpPr>
            <a:spLocks noGrp="1"/>
          </p:cNvSpPr>
          <p:nvPr>
            <p:ph type="dt" sz="half" idx="10"/>
          </p:nvPr>
        </p:nvSpPr>
        <p:spPr/>
        <p:txBody>
          <a:bodyPr/>
          <a:lstStyle/>
          <a:p>
            <a:fld id="{29446ED0-A0F0-4DD8-9F67-B90C7A380A10}" type="datetime1">
              <a:rPr lang="en-US" smtClean="0"/>
              <a:t>7/27/2020</a:t>
            </a:fld>
            <a:endParaRPr lang="en-US" dirty="0"/>
          </a:p>
        </p:txBody>
      </p:sp>
      <p:grpSp>
        <p:nvGrpSpPr>
          <p:cNvPr id="8" name="组合 7">
            <a:extLst>
              <a:ext uri="{FF2B5EF4-FFF2-40B4-BE49-F238E27FC236}">
                <a16:creationId xmlns:a16="http://schemas.microsoft.com/office/drawing/2014/main" id="{5EC20C82-B5C6-4907-84A4-772554A9C618}"/>
              </a:ext>
            </a:extLst>
          </p:cNvPr>
          <p:cNvGrpSpPr/>
          <p:nvPr/>
        </p:nvGrpSpPr>
        <p:grpSpPr>
          <a:xfrm>
            <a:off x="757011" y="161895"/>
            <a:ext cx="1878475" cy="1098687"/>
            <a:chOff x="757011" y="161895"/>
            <a:chExt cx="1878475" cy="1098687"/>
          </a:xfrm>
        </p:grpSpPr>
        <p:sp>
          <p:nvSpPr>
            <p:cNvPr id="9" name="Flowchart: Manual Input 7">
              <a:extLst>
                <a:ext uri="{FF2B5EF4-FFF2-40B4-BE49-F238E27FC236}">
                  <a16:creationId xmlns:a16="http://schemas.microsoft.com/office/drawing/2014/main" id="{B51AA91D-0A57-4102-8BA8-0AB89CA8F42F}"/>
                </a:ext>
              </a:extLst>
            </p:cNvPr>
            <p:cNvSpPr/>
            <p:nvPr/>
          </p:nvSpPr>
          <p:spPr>
            <a:xfrm rot="5400000" flipH="1" flipV="1">
              <a:off x="1201594" y="-46536"/>
              <a:ext cx="862535" cy="1751702"/>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5247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5247 h 10000"/>
                <a:gd name="connsiteX0" fmla="*/ 0 w 10000"/>
                <a:gd name="connsiteY0" fmla="*/ 4506 h 9259"/>
                <a:gd name="connsiteX1" fmla="*/ 10000 w 10000"/>
                <a:gd name="connsiteY1" fmla="*/ 0 h 9259"/>
                <a:gd name="connsiteX2" fmla="*/ 10000 w 10000"/>
                <a:gd name="connsiteY2" fmla="*/ 9259 h 9259"/>
                <a:gd name="connsiteX3" fmla="*/ 0 w 10000"/>
                <a:gd name="connsiteY3" fmla="*/ 9259 h 9259"/>
                <a:gd name="connsiteX4" fmla="*/ 0 w 10000"/>
                <a:gd name="connsiteY4" fmla="*/ 4506 h 9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9259">
                  <a:moveTo>
                    <a:pt x="0" y="4506"/>
                  </a:moveTo>
                  <a:lnTo>
                    <a:pt x="10000" y="0"/>
                  </a:lnTo>
                  <a:lnTo>
                    <a:pt x="10000" y="9259"/>
                  </a:lnTo>
                  <a:lnTo>
                    <a:pt x="0" y="9259"/>
                  </a:lnTo>
                  <a:lnTo>
                    <a:pt x="0" y="4506"/>
                  </a:lnTo>
                  <a:close/>
                </a:path>
              </a:pathLst>
            </a:custGeom>
            <a:solidFill>
              <a:srgbClr val="FF5C0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10" name="Straight Connector 13">
              <a:extLst>
                <a:ext uri="{FF2B5EF4-FFF2-40B4-BE49-F238E27FC236}">
                  <a16:creationId xmlns:a16="http://schemas.microsoft.com/office/drawing/2014/main" id="{2B96FD5B-E58C-4C1B-A467-EF99ED068D14}"/>
                </a:ext>
              </a:extLst>
            </p:cNvPr>
            <p:cNvCxnSpPr>
              <a:cxnSpLocks/>
            </p:cNvCxnSpPr>
            <p:nvPr/>
          </p:nvCxnSpPr>
          <p:spPr>
            <a:xfrm>
              <a:off x="1787764" y="161895"/>
              <a:ext cx="847722" cy="815988"/>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grpSp>
      <p:sp>
        <p:nvSpPr>
          <p:cNvPr id="3" name="文本框 2">
            <a:extLst>
              <a:ext uri="{FF2B5EF4-FFF2-40B4-BE49-F238E27FC236}">
                <a16:creationId xmlns:a16="http://schemas.microsoft.com/office/drawing/2014/main" id="{9E78F71A-ACC7-47F3-BF4F-74CAF89D8F3E}"/>
              </a:ext>
            </a:extLst>
          </p:cNvPr>
          <p:cNvSpPr txBox="1"/>
          <p:nvPr/>
        </p:nvSpPr>
        <p:spPr>
          <a:xfrm>
            <a:off x="1797362" y="1496735"/>
            <a:ext cx="8597276" cy="543354"/>
          </a:xfrm>
          <a:prstGeom prst="rect">
            <a:avLst/>
          </a:prstGeom>
          <a:noFill/>
        </p:spPr>
        <p:txBody>
          <a:bodyPr wrap="square" rtlCol="0">
            <a:spAutoFit/>
          </a:bodyPr>
          <a:lstStyle/>
          <a:p>
            <a:pPr marL="342900" indent="-342900">
              <a:lnSpc>
                <a:spcPts val="4000"/>
              </a:lnSpc>
              <a:buFont typeface="Wingdings" panose="05000000000000000000" pitchFamily="2" charset="2"/>
              <a:buChar char="l"/>
            </a:pPr>
            <a:r>
              <a:rPr lang="zh-CN" altLang="en-US" sz="2000" dirty="0"/>
              <a:t>给你一棵树，每次有一些链的区间加操作，求最后每个点的权值</a:t>
            </a:r>
          </a:p>
        </p:txBody>
      </p:sp>
    </p:spTree>
    <p:extLst>
      <p:ext uri="{BB962C8B-B14F-4D97-AF65-F5344CB8AC3E}">
        <p14:creationId xmlns:p14="http://schemas.microsoft.com/office/powerpoint/2010/main" val="11425206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3554326-E479-45F8-80F9-2C1126C56CE4}"/>
              </a:ext>
            </a:extLst>
          </p:cNvPr>
          <p:cNvSpPr txBox="1"/>
          <p:nvPr/>
        </p:nvSpPr>
        <p:spPr>
          <a:xfrm>
            <a:off x="2635486" y="444595"/>
            <a:ext cx="7221578" cy="769441"/>
          </a:xfrm>
          <a:prstGeom prst="rect">
            <a:avLst/>
          </a:prstGeom>
          <a:noFill/>
        </p:spPr>
        <p:txBody>
          <a:bodyPr wrap="square" rtlCol="0">
            <a:spAutoFit/>
          </a:bodyPr>
          <a:lstStyle/>
          <a:p>
            <a:r>
              <a:rPr lang="zh-CN" altLang="en-US" sz="4400" b="1" dirty="0">
                <a:solidFill>
                  <a:schemeClr val="tx1">
                    <a:lumMod val="85000"/>
                    <a:lumOff val="15000"/>
                  </a:schemeClr>
                </a:solidFill>
                <a:latin typeface="Segoe UI" panose="020B0502040204020203" pitchFamily="34" charset="0"/>
                <a:cs typeface="Segoe UI" panose="020B0502040204020203" pitchFamily="34" charset="0"/>
              </a:rPr>
              <a:t> </a:t>
            </a:r>
            <a:r>
              <a:rPr lang="en-US" altLang="zh-CN" sz="4400" b="1" dirty="0">
                <a:solidFill>
                  <a:schemeClr val="tx1">
                    <a:lumMod val="85000"/>
                    <a:lumOff val="15000"/>
                  </a:schemeClr>
                </a:solidFill>
                <a:latin typeface="Segoe UI" panose="020B0502040204020203" pitchFamily="34" charset="0"/>
                <a:cs typeface="Segoe UI" panose="020B0502040204020203" pitchFamily="34" charset="0"/>
              </a:rPr>
              <a:t>P1387 </a:t>
            </a:r>
            <a:r>
              <a:rPr lang="en-US" altLang="zh-CN" sz="4400" b="1" dirty="0" err="1">
                <a:solidFill>
                  <a:schemeClr val="tx1">
                    <a:lumMod val="85000"/>
                    <a:lumOff val="15000"/>
                  </a:schemeClr>
                </a:solidFill>
                <a:latin typeface="Segoe UI" panose="020B0502040204020203" pitchFamily="34" charset="0"/>
                <a:cs typeface="Segoe UI" panose="020B0502040204020203" pitchFamily="34" charset="0"/>
              </a:rPr>
              <a:t>eazy</a:t>
            </a:r>
            <a:r>
              <a:rPr lang="en-US" altLang="zh-CN" sz="4400" b="1" dirty="0">
                <a:solidFill>
                  <a:schemeClr val="tx1">
                    <a:lumMod val="85000"/>
                    <a:lumOff val="15000"/>
                  </a:schemeClr>
                </a:solidFill>
                <a:latin typeface="Segoe UI" panose="020B0502040204020203" pitchFamily="34" charset="0"/>
                <a:cs typeface="Segoe UI" panose="020B0502040204020203" pitchFamily="34" charset="0"/>
              </a:rPr>
              <a:t> </a:t>
            </a:r>
            <a:endParaRPr lang="en-US" sz="4400" b="1" dirty="0">
              <a:solidFill>
                <a:schemeClr val="tx1">
                  <a:lumMod val="85000"/>
                  <a:lumOff val="15000"/>
                </a:schemeClr>
              </a:solidFill>
              <a:latin typeface="Segoe UI" panose="020B0502040204020203" pitchFamily="34" charset="0"/>
              <a:cs typeface="Segoe UI" panose="020B0502040204020203" pitchFamily="34" charset="0"/>
            </a:endParaRPr>
          </a:p>
        </p:txBody>
      </p:sp>
      <p:sp>
        <p:nvSpPr>
          <p:cNvPr id="16" name="Slide Number Placeholder 15">
            <a:extLst>
              <a:ext uri="{FF2B5EF4-FFF2-40B4-BE49-F238E27FC236}">
                <a16:creationId xmlns:a16="http://schemas.microsoft.com/office/drawing/2014/main" id="{DE4D6F58-E121-4230-B692-B6CCC92F5657}"/>
              </a:ext>
            </a:extLst>
          </p:cNvPr>
          <p:cNvSpPr>
            <a:spLocks noGrp="1"/>
          </p:cNvSpPr>
          <p:nvPr>
            <p:ph type="sldNum" sz="quarter" idx="12"/>
          </p:nvPr>
        </p:nvSpPr>
        <p:spPr/>
        <p:txBody>
          <a:bodyPr/>
          <a:lstStyle/>
          <a:p>
            <a:fld id="{B4B9BCA1-DEDB-4768-B0C2-9E03C02986FE}" type="slidenum">
              <a:rPr lang="en-US" smtClean="0">
                <a:solidFill>
                  <a:schemeClr val="tx1"/>
                </a:solidFill>
              </a:rPr>
              <a:t>25</a:t>
            </a:fld>
            <a:endParaRPr lang="en-US" dirty="0">
              <a:solidFill>
                <a:schemeClr val="tx1"/>
              </a:solidFill>
            </a:endParaRPr>
          </a:p>
        </p:txBody>
      </p:sp>
      <p:sp>
        <p:nvSpPr>
          <p:cNvPr id="20" name="Date Placeholder 19">
            <a:extLst>
              <a:ext uri="{FF2B5EF4-FFF2-40B4-BE49-F238E27FC236}">
                <a16:creationId xmlns:a16="http://schemas.microsoft.com/office/drawing/2014/main" id="{CD94F424-98E4-4764-989F-23F3C4A2C20A}"/>
              </a:ext>
            </a:extLst>
          </p:cNvPr>
          <p:cNvSpPr>
            <a:spLocks noGrp="1"/>
          </p:cNvSpPr>
          <p:nvPr>
            <p:ph type="dt" sz="half" idx="10"/>
          </p:nvPr>
        </p:nvSpPr>
        <p:spPr/>
        <p:txBody>
          <a:bodyPr/>
          <a:lstStyle/>
          <a:p>
            <a:fld id="{29446ED0-A0F0-4DD8-9F67-B90C7A380A10}" type="datetime1">
              <a:rPr lang="en-US" smtClean="0"/>
              <a:t>7/27/2020</a:t>
            </a:fld>
            <a:endParaRPr lang="en-US" dirty="0"/>
          </a:p>
        </p:txBody>
      </p:sp>
      <p:grpSp>
        <p:nvGrpSpPr>
          <p:cNvPr id="8" name="组合 7">
            <a:extLst>
              <a:ext uri="{FF2B5EF4-FFF2-40B4-BE49-F238E27FC236}">
                <a16:creationId xmlns:a16="http://schemas.microsoft.com/office/drawing/2014/main" id="{5EC20C82-B5C6-4907-84A4-772554A9C618}"/>
              </a:ext>
            </a:extLst>
          </p:cNvPr>
          <p:cNvGrpSpPr/>
          <p:nvPr/>
        </p:nvGrpSpPr>
        <p:grpSpPr>
          <a:xfrm>
            <a:off x="757011" y="161895"/>
            <a:ext cx="1878475" cy="1098687"/>
            <a:chOff x="757011" y="161895"/>
            <a:chExt cx="1878475" cy="1098687"/>
          </a:xfrm>
        </p:grpSpPr>
        <p:sp>
          <p:nvSpPr>
            <p:cNvPr id="9" name="Flowchart: Manual Input 7">
              <a:extLst>
                <a:ext uri="{FF2B5EF4-FFF2-40B4-BE49-F238E27FC236}">
                  <a16:creationId xmlns:a16="http://schemas.microsoft.com/office/drawing/2014/main" id="{B51AA91D-0A57-4102-8BA8-0AB89CA8F42F}"/>
                </a:ext>
              </a:extLst>
            </p:cNvPr>
            <p:cNvSpPr/>
            <p:nvPr/>
          </p:nvSpPr>
          <p:spPr>
            <a:xfrm rot="5400000" flipH="1" flipV="1">
              <a:off x="1201594" y="-46536"/>
              <a:ext cx="862535" cy="1751702"/>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5247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5247 h 10000"/>
                <a:gd name="connsiteX0" fmla="*/ 0 w 10000"/>
                <a:gd name="connsiteY0" fmla="*/ 4506 h 9259"/>
                <a:gd name="connsiteX1" fmla="*/ 10000 w 10000"/>
                <a:gd name="connsiteY1" fmla="*/ 0 h 9259"/>
                <a:gd name="connsiteX2" fmla="*/ 10000 w 10000"/>
                <a:gd name="connsiteY2" fmla="*/ 9259 h 9259"/>
                <a:gd name="connsiteX3" fmla="*/ 0 w 10000"/>
                <a:gd name="connsiteY3" fmla="*/ 9259 h 9259"/>
                <a:gd name="connsiteX4" fmla="*/ 0 w 10000"/>
                <a:gd name="connsiteY4" fmla="*/ 4506 h 9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9259">
                  <a:moveTo>
                    <a:pt x="0" y="4506"/>
                  </a:moveTo>
                  <a:lnTo>
                    <a:pt x="10000" y="0"/>
                  </a:lnTo>
                  <a:lnTo>
                    <a:pt x="10000" y="9259"/>
                  </a:lnTo>
                  <a:lnTo>
                    <a:pt x="0" y="9259"/>
                  </a:lnTo>
                  <a:lnTo>
                    <a:pt x="0" y="4506"/>
                  </a:lnTo>
                  <a:close/>
                </a:path>
              </a:pathLst>
            </a:custGeom>
            <a:solidFill>
              <a:srgbClr val="FF5C0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10" name="Straight Connector 13">
              <a:extLst>
                <a:ext uri="{FF2B5EF4-FFF2-40B4-BE49-F238E27FC236}">
                  <a16:creationId xmlns:a16="http://schemas.microsoft.com/office/drawing/2014/main" id="{2B96FD5B-E58C-4C1B-A467-EF99ED068D14}"/>
                </a:ext>
              </a:extLst>
            </p:cNvPr>
            <p:cNvCxnSpPr>
              <a:cxnSpLocks/>
            </p:cNvCxnSpPr>
            <p:nvPr/>
          </p:nvCxnSpPr>
          <p:spPr>
            <a:xfrm>
              <a:off x="1787764" y="161895"/>
              <a:ext cx="847722" cy="815988"/>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grpSp>
      <p:sp>
        <p:nvSpPr>
          <p:cNvPr id="3" name="文本框 2">
            <a:extLst>
              <a:ext uri="{FF2B5EF4-FFF2-40B4-BE49-F238E27FC236}">
                <a16:creationId xmlns:a16="http://schemas.microsoft.com/office/drawing/2014/main" id="{9E78F71A-ACC7-47F3-BF4F-74CAF89D8F3E}"/>
              </a:ext>
            </a:extLst>
          </p:cNvPr>
          <p:cNvSpPr txBox="1"/>
          <p:nvPr/>
        </p:nvSpPr>
        <p:spPr>
          <a:xfrm>
            <a:off x="1797362" y="1496735"/>
            <a:ext cx="8597276" cy="1570686"/>
          </a:xfrm>
          <a:prstGeom prst="rect">
            <a:avLst/>
          </a:prstGeom>
          <a:noFill/>
        </p:spPr>
        <p:txBody>
          <a:bodyPr wrap="square" rtlCol="0">
            <a:spAutoFit/>
          </a:bodyPr>
          <a:lstStyle/>
          <a:p>
            <a:pPr marL="342900" indent="-342900">
              <a:lnSpc>
                <a:spcPts val="4000"/>
              </a:lnSpc>
              <a:buFont typeface="Wingdings" panose="05000000000000000000" pitchFamily="2" charset="2"/>
              <a:buChar char="l"/>
            </a:pPr>
            <a:r>
              <a:rPr lang="zh-CN" altLang="en-US" sz="2000" b="0" i="0" dirty="0">
                <a:effectLst/>
                <a:latin typeface="-apple-system"/>
              </a:rPr>
              <a:t>在一个</a:t>
            </a:r>
            <a:r>
              <a:rPr lang="en-US" altLang="zh-CN" sz="2000" b="0" i="0" dirty="0">
                <a:effectLst/>
                <a:latin typeface="-apple-system"/>
              </a:rPr>
              <a:t>n*m</a:t>
            </a:r>
            <a:r>
              <a:rPr lang="zh-CN" altLang="en-US" sz="2000" b="0" i="0" dirty="0">
                <a:effectLst/>
                <a:latin typeface="-apple-system"/>
              </a:rPr>
              <a:t>的只包含</a:t>
            </a:r>
            <a:r>
              <a:rPr lang="en-US" altLang="zh-CN" sz="2000" b="0" i="0" dirty="0">
                <a:effectLst/>
                <a:latin typeface="-apple-system"/>
              </a:rPr>
              <a:t>0</a:t>
            </a:r>
            <a:r>
              <a:rPr lang="zh-CN" altLang="en-US" sz="2000" b="0" i="0" dirty="0">
                <a:effectLst/>
                <a:latin typeface="-apple-system"/>
              </a:rPr>
              <a:t>和</a:t>
            </a:r>
            <a:r>
              <a:rPr lang="en-US" altLang="zh-CN" sz="2000" b="0" i="0" dirty="0">
                <a:effectLst/>
                <a:latin typeface="-apple-system"/>
              </a:rPr>
              <a:t>1</a:t>
            </a:r>
            <a:r>
              <a:rPr lang="zh-CN" altLang="en-US" sz="2000" b="0" i="0" dirty="0">
                <a:effectLst/>
                <a:latin typeface="-apple-system"/>
              </a:rPr>
              <a:t>的矩阵里找出一个不包含</a:t>
            </a:r>
            <a:r>
              <a:rPr lang="en-US" altLang="zh-CN" sz="2000" b="0" i="0" dirty="0">
                <a:effectLst/>
                <a:latin typeface="-apple-system"/>
              </a:rPr>
              <a:t>0</a:t>
            </a:r>
            <a:r>
              <a:rPr lang="zh-CN" altLang="en-US" sz="2000" b="0" i="0" dirty="0">
                <a:effectLst/>
                <a:latin typeface="-apple-system"/>
              </a:rPr>
              <a:t>的最大正方形，输出边长。</a:t>
            </a:r>
            <a:endParaRPr lang="en-US" altLang="zh-CN" sz="2000" b="0" i="0" dirty="0">
              <a:effectLst/>
              <a:latin typeface="-apple-system"/>
            </a:endParaRPr>
          </a:p>
          <a:p>
            <a:pPr marL="342900" indent="-342900">
              <a:lnSpc>
                <a:spcPts val="4000"/>
              </a:lnSpc>
              <a:buFont typeface="Wingdings" panose="05000000000000000000" pitchFamily="2" charset="2"/>
              <a:buChar char="l"/>
            </a:pPr>
            <a:r>
              <a:rPr lang="pt-BR" altLang="zh-CN" sz="2000" b="0" i="0" dirty="0">
                <a:effectLst/>
                <a:latin typeface="-apple-system"/>
              </a:rPr>
              <a:t>n,m</a:t>
            </a:r>
            <a:r>
              <a:rPr lang="zh-CN" altLang="pt-BR" sz="2000" b="0" i="0" dirty="0">
                <a:effectLst/>
                <a:latin typeface="-apple-system"/>
              </a:rPr>
              <a:t>（</a:t>
            </a:r>
            <a:r>
              <a:rPr lang="pt-BR" altLang="zh-CN" sz="2000" b="0" i="0" dirty="0">
                <a:effectLst/>
                <a:latin typeface="-apple-system"/>
              </a:rPr>
              <a:t>1&lt;=n,m&lt;=100</a:t>
            </a:r>
            <a:r>
              <a:rPr lang="zh-CN" altLang="pt-BR" sz="2000" b="0" i="0" dirty="0">
                <a:effectLst/>
                <a:latin typeface="-apple-system"/>
              </a:rPr>
              <a:t>）</a:t>
            </a:r>
            <a:endParaRPr lang="zh-CN" altLang="en-US" sz="2000" dirty="0"/>
          </a:p>
        </p:txBody>
      </p:sp>
      <mc:AlternateContent xmlns:mc="http://schemas.openxmlformats.org/markup-compatibility/2006">
        <mc:Choice xmlns:p14="http://schemas.microsoft.com/office/powerpoint/2010/main" Requires="p14">
          <p:contentPart p14:bwMode="auto" r:id="rId2">
            <p14:nvContentPartPr>
              <p14:cNvPr id="2" name="墨迹 1">
                <a:extLst>
                  <a:ext uri="{FF2B5EF4-FFF2-40B4-BE49-F238E27FC236}">
                    <a16:creationId xmlns:a16="http://schemas.microsoft.com/office/drawing/2014/main" id="{C92DFB7A-47AA-4E89-B34A-F0F6A5ED6B02}"/>
                  </a:ext>
                </a:extLst>
              </p14:cNvPr>
              <p14:cNvContentPartPr/>
              <p14:nvPr/>
            </p14:nvContentPartPr>
            <p14:xfrm>
              <a:off x="3582720" y="2074680"/>
              <a:ext cx="5294880" cy="2887200"/>
            </p14:xfrm>
          </p:contentPart>
        </mc:Choice>
        <mc:Fallback>
          <p:pic>
            <p:nvPicPr>
              <p:cNvPr id="2" name="墨迹 1">
                <a:extLst>
                  <a:ext uri="{FF2B5EF4-FFF2-40B4-BE49-F238E27FC236}">
                    <a16:creationId xmlns:a16="http://schemas.microsoft.com/office/drawing/2014/main" id="{C92DFB7A-47AA-4E89-B34A-F0F6A5ED6B02}"/>
                  </a:ext>
                </a:extLst>
              </p:cNvPr>
              <p:cNvPicPr/>
              <p:nvPr/>
            </p:nvPicPr>
            <p:blipFill>
              <a:blip r:embed="rId3"/>
              <a:stretch>
                <a:fillRect/>
              </a:stretch>
            </p:blipFill>
            <p:spPr>
              <a:xfrm>
                <a:off x="3573360" y="2065320"/>
                <a:ext cx="5313600" cy="2905920"/>
              </a:xfrm>
              <a:prstGeom prst="rect">
                <a:avLst/>
              </a:prstGeom>
            </p:spPr>
          </p:pic>
        </mc:Fallback>
      </mc:AlternateContent>
    </p:spTree>
    <p:extLst>
      <p:ext uri="{BB962C8B-B14F-4D97-AF65-F5344CB8AC3E}">
        <p14:creationId xmlns:p14="http://schemas.microsoft.com/office/powerpoint/2010/main" val="38838583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3554326-E479-45F8-80F9-2C1126C56CE4}"/>
              </a:ext>
            </a:extLst>
          </p:cNvPr>
          <p:cNvSpPr txBox="1"/>
          <p:nvPr/>
        </p:nvSpPr>
        <p:spPr>
          <a:xfrm>
            <a:off x="2635486" y="444595"/>
            <a:ext cx="7221578" cy="769441"/>
          </a:xfrm>
          <a:prstGeom prst="rect">
            <a:avLst/>
          </a:prstGeom>
          <a:noFill/>
        </p:spPr>
        <p:txBody>
          <a:bodyPr wrap="square" rtlCol="0">
            <a:spAutoFit/>
          </a:bodyPr>
          <a:lstStyle/>
          <a:p>
            <a:r>
              <a:rPr lang="zh-CN" altLang="en-US" sz="4400" b="1" dirty="0">
                <a:solidFill>
                  <a:schemeClr val="tx1">
                    <a:lumMod val="85000"/>
                    <a:lumOff val="15000"/>
                  </a:schemeClr>
                </a:solidFill>
                <a:latin typeface="Segoe UI" panose="020B0502040204020203" pitchFamily="34" charset="0"/>
                <a:cs typeface="Segoe UI" panose="020B0502040204020203" pitchFamily="34" charset="0"/>
              </a:rPr>
              <a:t> </a:t>
            </a:r>
            <a:r>
              <a:rPr lang="en-US" altLang="zh-CN" sz="4400" b="1" dirty="0">
                <a:solidFill>
                  <a:schemeClr val="tx1">
                    <a:lumMod val="85000"/>
                    <a:lumOff val="15000"/>
                  </a:schemeClr>
                </a:solidFill>
                <a:latin typeface="Segoe UI" panose="020B0502040204020203" pitchFamily="34" charset="0"/>
                <a:cs typeface="Segoe UI" panose="020B0502040204020203" pitchFamily="34" charset="0"/>
              </a:rPr>
              <a:t>P3397 </a:t>
            </a:r>
            <a:r>
              <a:rPr lang="en-US" altLang="zh-CN" sz="4400" b="1" dirty="0" err="1">
                <a:solidFill>
                  <a:schemeClr val="tx1">
                    <a:lumMod val="85000"/>
                    <a:lumOff val="15000"/>
                  </a:schemeClr>
                </a:solidFill>
                <a:latin typeface="Segoe UI" panose="020B0502040204020203" pitchFamily="34" charset="0"/>
                <a:cs typeface="Segoe UI" panose="020B0502040204020203" pitchFamily="34" charset="0"/>
              </a:rPr>
              <a:t>eazy</a:t>
            </a:r>
            <a:r>
              <a:rPr lang="en-US" altLang="zh-CN" sz="4400" b="1" dirty="0">
                <a:solidFill>
                  <a:schemeClr val="tx1">
                    <a:lumMod val="85000"/>
                    <a:lumOff val="15000"/>
                  </a:schemeClr>
                </a:solidFill>
                <a:latin typeface="Segoe UI" panose="020B0502040204020203" pitchFamily="34" charset="0"/>
                <a:cs typeface="Segoe UI" panose="020B0502040204020203" pitchFamily="34" charset="0"/>
              </a:rPr>
              <a:t> </a:t>
            </a:r>
            <a:endParaRPr lang="en-US" sz="4400" b="1" dirty="0">
              <a:solidFill>
                <a:schemeClr val="tx1">
                  <a:lumMod val="85000"/>
                  <a:lumOff val="15000"/>
                </a:schemeClr>
              </a:solidFill>
              <a:latin typeface="Segoe UI" panose="020B0502040204020203" pitchFamily="34" charset="0"/>
              <a:cs typeface="Segoe UI" panose="020B0502040204020203" pitchFamily="34" charset="0"/>
            </a:endParaRPr>
          </a:p>
        </p:txBody>
      </p:sp>
      <p:sp>
        <p:nvSpPr>
          <p:cNvPr id="16" name="Slide Number Placeholder 15">
            <a:extLst>
              <a:ext uri="{FF2B5EF4-FFF2-40B4-BE49-F238E27FC236}">
                <a16:creationId xmlns:a16="http://schemas.microsoft.com/office/drawing/2014/main" id="{DE4D6F58-E121-4230-B692-B6CCC92F5657}"/>
              </a:ext>
            </a:extLst>
          </p:cNvPr>
          <p:cNvSpPr>
            <a:spLocks noGrp="1"/>
          </p:cNvSpPr>
          <p:nvPr>
            <p:ph type="sldNum" sz="quarter" idx="12"/>
          </p:nvPr>
        </p:nvSpPr>
        <p:spPr/>
        <p:txBody>
          <a:bodyPr/>
          <a:lstStyle/>
          <a:p>
            <a:fld id="{B4B9BCA1-DEDB-4768-B0C2-9E03C02986FE}" type="slidenum">
              <a:rPr lang="en-US" smtClean="0">
                <a:solidFill>
                  <a:schemeClr val="tx1"/>
                </a:solidFill>
              </a:rPr>
              <a:t>26</a:t>
            </a:fld>
            <a:endParaRPr lang="en-US" dirty="0">
              <a:solidFill>
                <a:schemeClr val="tx1"/>
              </a:solidFill>
            </a:endParaRPr>
          </a:p>
        </p:txBody>
      </p:sp>
      <p:sp>
        <p:nvSpPr>
          <p:cNvPr id="20" name="Date Placeholder 19">
            <a:extLst>
              <a:ext uri="{FF2B5EF4-FFF2-40B4-BE49-F238E27FC236}">
                <a16:creationId xmlns:a16="http://schemas.microsoft.com/office/drawing/2014/main" id="{CD94F424-98E4-4764-989F-23F3C4A2C20A}"/>
              </a:ext>
            </a:extLst>
          </p:cNvPr>
          <p:cNvSpPr>
            <a:spLocks noGrp="1"/>
          </p:cNvSpPr>
          <p:nvPr>
            <p:ph type="dt" sz="half" idx="10"/>
          </p:nvPr>
        </p:nvSpPr>
        <p:spPr/>
        <p:txBody>
          <a:bodyPr/>
          <a:lstStyle/>
          <a:p>
            <a:fld id="{29446ED0-A0F0-4DD8-9F67-B90C7A380A10}" type="datetime1">
              <a:rPr lang="en-US" smtClean="0"/>
              <a:t>7/27/2020</a:t>
            </a:fld>
            <a:endParaRPr lang="en-US" dirty="0"/>
          </a:p>
        </p:txBody>
      </p:sp>
      <p:grpSp>
        <p:nvGrpSpPr>
          <p:cNvPr id="8" name="组合 7">
            <a:extLst>
              <a:ext uri="{FF2B5EF4-FFF2-40B4-BE49-F238E27FC236}">
                <a16:creationId xmlns:a16="http://schemas.microsoft.com/office/drawing/2014/main" id="{5EC20C82-B5C6-4907-84A4-772554A9C618}"/>
              </a:ext>
            </a:extLst>
          </p:cNvPr>
          <p:cNvGrpSpPr/>
          <p:nvPr/>
        </p:nvGrpSpPr>
        <p:grpSpPr>
          <a:xfrm>
            <a:off x="757011" y="161895"/>
            <a:ext cx="1878475" cy="1098687"/>
            <a:chOff x="757011" y="161895"/>
            <a:chExt cx="1878475" cy="1098687"/>
          </a:xfrm>
        </p:grpSpPr>
        <p:sp>
          <p:nvSpPr>
            <p:cNvPr id="9" name="Flowchart: Manual Input 7">
              <a:extLst>
                <a:ext uri="{FF2B5EF4-FFF2-40B4-BE49-F238E27FC236}">
                  <a16:creationId xmlns:a16="http://schemas.microsoft.com/office/drawing/2014/main" id="{B51AA91D-0A57-4102-8BA8-0AB89CA8F42F}"/>
                </a:ext>
              </a:extLst>
            </p:cNvPr>
            <p:cNvSpPr/>
            <p:nvPr/>
          </p:nvSpPr>
          <p:spPr>
            <a:xfrm rot="5400000" flipH="1" flipV="1">
              <a:off x="1201594" y="-46536"/>
              <a:ext cx="862535" cy="1751702"/>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5247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5247 h 10000"/>
                <a:gd name="connsiteX0" fmla="*/ 0 w 10000"/>
                <a:gd name="connsiteY0" fmla="*/ 4506 h 9259"/>
                <a:gd name="connsiteX1" fmla="*/ 10000 w 10000"/>
                <a:gd name="connsiteY1" fmla="*/ 0 h 9259"/>
                <a:gd name="connsiteX2" fmla="*/ 10000 w 10000"/>
                <a:gd name="connsiteY2" fmla="*/ 9259 h 9259"/>
                <a:gd name="connsiteX3" fmla="*/ 0 w 10000"/>
                <a:gd name="connsiteY3" fmla="*/ 9259 h 9259"/>
                <a:gd name="connsiteX4" fmla="*/ 0 w 10000"/>
                <a:gd name="connsiteY4" fmla="*/ 4506 h 9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9259">
                  <a:moveTo>
                    <a:pt x="0" y="4506"/>
                  </a:moveTo>
                  <a:lnTo>
                    <a:pt x="10000" y="0"/>
                  </a:lnTo>
                  <a:lnTo>
                    <a:pt x="10000" y="9259"/>
                  </a:lnTo>
                  <a:lnTo>
                    <a:pt x="0" y="9259"/>
                  </a:lnTo>
                  <a:lnTo>
                    <a:pt x="0" y="4506"/>
                  </a:lnTo>
                  <a:close/>
                </a:path>
              </a:pathLst>
            </a:custGeom>
            <a:solidFill>
              <a:srgbClr val="FF5C0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10" name="Straight Connector 13">
              <a:extLst>
                <a:ext uri="{FF2B5EF4-FFF2-40B4-BE49-F238E27FC236}">
                  <a16:creationId xmlns:a16="http://schemas.microsoft.com/office/drawing/2014/main" id="{2B96FD5B-E58C-4C1B-A467-EF99ED068D14}"/>
                </a:ext>
              </a:extLst>
            </p:cNvPr>
            <p:cNvCxnSpPr>
              <a:cxnSpLocks/>
            </p:cNvCxnSpPr>
            <p:nvPr/>
          </p:nvCxnSpPr>
          <p:spPr>
            <a:xfrm>
              <a:off x="1787764" y="161895"/>
              <a:ext cx="847722" cy="815988"/>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grpSp>
      <p:sp>
        <p:nvSpPr>
          <p:cNvPr id="3" name="文本框 2">
            <a:extLst>
              <a:ext uri="{FF2B5EF4-FFF2-40B4-BE49-F238E27FC236}">
                <a16:creationId xmlns:a16="http://schemas.microsoft.com/office/drawing/2014/main" id="{9E78F71A-ACC7-47F3-BF4F-74CAF89D8F3E}"/>
              </a:ext>
            </a:extLst>
          </p:cNvPr>
          <p:cNvSpPr txBox="1"/>
          <p:nvPr/>
        </p:nvSpPr>
        <p:spPr>
          <a:xfrm>
            <a:off x="1797362" y="1496735"/>
            <a:ext cx="8597276" cy="1570686"/>
          </a:xfrm>
          <a:prstGeom prst="rect">
            <a:avLst/>
          </a:prstGeom>
          <a:noFill/>
        </p:spPr>
        <p:txBody>
          <a:bodyPr wrap="square" rtlCol="0">
            <a:spAutoFit/>
          </a:bodyPr>
          <a:lstStyle/>
          <a:p>
            <a:pPr marL="342900" indent="-342900">
              <a:lnSpc>
                <a:spcPts val="4000"/>
              </a:lnSpc>
              <a:buFont typeface="Wingdings" panose="05000000000000000000" pitchFamily="2" charset="2"/>
              <a:buChar char="l"/>
            </a:pPr>
            <a:r>
              <a:rPr lang="zh-CN" altLang="en-US" sz="2000" b="0" i="0" dirty="0">
                <a:effectLst/>
                <a:latin typeface="-apple-system"/>
              </a:rPr>
              <a:t>在 </a:t>
            </a:r>
            <a:r>
              <a:rPr lang="en-US" altLang="zh-CN" sz="2000" b="0" i="0" dirty="0" err="1">
                <a:effectLst/>
                <a:latin typeface="-apple-system"/>
              </a:rPr>
              <a:t>n×n</a:t>
            </a:r>
            <a:r>
              <a:rPr lang="en-US" altLang="zh-CN" sz="2000" b="0" i="0" dirty="0">
                <a:effectLst/>
                <a:latin typeface="-apple-system"/>
              </a:rPr>
              <a:t> </a:t>
            </a:r>
            <a:r>
              <a:rPr lang="zh-CN" altLang="en-US" sz="2000" b="0" i="0" dirty="0">
                <a:effectLst/>
                <a:latin typeface="-apple-system"/>
              </a:rPr>
              <a:t>的格子上有 </a:t>
            </a:r>
            <a:r>
              <a:rPr lang="en-US" altLang="zh-CN" sz="2000" b="0" i="0" dirty="0">
                <a:effectLst/>
                <a:latin typeface="-apple-system"/>
              </a:rPr>
              <a:t>m </a:t>
            </a:r>
            <a:r>
              <a:rPr lang="zh-CN" altLang="en-US" sz="2000" b="0" i="0" dirty="0">
                <a:effectLst/>
                <a:latin typeface="-apple-system"/>
              </a:rPr>
              <a:t>个矩形地毯。</a:t>
            </a:r>
          </a:p>
          <a:p>
            <a:pPr marL="342900" indent="-342900">
              <a:lnSpc>
                <a:spcPts val="4000"/>
              </a:lnSpc>
              <a:buFont typeface="Wingdings" panose="05000000000000000000" pitchFamily="2" charset="2"/>
              <a:buChar char="l"/>
            </a:pPr>
            <a:r>
              <a:rPr lang="zh-CN" altLang="en-US" sz="2000" b="0" i="0" dirty="0">
                <a:effectLst/>
                <a:latin typeface="-apple-system"/>
              </a:rPr>
              <a:t>给出这些地毯的信息，问每个点被多少个地毯覆盖。</a:t>
            </a:r>
            <a:endParaRPr lang="en-US" altLang="zh-CN" sz="2000" b="0" i="0" dirty="0">
              <a:effectLst/>
              <a:latin typeface="-apple-system"/>
            </a:endParaRPr>
          </a:p>
          <a:p>
            <a:pPr marL="342900" indent="-342900">
              <a:lnSpc>
                <a:spcPts val="4000"/>
              </a:lnSpc>
              <a:buFont typeface="Wingdings" panose="05000000000000000000" pitchFamily="2" charset="2"/>
              <a:buChar char="l"/>
            </a:pPr>
            <a:r>
              <a:rPr lang="zh-CN" altLang="en-US" sz="2000" dirty="0">
                <a:latin typeface="-apple-system"/>
              </a:rPr>
              <a:t>每个地毯给出左上角和右下角坐标</a:t>
            </a:r>
            <a:endParaRPr lang="en-US" altLang="zh-CN" sz="2000" b="0" i="0" dirty="0">
              <a:effectLst/>
              <a:latin typeface="-apple-system"/>
            </a:endParaRPr>
          </a:p>
        </p:txBody>
      </p:sp>
      <mc:AlternateContent xmlns:mc="http://schemas.openxmlformats.org/markup-compatibility/2006">
        <mc:Choice xmlns:p14="http://schemas.microsoft.com/office/powerpoint/2010/main" Requires="p14">
          <p:contentPart p14:bwMode="auto" r:id="rId2">
            <p14:nvContentPartPr>
              <p14:cNvPr id="2" name="墨迹 1">
                <a:extLst>
                  <a:ext uri="{FF2B5EF4-FFF2-40B4-BE49-F238E27FC236}">
                    <a16:creationId xmlns:a16="http://schemas.microsoft.com/office/drawing/2014/main" id="{9408F1EA-96CE-47C7-92E5-AF8D45A54C1B}"/>
                  </a:ext>
                </a:extLst>
              </p14:cNvPr>
              <p14:cNvContentPartPr/>
              <p14:nvPr/>
            </p14:nvContentPartPr>
            <p14:xfrm>
              <a:off x="3155400" y="381600"/>
              <a:ext cx="6386400" cy="4990680"/>
            </p14:xfrm>
          </p:contentPart>
        </mc:Choice>
        <mc:Fallback>
          <p:pic>
            <p:nvPicPr>
              <p:cNvPr id="2" name="墨迹 1">
                <a:extLst>
                  <a:ext uri="{FF2B5EF4-FFF2-40B4-BE49-F238E27FC236}">
                    <a16:creationId xmlns:a16="http://schemas.microsoft.com/office/drawing/2014/main" id="{9408F1EA-96CE-47C7-92E5-AF8D45A54C1B}"/>
                  </a:ext>
                </a:extLst>
              </p:cNvPr>
              <p:cNvPicPr/>
              <p:nvPr/>
            </p:nvPicPr>
            <p:blipFill>
              <a:blip r:embed="rId3"/>
              <a:stretch>
                <a:fillRect/>
              </a:stretch>
            </p:blipFill>
            <p:spPr>
              <a:xfrm>
                <a:off x="3146040" y="372240"/>
                <a:ext cx="6405120" cy="5009400"/>
              </a:xfrm>
              <a:prstGeom prst="rect">
                <a:avLst/>
              </a:prstGeom>
            </p:spPr>
          </p:pic>
        </mc:Fallback>
      </mc:AlternateContent>
    </p:spTree>
    <p:extLst>
      <p:ext uri="{BB962C8B-B14F-4D97-AF65-F5344CB8AC3E}">
        <p14:creationId xmlns:p14="http://schemas.microsoft.com/office/powerpoint/2010/main" val="25994037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3554326-E479-45F8-80F9-2C1126C56CE4}"/>
              </a:ext>
            </a:extLst>
          </p:cNvPr>
          <p:cNvSpPr txBox="1"/>
          <p:nvPr/>
        </p:nvSpPr>
        <p:spPr>
          <a:xfrm>
            <a:off x="2635485" y="444595"/>
            <a:ext cx="9083935" cy="707886"/>
          </a:xfrm>
          <a:prstGeom prst="rect">
            <a:avLst/>
          </a:prstGeom>
          <a:noFill/>
        </p:spPr>
        <p:txBody>
          <a:bodyPr wrap="square" rtlCol="0">
            <a:spAutoFit/>
          </a:bodyPr>
          <a:lstStyle/>
          <a:p>
            <a:r>
              <a:rPr lang="en-US" altLang="zh-CN" sz="4000" b="1" dirty="0">
                <a:solidFill>
                  <a:schemeClr val="tx1">
                    <a:lumMod val="85000"/>
                    <a:lumOff val="15000"/>
                  </a:schemeClr>
                </a:solidFill>
                <a:latin typeface="Segoe UI" panose="020B0502040204020203" pitchFamily="34" charset="0"/>
                <a:cs typeface="Segoe UI" panose="020B0502040204020203" pitchFamily="34" charset="0"/>
              </a:rPr>
              <a:t>2012D2T2</a:t>
            </a:r>
            <a:r>
              <a:rPr lang="zh-CN" altLang="en-US" sz="4000" b="1" dirty="0">
                <a:solidFill>
                  <a:schemeClr val="tx1">
                    <a:lumMod val="85000"/>
                    <a:lumOff val="15000"/>
                  </a:schemeClr>
                </a:solidFill>
                <a:latin typeface="Segoe UI" panose="020B0502040204020203" pitchFamily="34" charset="0"/>
                <a:cs typeface="Segoe UI" panose="020B0502040204020203" pitchFamily="34" charset="0"/>
              </a:rPr>
              <a:t> </a:t>
            </a:r>
            <a:r>
              <a:rPr lang="en-US" altLang="zh-CN" sz="4000" b="1" dirty="0">
                <a:solidFill>
                  <a:schemeClr val="tx1">
                    <a:lumMod val="85000"/>
                    <a:lumOff val="15000"/>
                  </a:schemeClr>
                </a:solidFill>
                <a:latin typeface="Segoe UI" panose="020B0502040204020203" pitchFamily="34" charset="0"/>
                <a:cs typeface="Segoe UI" panose="020B0502040204020203" pitchFamily="34" charset="0"/>
              </a:rPr>
              <a:t>P1083 </a:t>
            </a:r>
            <a:r>
              <a:rPr lang="zh-CN" altLang="en-US" sz="4000" b="1" dirty="0">
                <a:solidFill>
                  <a:schemeClr val="tx1">
                    <a:lumMod val="85000"/>
                    <a:lumOff val="15000"/>
                  </a:schemeClr>
                </a:solidFill>
                <a:latin typeface="Segoe UI" panose="020B0502040204020203" pitchFamily="34" charset="0"/>
                <a:cs typeface="Segoe UI" panose="020B0502040204020203" pitchFamily="34" charset="0"/>
              </a:rPr>
              <a:t>借教室 </a:t>
            </a:r>
            <a:r>
              <a:rPr lang="en-US" altLang="zh-CN" sz="4000" b="1" dirty="0">
                <a:solidFill>
                  <a:schemeClr val="tx1">
                    <a:lumMod val="85000"/>
                    <a:lumOff val="15000"/>
                  </a:schemeClr>
                </a:solidFill>
                <a:latin typeface="Segoe UI" panose="020B0502040204020203" pitchFamily="34" charset="0"/>
                <a:cs typeface="Segoe UI" panose="020B0502040204020203" pitchFamily="34" charset="0"/>
              </a:rPr>
              <a:t>Medium-</a:t>
            </a:r>
            <a:endParaRPr lang="en-US" sz="4000" b="1" dirty="0">
              <a:solidFill>
                <a:schemeClr val="tx1">
                  <a:lumMod val="85000"/>
                  <a:lumOff val="15000"/>
                </a:schemeClr>
              </a:solidFill>
              <a:latin typeface="Segoe UI" panose="020B0502040204020203" pitchFamily="34" charset="0"/>
              <a:cs typeface="Segoe UI" panose="020B0502040204020203" pitchFamily="34" charset="0"/>
            </a:endParaRPr>
          </a:p>
        </p:txBody>
      </p:sp>
      <p:sp>
        <p:nvSpPr>
          <p:cNvPr id="16" name="Slide Number Placeholder 15">
            <a:extLst>
              <a:ext uri="{FF2B5EF4-FFF2-40B4-BE49-F238E27FC236}">
                <a16:creationId xmlns:a16="http://schemas.microsoft.com/office/drawing/2014/main" id="{DE4D6F58-E121-4230-B692-B6CCC92F5657}"/>
              </a:ext>
            </a:extLst>
          </p:cNvPr>
          <p:cNvSpPr>
            <a:spLocks noGrp="1"/>
          </p:cNvSpPr>
          <p:nvPr>
            <p:ph type="sldNum" sz="quarter" idx="12"/>
          </p:nvPr>
        </p:nvSpPr>
        <p:spPr/>
        <p:txBody>
          <a:bodyPr/>
          <a:lstStyle/>
          <a:p>
            <a:fld id="{B4B9BCA1-DEDB-4768-B0C2-9E03C02986FE}" type="slidenum">
              <a:rPr lang="en-US" smtClean="0">
                <a:solidFill>
                  <a:schemeClr val="tx1"/>
                </a:solidFill>
              </a:rPr>
              <a:t>27</a:t>
            </a:fld>
            <a:endParaRPr lang="en-US" dirty="0">
              <a:solidFill>
                <a:schemeClr val="tx1"/>
              </a:solidFill>
            </a:endParaRPr>
          </a:p>
        </p:txBody>
      </p:sp>
      <p:sp>
        <p:nvSpPr>
          <p:cNvPr id="20" name="Date Placeholder 19">
            <a:extLst>
              <a:ext uri="{FF2B5EF4-FFF2-40B4-BE49-F238E27FC236}">
                <a16:creationId xmlns:a16="http://schemas.microsoft.com/office/drawing/2014/main" id="{CD94F424-98E4-4764-989F-23F3C4A2C20A}"/>
              </a:ext>
            </a:extLst>
          </p:cNvPr>
          <p:cNvSpPr>
            <a:spLocks noGrp="1"/>
          </p:cNvSpPr>
          <p:nvPr>
            <p:ph type="dt" sz="half" idx="10"/>
          </p:nvPr>
        </p:nvSpPr>
        <p:spPr/>
        <p:txBody>
          <a:bodyPr/>
          <a:lstStyle/>
          <a:p>
            <a:fld id="{29446ED0-A0F0-4DD8-9F67-B90C7A380A10}" type="datetime1">
              <a:rPr lang="en-US" smtClean="0"/>
              <a:t>7/27/2020</a:t>
            </a:fld>
            <a:endParaRPr lang="en-US" dirty="0"/>
          </a:p>
        </p:txBody>
      </p:sp>
      <p:grpSp>
        <p:nvGrpSpPr>
          <p:cNvPr id="8" name="组合 7">
            <a:extLst>
              <a:ext uri="{FF2B5EF4-FFF2-40B4-BE49-F238E27FC236}">
                <a16:creationId xmlns:a16="http://schemas.microsoft.com/office/drawing/2014/main" id="{5EC20C82-B5C6-4907-84A4-772554A9C618}"/>
              </a:ext>
            </a:extLst>
          </p:cNvPr>
          <p:cNvGrpSpPr/>
          <p:nvPr/>
        </p:nvGrpSpPr>
        <p:grpSpPr>
          <a:xfrm>
            <a:off x="757011" y="161895"/>
            <a:ext cx="1878475" cy="1098687"/>
            <a:chOff x="757011" y="161895"/>
            <a:chExt cx="1878475" cy="1098687"/>
          </a:xfrm>
        </p:grpSpPr>
        <p:sp>
          <p:nvSpPr>
            <p:cNvPr id="9" name="Flowchart: Manual Input 7">
              <a:extLst>
                <a:ext uri="{FF2B5EF4-FFF2-40B4-BE49-F238E27FC236}">
                  <a16:creationId xmlns:a16="http://schemas.microsoft.com/office/drawing/2014/main" id="{B51AA91D-0A57-4102-8BA8-0AB89CA8F42F}"/>
                </a:ext>
              </a:extLst>
            </p:cNvPr>
            <p:cNvSpPr/>
            <p:nvPr/>
          </p:nvSpPr>
          <p:spPr>
            <a:xfrm rot="5400000" flipH="1" flipV="1">
              <a:off x="1201594" y="-46536"/>
              <a:ext cx="862535" cy="1751702"/>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5247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5247 h 10000"/>
                <a:gd name="connsiteX0" fmla="*/ 0 w 10000"/>
                <a:gd name="connsiteY0" fmla="*/ 4506 h 9259"/>
                <a:gd name="connsiteX1" fmla="*/ 10000 w 10000"/>
                <a:gd name="connsiteY1" fmla="*/ 0 h 9259"/>
                <a:gd name="connsiteX2" fmla="*/ 10000 w 10000"/>
                <a:gd name="connsiteY2" fmla="*/ 9259 h 9259"/>
                <a:gd name="connsiteX3" fmla="*/ 0 w 10000"/>
                <a:gd name="connsiteY3" fmla="*/ 9259 h 9259"/>
                <a:gd name="connsiteX4" fmla="*/ 0 w 10000"/>
                <a:gd name="connsiteY4" fmla="*/ 4506 h 9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9259">
                  <a:moveTo>
                    <a:pt x="0" y="4506"/>
                  </a:moveTo>
                  <a:lnTo>
                    <a:pt x="10000" y="0"/>
                  </a:lnTo>
                  <a:lnTo>
                    <a:pt x="10000" y="9259"/>
                  </a:lnTo>
                  <a:lnTo>
                    <a:pt x="0" y="9259"/>
                  </a:lnTo>
                  <a:lnTo>
                    <a:pt x="0" y="4506"/>
                  </a:lnTo>
                  <a:close/>
                </a:path>
              </a:pathLst>
            </a:custGeom>
            <a:solidFill>
              <a:srgbClr val="FF5C0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10" name="Straight Connector 13">
              <a:extLst>
                <a:ext uri="{FF2B5EF4-FFF2-40B4-BE49-F238E27FC236}">
                  <a16:creationId xmlns:a16="http://schemas.microsoft.com/office/drawing/2014/main" id="{2B96FD5B-E58C-4C1B-A467-EF99ED068D14}"/>
                </a:ext>
              </a:extLst>
            </p:cNvPr>
            <p:cNvCxnSpPr>
              <a:cxnSpLocks/>
            </p:cNvCxnSpPr>
            <p:nvPr/>
          </p:nvCxnSpPr>
          <p:spPr>
            <a:xfrm>
              <a:off x="1787764" y="161895"/>
              <a:ext cx="847722" cy="815988"/>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grpSp>
      <p:sp>
        <p:nvSpPr>
          <p:cNvPr id="2" name="文本框 1">
            <a:extLst>
              <a:ext uri="{FF2B5EF4-FFF2-40B4-BE49-F238E27FC236}">
                <a16:creationId xmlns:a16="http://schemas.microsoft.com/office/drawing/2014/main" id="{B83C028D-3800-421C-9683-C1CD9844C88F}"/>
              </a:ext>
            </a:extLst>
          </p:cNvPr>
          <p:cNvSpPr txBox="1"/>
          <p:nvPr/>
        </p:nvSpPr>
        <p:spPr>
          <a:xfrm>
            <a:off x="1797362" y="1496735"/>
            <a:ext cx="8597276" cy="544765"/>
          </a:xfrm>
          <a:prstGeom prst="rect">
            <a:avLst/>
          </a:prstGeom>
          <a:noFill/>
        </p:spPr>
        <p:txBody>
          <a:bodyPr wrap="square" rtlCol="0">
            <a:spAutoFit/>
          </a:bodyPr>
          <a:lstStyle/>
          <a:p>
            <a:pPr marL="342900" indent="-342900">
              <a:lnSpc>
                <a:spcPts val="4000"/>
              </a:lnSpc>
              <a:buFont typeface="Wingdings" panose="05000000000000000000" pitchFamily="2" charset="2"/>
              <a:buChar char="l"/>
            </a:pPr>
            <a:r>
              <a:rPr lang="en-US" altLang="zh-CN" sz="2000" dirty="0">
                <a:latin typeface="Fira Sans"/>
                <a:hlinkClick r:id="rId2"/>
              </a:rPr>
              <a:t>Link</a:t>
            </a:r>
            <a:endParaRPr lang="en-US" altLang="zh-CN" sz="2000" dirty="0">
              <a:latin typeface="Fira Sans"/>
            </a:endParaRPr>
          </a:p>
        </p:txBody>
      </p:sp>
    </p:spTree>
    <p:extLst>
      <p:ext uri="{BB962C8B-B14F-4D97-AF65-F5344CB8AC3E}">
        <p14:creationId xmlns:p14="http://schemas.microsoft.com/office/powerpoint/2010/main" val="12790455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3554326-E479-45F8-80F9-2C1126C56CE4}"/>
              </a:ext>
            </a:extLst>
          </p:cNvPr>
          <p:cNvSpPr txBox="1"/>
          <p:nvPr/>
        </p:nvSpPr>
        <p:spPr>
          <a:xfrm>
            <a:off x="2635485" y="444595"/>
            <a:ext cx="9083935" cy="707886"/>
          </a:xfrm>
          <a:prstGeom prst="rect">
            <a:avLst/>
          </a:prstGeom>
          <a:noFill/>
        </p:spPr>
        <p:txBody>
          <a:bodyPr wrap="square" rtlCol="0">
            <a:spAutoFit/>
          </a:bodyPr>
          <a:lstStyle/>
          <a:p>
            <a:r>
              <a:rPr lang="en-US" altLang="zh-CN" sz="4000" b="1" dirty="0">
                <a:solidFill>
                  <a:schemeClr val="tx1">
                    <a:lumMod val="85000"/>
                    <a:lumOff val="15000"/>
                  </a:schemeClr>
                </a:solidFill>
                <a:latin typeface="Segoe UI" panose="020B0502040204020203" pitchFamily="34" charset="0"/>
                <a:cs typeface="Segoe UI" panose="020B0502040204020203" pitchFamily="34" charset="0"/>
              </a:rPr>
              <a:t>2015 pjT3 P2671 </a:t>
            </a:r>
            <a:r>
              <a:rPr lang="zh-CN" altLang="en-US" sz="4000" b="1" dirty="0">
                <a:solidFill>
                  <a:schemeClr val="tx1">
                    <a:lumMod val="85000"/>
                    <a:lumOff val="15000"/>
                  </a:schemeClr>
                </a:solidFill>
                <a:latin typeface="Segoe UI" panose="020B0502040204020203" pitchFamily="34" charset="0"/>
                <a:cs typeface="Segoe UI" panose="020B0502040204020203" pitchFamily="34" charset="0"/>
              </a:rPr>
              <a:t>求和 </a:t>
            </a:r>
            <a:r>
              <a:rPr lang="en-US" altLang="zh-CN" sz="4000" b="1" dirty="0" err="1">
                <a:solidFill>
                  <a:schemeClr val="tx1">
                    <a:lumMod val="85000"/>
                    <a:lumOff val="15000"/>
                  </a:schemeClr>
                </a:solidFill>
                <a:latin typeface="Segoe UI" panose="020B0502040204020203" pitchFamily="34" charset="0"/>
                <a:cs typeface="Segoe UI" panose="020B0502040204020203" pitchFamily="34" charset="0"/>
              </a:rPr>
              <a:t>eazy</a:t>
            </a:r>
            <a:r>
              <a:rPr lang="en-US" altLang="zh-CN" sz="4000" b="1" dirty="0">
                <a:solidFill>
                  <a:schemeClr val="tx1">
                    <a:lumMod val="85000"/>
                    <a:lumOff val="15000"/>
                  </a:schemeClr>
                </a:solidFill>
                <a:latin typeface="Segoe UI" panose="020B0502040204020203" pitchFamily="34" charset="0"/>
                <a:cs typeface="Segoe UI" panose="020B0502040204020203" pitchFamily="34" charset="0"/>
              </a:rPr>
              <a:t>+</a:t>
            </a:r>
            <a:endParaRPr lang="en-US" sz="4000" b="1" dirty="0">
              <a:solidFill>
                <a:schemeClr val="tx1">
                  <a:lumMod val="85000"/>
                  <a:lumOff val="15000"/>
                </a:schemeClr>
              </a:solidFill>
              <a:latin typeface="Segoe UI" panose="020B0502040204020203" pitchFamily="34" charset="0"/>
              <a:cs typeface="Segoe UI" panose="020B0502040204020203" pitchFamily="34" charset="0"/>
            </a:endParaRPr>
          </a:p>
        </p:txBody>
      </p:sp>
      <p:sp>
        <p:nvSpPr>
          <p:cNvPr id="16" name="Slide Number Placeholder 15">
            <a:extLst>
              <a:ext uri="{FF2B5EF4-FFF2-40B4-BE49-F238E27FC236}">
                <a16:creationId xmlns:a16="http://schemas.microsoft.com/office/drawing/2014/main" id="{DE4D6F58-E121-4230-B692-B6CCC92F5657}"/>
              </a:ext>
            </a:extLst>
          </p:cNvPr>
          <p:cNvSpPr>
            <a:spLocks noGrp="1"/>
          </p:cNvSpPr>
          <p:nvPr>
            <p:ph type="sldNum" sz="quarter" idx="12"/>
          </p:nvPr>
        </p:nvSpPr>
        <p:spPr/>
        <p:txBody>
          <a:bodyPr/>
          <a:lstStyle/>
          <a:p>
            <a:fld id="{B4B9BCA1-DEDB-4768-B0C2-9E03C02986FE}" type="slidenum">
              <a:rPr lang="en-US" smtClean="0">
                <a:solidFill>
                  <a:schemeClr val="tx1"/>
                </a:solidFill>
              </a:rPr>
              <a:t>28</a:t>
            </a:fld>
            <a:endParaRPr lang="en-US" dirty="0">
              <a:solidFill>
                <a:schemeClr val="tx1"/>
              </a:solidFill>
            </a:endParaRPr>
          </a:p>
        </p:txBody>
      </p:sp>
      <p:sp>
        <p:nvSpPr>
          <p:cNvPr id="20" name="Date Placeholder 19">
            <a:extLst>
              <a:ext uri="{FF2B5EF4-FFF2-40B4-BE49-F238E27FC236}">
                <a16:creationId xmlns:a16="http://schemas.microsoft.com/office/drawing/2014/main" id="{CD94F424-98E4-4764-989F-23F3C4A2C20A}"/>
              </a:ext>
            </a:extLst>
          </p:cNvPr>
          <p:cNvSpPr>
            <a:spLocks noGrp="1"/>
          </p:cNvSpPr>
          <p:nvPr>
            <p:ph type="dt" sz="half" idx="10"/>
          </p:nvPr>
        </p:nvSpPr>
        <p:spPr/>
        <p:txBody>
          <a:bodyPr/>
          <a:lstStyle/>
          <a:p>
            <a:fld id="{29446ED0-A0F0-4DD8-9F67-B90C7A380A10}" type="datetime1">
              <a:rPr lang="en-US" smtClean="0"/>
              <a:t>7/27/2020</a:t>
            </a:fld>
            <a:endParaRPr lang="en-US" dirty="0"/>
          </a:p>
        </p:txBody>
      </p:sp>
      <p:grpSp>
        <p:nvGrpSpPr>
          <p:cNvPr id="8" name="组合 7">
            <a:extLst>
              <a:ext uri="{FF2B5EF4-FFF2-40B4-BE49-F238E27FC236}">
                <a16:creationId xmlns:a16="http://schemas.microsoft.com/office/drawing/2014/main" id="{5EC20C82-B5C6-4907-84A4-772554A9C618}"/>
              </a:ext>
            </a:extLst>
          </p:cNvPr>
          <p:cNvGrpSpPr/>
          <p:nvPr/>
        </p:nvGrpSpPr>
        <p:grpSpPr>
          <a:xfrm>
            <a:off x="757011" y="161895"/>
            <a:ext cx="1878475" cy="1098687"/>
            <a:chOff x="757011" y="161895"/>
            <a:chExt cx="1878475" cy="1098687"/>
          </a:xfrm>
        </p:grpSpPr>
        <p:sp>
          <p:nvSpPr>
            <p:cNvPr id="9" name="Flowchart: Manual Input 7">
              <a:extLst>
                <a:ext uri="{FF2B5EF4-FFF2-40B4-BE49-F238E27FC236}">
                  <a16:creationId xmlns:a16="http://schemas.microsoft.com/office/drawing/2014/main" id="{B51AA91D-0A57-4102-8BA8-0AB89CA8F42F}"/>
                </a:ext>
              </a:extLst>
            </p:cNvPr>
            <p:cNvSpPr/>
            <p:nvPr/>
          </p:nvSpPr>
          <p:spPr>
            <a:xfrm rot="5400000" flipH="1" flipV="1">
              <a:off x="1201594" y="-46536"/>
              <a:ext cx="862535" cy="1751702"/>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5247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5247 h 10000"/>
                <a:gd name="connsiteX0" fmla="*/ 0 w 10000"/>
                <a:gd name="connsiteY0" fmla="*/ 4506 h 9259"/>
                <a:gd name="connsiteX1" fmla="*/ 10000 w 10000"/>
                <a:gd name="connsiteY1" fmla="*/ 0 h 9259"/>
                <a:gd name="connsiteX2" fmla="*/ 10000 w 10000"/>
                <a:gd name="connsiteY2" fmla="*/ 9259 h 9259"/>
                <a:gd name="connsiteX3" fmla="*/ 0 w 10000"/>
                <a:gd name="connsiteY3" fmla="*/ 9259 h 9259"/>
                <a:gd name="connsiteX4" fmla="*/ 0 w 10000"/>
                <a:gd name="connsiteY4" fmla="*/ 4506 h 9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9259">
                  <a:moveTo>
                    <a:pt x="0" y="4506"/>
                  </a:moveTo>
                  <a:lnTo>
                    <a:pt x="10000" y="0"/>
                  </a:lnTo>
                  <a:lnTo>
                    <a:pt x="10000" y="9259"/>
                  </a:lnTo>
                  <a:lnTo>
                    <a:pt x="0" y="9259"/>
                  </a:lnTo>
                  <a:lnTo>
                    <a:pt x="0" y="4506"/>
                  </a:lnTo>
                  <a:close/>
                </a:path>
              </a:pathLst>
            </a:custGeom>
            <a:solidFill>
              <a:srgbClr val="FF5C0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10" name="Straight Connector 13">
              <a:extLst>
                <a:ext uri="{FF2B5EF4-FFF2-40B4-BE49-F238E27FC236}">
                  <a16:creationId xmlns:a16="http://schemas.microsoft.com/office/drawing/2014/main" id="{2B96FD5B-E58C-4C1B-A467-EF99ED068D14}"/>
                </a:ext>
              </a:extLst>
            </p:cNvPr>
            <p:cNvCxnSpPr>
              <a:cxnSpLocks/>
            </p:cNvCxnSpPr>
            <p:nvPr/>
          </p:nvCxnSpPr>
          <p:spPr>
            <a:xfrm>
              <a:off x="1787764" y="161895"/>
              <a:ext cx="847722" cy="815988"/>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grpSp>
      <p:sp>
        <p:nvSpPr>
          <p:cNvPr id="2" name="文本框 1">
            <a:extLst>
              <a:ext uri="{FF2B5EF4-FFF2-40B4-BE49-F238E27FC236}">
                <a16:creationId xmlns:a16="http://schemas.microsoft.com/office/drawing/2014/main" id="{B83C028D-3800-421C-9683-C1CD9844C88F}"/>
              </a:ext>
            </a:extLst>
          </p:cNvPr>
          <p:cNvSpPr txBox="1"/>
          <p:nvPr/>
        </p:nvSpPr>
        <p:spPr>
          <a:xfrm>
            <a:off x="1797362" y="1496735"/>
            <a:ext cx="8597276" cy="544765"/>
          </a:xfrm>
          <a:prstGeom prst="rect">
            <a:avLst/>
          </a:prstGeom>
          <a:noFill/>
        </p:spPr>
        <p:txBody>
          <a:bodyPr wrap="square" rtlCol="0">
            <a:spAutoFit/>
          </a:bodyPr>
          <a:lstStyle/>
          <a:p>
            <a:pPr marL="342900" indent="-342900">
              <a:lnSpc>
                <a:spcPts val="4000"/>
              </a:lnSpc>
              <a:buFont typeface="Wingdings" panose="05000000000000000000" pitchFamily="2" charset="2"/>
              <a:buChar char="l"/>
            </a:pPr>
            <a:r>
              <a:rPr lang="en-US" altLang="zh-CN" sz="2000" dirty="0">
                <a:latin typeface="Fira Sans"/>
                <a:hlinkClick r:id="rId2"/>
              </a:rPr>
              <a:t>Link</a:t>
            </a:r>
            <a:endParaRPr lang="en-US" altLang="zh-CN" sz="2000" dirty="0">
              <a:latin typeface="Fira Sans"/>
            </a:endParaRPr>
          </a:p>
        </p:txBody>
      </p:sp>
    </p:spTree>
    <p:extLst>
      <p:ext uri="{BB962C8B-B14F-4D97-AF65-F5344CB8AC3E}">
        <p14:creationId xmlns:p14="http://schemas.microsoft.com/office/powerpoint/2010/main" val="255006548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3554326-E479-45F8-80F9-2C1126C56CE4}"/>
              </a:ext>
            </a:extLst>
          </p:cNvPr>
          <p:cNvSpPr txBox="1"/>
          <p:nvPr/>
        </p:nvSpPr>
        <p:spPr>
          <a:xfrm>
            <a:off x="2635486" y="444595"/>
            <a:ext cx="7221578" cy="769441"/>
          </a:xfrm>
          <a:prstGeom prst="rect">
            <a:avLst/>
          </a:prstGeom>
          <a:noFill/>
        </p:spPr>
        <p:txBody>
          <a:bodyPr wrap="square" rtlCol="0">
            <a:spAutoFit/>
          </a:bodyPr>
          <a:lstStyle/>
          <a:p>
            <a:r>
              <a:rPr lang="zh-CN" altLang="en-US" sz="4400" b="1" dirty="0">
                <a:solidFill>
                  <a:schemeClr val="tx1">
                    <a:lumMod val="85000"/>
                    <a:lumOff val="15000"/>
                  </a:schemeClr>
                </a:solidFill>
                <a:latin typeface="Segoe UI" panose="020B0502040204020203" pitchFamily="34" charset="0"/>
                <a:cs typeface="Segoe UI" panose="020B0502040204020203" pitchFamily="34" charset="0"/>
              </a:rPr>
              <a:t> </a:t>
            </a:r>
            <a:r>
              <a:rPr lang="en-US" altLang="zh-CN" sz="4400" b="1" dirty="0">
                <a:solidFill>
                  <a:schemeClr val="tx1">
                    <a:lumMod val="85000"/>
                    <a:lumOff val="15000"/>
                  </a:schemeClr>
                </a:solidFill>
                <a:latin typeface="Segoe UI" panose="020B0502040204020203" pitchFamily="34" charset="0"/>
                <a:cs typeface="Segoe UI" panose="020B0502040204020203" pitchFamily="34" charset="0"/>
              </a:rPr>
              <a:t>2-pointer</a:t>
            </a:r>
            <a:endParaRPr lang="en-US" sz="4400" b="1" dirty="0">
              <a:solidFill>
                <a:schemeClr val="tx1">
                  <a:lumMod val="85000"/>
                  <a:lumOff val="15000"/>
                </a:schemeClr>
              </a:solidFill>
              <a:latin typeface="Segoe UI" panose="020B0502040204020203" pitchFamily="34" charset="0"/>
              <a:cs typeface="Segoe UI" panose="020B0502040204020203" pitchFamily="34" charset="0"/>
            </a:endParaRPr>
          </a:p>
        </p:txBody>
      </p:sp>
      <p:sp>
        <p:nvSpPr>
          <p:cNvPr id="16" name="Slide Number Placeholder 15">
            <a:extLst>
              <a:ext uri="{FF2B5EF4-FFF2-40B4-BE49-F238E27FC236}">
                <a16:creationId xmlns:a16="http://schemas.microsoft.com/office/drawing/2014/main" id="{DE4D6F58-E121-4230-B692-B6CCC92F5657}"/>
              </a:ext>
            </a:extLst>
          </p:cNvPr>
          <p:cNvSpPr>
            <a:spLocks noGrp="1"/>
          </p:cNvSpPr>
          <p:nvPr>
            <p:ph type="sldNum" sz="quarter" idx="12"/>
          </p:nvPr>
        </p:nvSpPr>
        <p:spPr/>
        <p:txBody>
          <a:bodyPr/>
          <a:lstStyle/>
          <a:p>
            <a:fld id="{B4B9BCA1-DEDB-4768-B0C2-9E03C02986FE}" type="slidenum">
              <a:rPr lang="en-US" smtClean="0">
                <a:solidFill>
                  <a:schemeClr val="tx1"/>
                </a:solidFill>
              </a:rPr>
              <a:t>29</a:t>
            </a:fld>
            <a:endParaRPr lang="en-US" dirty="0">
              <a:solidFill>
                <a:schemeClr val="tx1"/>
              </a:solidFill>
            </a:endParaRPr>
          </a:p>
        </p:txBody>
      </p:sp>
      <p:sp>
        <p:nvSpPr>
          <p:cNvPr id="20" name="Date Placeholder 19">
            <a:extLst>
              <a:ext uri="{FF2B5EF4-FFF2-40B4-BE49-F238E27FC236}">
                <a16:creationId xmlns:a16="http://schemas.microsoft.com/office/drawing/2014/main" id="{CD94F424-98E4-4764-989F-23F3C4A2C20A}"/>
              </a:ext>
            </a:extLst>
          </p:cNvPr>
          <p:cNvSpPr>
            <a:spLocks noGrp="1"/>
          </p:cNvSpPr>
          <p:nvPr>
            <p:ph type="dt" sz="half" idx="10"/>
          </p:nvPr>
        </p:nvSpPr>
        <p:spPr/>
        <p:txBody>
          <a:bodyPr/>
          <a:lstStyle/>
          <a:p>
            <a:fld id="{29446ED0-A0F0-4DD8-9F67-B90C7A380A10}" type="datetime1">
              <a:rPr lang="en-US" smtClean="0"/>
              <a:t>7/27/2020</a:t>
            </a:fld>
            <a:endParaRPr lang="en-US" dirty="0"/>
          </a:p>
        </p:txBody>
      </p:sp>
      <p:grpSp>
        <p:nvGrpSpPr>
          <p:cNvPr id="8" name="组合 7">
            <a:extLst>
              <a:ext uri="{FF2B5EF4-FFF2-40B4-BE49-F238E27FC236}">
                <a16:creationId xmlns:a16="http://schemas.microsoft.com/office/drawing/2014/main" id="{5EC20C82-B5C6-4907-84A4-772554A9C618}"/>
              </a:ext>
            </a:extLst>
          </p:cNvPr>
          <p:cNvGrpSpPr/>
          <p:nvPr/>
        </p:nvGrpSpPr>
        <p:grpSpPr>
          <a:xfrm>
            <a:off x="757011" y="161895"/>
            <a:ext cx="1878475" cy="1098687"/>
            <a:chOff x="757011" y="161895"/>
            <a:chExt cx="1878475" cy="1098687"/>
          </a:xfrm>
        </p:grpSpPr>
        <p:sp>
          <p:nvSpPr>
            <p:cNvPr id="9" name="Flowchart: Manual Input 7">
              <a:extLst>
                <a:ext uri="{FF2B5EF4-FFF2-40B4-BE49-F238E27FC236}">
                  <a16:creationId xmlns:a16="http://schemas.microsoft.com/office/drawing/2014/main" id="{B51AA91D-0A57-4102-8BA8-0AB89CA8F42F}"/>
                </a:ext>
              </a:extLst>
            </p:cNvPr>
            <p:cNvSpPr/>
            <p:nvPr/>
          </p:nvSpPr>
          <p:spPr>
            <a:xfrm rot="5400000" flipH="1" flipV="1">
              <a:off x="1201594" y="-46536"/>
              <a:ext cx="862535" cy="1751702"/>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5247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5247 h 10000"/>
                <a:gd name="connsiteX0" fmla="*/ 0 w 10000"/>
                <a:gd name="connsiteY0" fmla="*/ 4506 h 9259"/>
                <a:gd name="connsiteX1" fmla="*/ 10000 w 10000"/>
                <a:gd name="connsiteY1" fmla="*/ 0 h 9259"/>
                <a:gd name="connsiteX2" fmla="*/ 10000 w 10000"/>
                <a:gd name="connsiteY2" fmla="*/ 9259 h 9259"/>
                <a:gd name="connsiteX3" fmla="*/ 0 w 10000"/>
                <a:gd name="connsiteY3" fmla="*/ 9259 h 9259"/>
                <a:gd name="connsiteX4" fmla="*/ 0 w 10000"/>
                <a:gd name="connsiteY4" fmla="*/ 4506 h 9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9259">
                  <a:moveTo>
                    <a:pt x="0" y="4506"/>
                  </a:moveTo>
                  <a:lnTo>
                    <a:pt x="10000" y="0"/>
                  </a:lnTo>
                  <a:lnTo>
                    <a:pt x="10000" y="9259"/>
                  </a:lnTo>
                  <a:lnTo>
                    <a:pt x="0" y="9259"/>
                  </a:lnTo>
                  <a:lnTo>
                    <a:pt x="0" y="4506"/>
                  </a:lnTo>
                  <a:close/>
                </a:path>
              </a:pathLst>
            </a:custGeom>
            <a:solidFill>
              <a:srgbClr val="FF5C0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10" name="Straight Connector 13">
              <a:extLst>
                <a:ext uri="{FF2B5EF4-FFF2-40B4-BE49-F238E27FC236}">
                  <a16:creationId xmlns:a16="http://schemas.microsoft.com/office/drawing/2014/main" id="{2B96FD5B-E58C-4C1B-A467-EF99ED068D14}"/>
                </a:ext>
              </a:extLst>
            </p:cNvPr>
            <p:cNvCxnSpPr>
              <a:cxnSpLocks/>
            </p:cNvCxnSpPr>
            <p:nvPr/>
          </p:nvCxnSpPr>
          <p:spPr>
            <a:xfrm>
              <a:off x="1787764" y="161895"/>
              <a:ext cx="847722" cy="815988"/>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grpSp>
      <p:sp>
        <p:nvSpPr>
          <p:cNvPr id="3" name="文本框 2">
            <a:extLst>
              <a:ext uri="{FF2B5EF4-FFF2-40B4-BE49-F238E27FC236}">
                <a16:creationId xmlns:a16="http://schemas.microsoft.com/office/drawing/2014/main" id="{9E78F71A-ACC7-47F3-BF4F-74CAF89D8F3E}"/>
              </a:ext>
            </a:extLst>
          </p:cNvPr>
          <p:cNvSpPr txBox="1"/>
          <p:nvPr/>
        </p:nvSpPr>
        <p:spPr>
          <a:xfrm>
            <a:off x="1797362" y="1496735"/>
            <a:ext cx="8597276" cy="543354"/>
          </a:xfrm>
          <a:prstGeom prst="rect">
            <a:avLst/>
          </a:prstGeom>
          <a:noFill/>
        </p:spPr>
        <p:txBody>
          <a:bodyPr wrap="square" rtlCol="0">
            <a:spAutoFit/>
          </a:bodyPr>
          <a:lstStyle/>
          <a:p>
            <a:pPr marL="342900" indent="-342900">
              <a:lnSpc>
                <a:spcPts val="4000"/>
              </a:lnSpc>
              <a:buFont typeface="Wingdings" panose="05000000000000000000" pitchFamily="2" charset="2"/>
              <a:buChar char="l"/>
            </a:pPr>
            <a:r>
              <a:rPr lang="en-US" altLang="zh-CN" sz="2000" dirty="0"/>
              <a:t>Two sum:</a:t>
            </a:r>
            <a:r>
              <a:rPr lang="zh-CN" altLang="en-US" sz="2000" dirty="0"/>
              <a:t>给你一个升序数列，找到两个数，使它们和为</a:t>
            </a:r>
            <a:r>
              <a:rPr lang="en-US" altLang="zh-CN" sz="2000" dirty="0"/>
              <a:t>x</a:t>
            </a:r>
            <a:endParaRPr lang="zh-CN" altLang="en-US" sz="2000" dirty="0"/>
          </a:p>
        </p:txBody>
      </p:sp>
      <mc:AlternateContent xmlns:mc="http://schemas.openxmlformats.org/markup-compatibility/2006">
        <mc:Choice xmlns:p14="http://schemas.microsoft.com/office/powerpoint/2010/main" Requires="p14">
          <p:contentPart p14:bwMode="auto" r:id="rId2">
            <p14:nvContentPartPr>
              <p14:cNvPr id="2" name="墨迹 1">
                <a:extLst>
                  <a:ext uri="{FF2B5EF4-FFF2-40B4-BE49-F238E27FC236}">
                    <a16:creationId xmlns:a16="http://schemas.microsoft.com/office/drawing/2014/main" id="{981F8CB6-7311-4057-B195-7C05C5A7DADE}"/>
                  </a:ext>
                </a:extLst>
              </p14:cNvPr>
              <p14:cNvContentPartPr/>
              <p14:nvPr/>
            </p14:nvContentPartPr>
            <p14:xfrm>
              <a:off x="501840" y="2160"/>
              <a:ext cx="10313280" cy="6762600"/>
            </p14:xfrm>
          </p:contentPart>
        </mc:Choice>
        <mc:Fallback>
          <p:pic>
            <p:nvPicPr>
              <p:cNvPr id="2" name="墨迹 1">
                <a:extLst>
                  <a:ext uri="{FF2B5EF4-FFF2-40B4-BE49-F238E27FC236}">
                    <a16:creationId xmlns:a16="http://schemas.microsoft.com/office/drawing/2014/main" id="{981F8CB6-7311-4057-B195-7C05C5A7DADE}"/>
                  </a:ext>
                </a:extLst>
              </p:cNvPr>
              <p:cNvPicPr/>
              <p:nvPr/>
            </p:nvPicPr>
            <p:blipFill>
              <a:blip r:embed="rId3"/>
              <a:stretch>
                <a:fillRect/>
              </a:stretch>
            </p:blipFill>
            <p:spPr>
              <a:xfrm>
                <a:off x="492480" y="-7200"/>
                <a:ext cx="10332000" cy="6781320"/>
              </a:xfrm>
              <a:prstGeom prst="rect">
                <a:avLst/>
              </a:prstGeom>
            </p:spPr>
          </p:pic>
        </mc:Fallback>
      </mc:AlternateContent>
    </p:spTree>
    <p:extLst>
      <p:ext uri="{BB962C8B-B14F-4D97-AF65-F5344CB8AC3E}">
        <p14:creationId xmlns:p14="http://schemas.microsoft.com/office/powerpoint/2010/main" val="13149842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3554326-E479-45F8-80F9-2C1126C56CE4}"/>
              </a:ext>
            </a:extLst>
          </p:cNvPr>
          <p:cNvSpPr txBox="1"/>
          <p:nvPr/>
        </p:nvSpPr>
        <p:spPr>
          <a:xfrm>
            <a:off x="2635486" y="444595"/>
            <a:ext cx="7221578" cy="769441"/>
          </a:xfrm>
          <a:prstGeom prst="rect">
            <a:avLst/>
          </a:prstGeom>
          <a:noFill/>
        </p:spPr>
        <p:txBody>
          <a:bodyPr wrap="square" rtlCol="0">
            <a:spAutoFit/>
          </a:bodyPr>
          <a:lstStyle/>
          <a:p>
            <a:r>
              <a:rPr lang="zh-CN" altLang="en-US" sz="4400" b="1" dirty="0">
                <a:solidFill>
                  <a:schemeClr val="tx1">
                    <a:lumMod val="85000"/>
                    <a:lumOff val="15000"/>
                  </a:schemeClr>
                </a:solidFill>
                <a:latin typeface="Segoe UI" panose="020B0502040204020203" pitchFamily="34" charset="0"/>
                <a:cs typeface="Segoe UI" panose="020B0502040204020203" pitchFamily="34" charset="0"/>
              </a:rPr>
              <a:t> 提高数据结构</a:t>
            </a:r>
            <a:r>
              <a:rPr lang="en-US" altLang="zh-CN" sz="4400" b="1" dirty="0">
                <a:solidFill>
                  <a:schemeClr val="tx1">
                    <a:lumMod val="85000"/>
                    <a:lumOff val="15000"/>
                  </a:schemeClr>
                </a:solidFill>
                <a:latin typeface="Segoe UI" panose="020B0502040204020203" pitchFamily="34" charset="0"/>
                <a:cs typeface="Segoe UI" panose="020B0502040204020203" pitchFamily="34" charset="0"/>
              </a:rPr>
              <a:t>1</a:t>
            </a:r>
            <a:endParaRPr lang="en-US" sz="4400" b="1" dirty="0">
              <a:solidFill>
                <a:schemeClr val="tx1">
                  <a:lumMod val="85000"/>
                  <a:lumOff val="15000"/>
                </a:schemeClr>
              </a:solidFill>
              <a:latin typeface="Segoe UI" panose="020B0502040204020203" pitchFamily="34" charset="0"/>
              <a:cs typeface="Segoe UI" panose="020B0502040204020203" pitchFamily="34" charset="0"/>
            </a:endParaRPr>
          </a:p>
        </p:txBody>
      </p:sp>
      <p:sp>
        <p:nvSpPr>
          <p:cNvPr id="16" name="Slide Number Placeholder 15">
            <a:extLst>
              <a:ext uri="{FF2B5EF4-FFF2-40B4-BE49-F238E27FC236}">
                <a16:creationId xmlns:a16="http://schemas.microsoft.com/office/drawing/2014/main" id="{DE4D6F58-E121-4230-B692-B6CCC92F5657}"/>
              </a:ext>
            </a:extLst>
          </p:cNvPr>
          <p:cNvSpPr>
            <a:spLocks noGrp="1"/>
          </p:cNvSpPr>
          <p:nvPr>
            <p:ph type="sldNum" sz="quarter" idx="12"/>
          </p:nvPr>
        </p:nvSpPr>
        <p:spPr/>
        <p:txBody>
          <a:bodyPr/>
          <a:lstStyle/>
          <a:p>
            <a:fld id="{B4B9BCA1-DEDB-4768-B0C2-9E03C02986FE}" type="slidenum">
              <a:rPr lang="en-US" smtClean="0">
                <a:solidFill>
                  <a:schemeClr val="tx1"/>
                </a:solidFill>
              </a:rPr>
              <a:t>3</a:t>
            </a:fld>
            <a:endParaRPr lang="en-US" dirty="0">
              <a:solidFill>
                <a:schemeClr val="tx1"/>
              </a:solidFill>
            </a:endParaRPr>
          </a:p>
        </p:txBody>
      </p:sp>
      <p:sp>
        <p:nvSpPr>
          <p:cNvPr id="20" name="Date Placeholder 19">
            <a:extLst>
              <a:ext uri="{FF2B5EF4-FFF2-40B4-BE49-F238E27FC236}">
                <a16:creationId xmlns:a16="http://schemas.microsoft.com/office/drawing/2014/main" id="{CD94F424-98E4-4764-989F-23F3C4A2C20A}"/>
              </a:ext>
            </a:extLst>
          </p:cNvPr>
          <p:cNvSpPr>
            <a:spLocks noGrp="1"/>
          </p:cNvSpPr>
          <p:nvPr>
            <p:ph type="dt" sz="half" idx="10"/>
          </p:nvPr>
        </p:nvSpPr>
        <p:spPr/>
        <p:txBody>
          <a:bodyPr/>
          <a:lstStyle/>
          <a:p>
            <a:fld id="{29446ED0-A0F0-4DD8-9F67-B90C7A380A10}" type="datetime1">
              <a:rPr lang="en-US" smtClean="0"/>
              <a:t>7/27/2020</a:t>
            </a:fld>
            <a:endParaRPr lang="en-US" dirty="0"/>
          </a:p>
        </p:txBody>
      </p:sp>
      <p:grpSp>
        <p:nvGrpSpPr>
          <p:cNvPr id="8" name="组合 7">
            <a:extLst>
              <a:ext uri="{FF2B5EF4-FFF2-40B4-BE49-F238E27FC236}">
                <a16:creationId xmlns:a16="http://schemas.microsoft.com/office/drawing/2014/main" id="{5EC20C82-B5C6-4907-84A4-772554A9C618}"/>
              </a:ext>
            </a:extLst>
          </p:cNvPr>
          <p:cNvGrpSpPr/>
          <p:nvPr/>
        </p:nvGrpSpPr>
        <p:grpSpPr>
          <a:xfrm>
            <a:off x="757011" y="161895"/>
            <a:ext cx="1878475" cy="1098687"/>
            <a:chOff x="757011" y="161895"/>
            <a:chExt cx="1878475" cy="1098687"/>
          </a:xfrm>
        </p:grpSpPr>
        <p:sp>
          <p:nvSpPr>
            <p:cNvPr id="9" name="Flowchart: Manual Input 7">
              <a:extLst>
                <a:ext uri="{FF2B5EF4-FFF2-40B4-BE49-F238E27FC236}">
                  <a16:creationId xmlns:a16="http://schemas.microsoft.com/office/drawing/2014/main" id="{B51AA91D-0A57-4102-8BA8-0AB89CA8F42F}"/>
                </a:ext>
              </a:extLst>
            </p:cNvPr>
            <p:cNvSpPr/>
            <p:nvPr/>
          </p:nvSpPr>
          <p:spPr>
            <a:xfrm rot="5400000" flipH="1" flipV="1">
              <a:off x="1201594" y="-46536"/>
              <a:ext cx="862535" cy="1751702"/>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5247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5247 h 10000"/>
                <a:gd name="connsiteX0" fmla="*/ 0 w 10000"/>
                <a:gd name="connsiteY0" fmla="*/ 4506 h 9259"/>
                <a:gd name="connsiteX1" fmla="*/ 10000 w 10000"/>
                <a:gd name="connsiteY1" fmla="*/ 0 h 9259"/>
                <a:gd name="connsiteX2" fmla="*/ 10000 w 10000"/>
                <a:gd name="connsiteY2" fmla="*/ 9259 h 9259"/>
                <a:gd name="connsiteX3" fmla="*/ 0 w 10000"/>
                <a:gd name="connsiteY3" fmla="*/ 9259 h 9259"/>
                <a:gd name="connsiteX4" fmla="*/ 0 w 10000"/>
                <a:gd name="connsiteY4" fmla="*/ 4506 h 9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9259">
                  <a:moveTo>
                    <a:pt x="0" y="4506"/>
                  </a:moveTo>
                  <a:lnTo>
                    <a:pt x="10000" y="0"/>
                  </a:lnTo>
                  <a:lnTo>
                    <a:pt x="10000" y="9259"/>
                  </a:lnTo>
                  <a:lnTo>
                    <a:pt x="0" y="9259"/>
                  </a:lnTo>
                  <a:lnTo>
                    <a:pt x="0" y="4506"/>
                  </a:lnTo>
                  <a:close/>
                </a:path>
              </a:pathLst>
            </a:custGeom>
            <a:solidFill>
              <a:srgbClr val="FF5C0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10" name="Straight Connector 13">
              <a:extLst>
                <a:ext uri="{FF2B5EF4-FFF2-40B4-BE49-F238E27FC236}">
                  <a16:creationId xmlns:a16="http://schemas.microsoft.com/office/drawing/2014/main" id="{2B96FD5B-E58C-4C1B-A467-EF99ED068D14}"/>
                </a:ext>
              </a:extLst>
            </p:cNvPr>
            <p:cNvCxnSpPr>
              <a:cxnSpLocks/>
            </p:cNvCxnSpPr>
            <p:nvPr/>
          </p:nvCxnSpPr>
          <p:spPr>
            <a:xfrm>
              <a:off x="1787764" y="161895"/>
              <a:ext cx="847722" cy="815988"/>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grpSp>
      <p:sp>
        <p:nvSpPr>
          <p:cNvPr id="3" name="文本框 2">
            <a:extLst>
              <a:ext uri="{FF2B5EF4-FFF2-40B4-BE49-F238E27FC236}">
                <a16:creationId xmlns:a16="http://schemas.microsoft.com/office/drawing/2014/main" id="{9E78F71A-ACC7-47F3-BF4F-74CAF89D8F3E}"/>
              </a:ext>
            </a:extLst>
          </p:cNvPr>
          <p:cNvSpPr txBox="1"/>
          <p:nvPr/>
        </p:nvSpPr>
        <p:spPr>
          <a:xfrm>
            <a:off x="2087418" y="1299951"/>
            <a:ext cx="8597276" cy="4134080"/>
          </a:xfrm>
          <a:prstGeom prst="rect">
            <a:avLst/>
          </a:prstGeom>
          <a:noFill/>
        </p:spPr>
        <p:txBody>
          <a:bodyPr wrap="square" rtlCol="0">
            <a:spAutoFit/>
          </a:bodyPr>
          <a:lstStyle/>
          <a:p>
            <a:pPr marL="342900" indent="-342900">
              <a:lnSpc>
                <a:spcPts val="4000"/>
              </a:lnSpc>
              <a:buFont typeface="Wingdings" panose="05000000000000000000" pitchFamily="2" charset="2"/>
              <a:buChar char="l"/>
            </a:pPr>
            <a:r>
              <a:rPr lang="zh-CN" altLang="en-US" sz="2000" dirty="0"/>
              <a:t>差分，前缀和</a:t>
            </a:r>
            <a:endParaRPr lang="en-US" altLang="zh-CN" sz="2000" dirty="0"/>
          </a:p>
          <a:p>
            <a:pPr marL="800100" lvl="1" indent="-342900">
              <a:lnSpc>
                <a:spcPts val="4000"/>
              </a:lnSpc>
              <a:buFont typeface="Wingdings" panose="05000000000000000000" pitchFamily="2" charset="2"/>
              <a:buChar char="l"/>
            </a:pPr>
            <a:r>
              <a:rPr lang="zh-CN" altLang="en-US" sz="2000" dirty="0"/>
              <a:t>树上差分前缀和</a:t>
            </a:r>
            <a:endParaRPr lang="en-US" altLang="zh-CN" sz="2000" dirty="0"/>
          </a:p>
          <a:p>
            <a:pPr marL="342900" indent="-342900">
              <a:lnSpc>
                <a:spcPts val="4000"/>
              </a:lnSpc>
              <a:buFont typeface="Wingdings" panose="05000000000000000000" pitchFamily="2" charset="2"/>
              <a:buChar char="l"/>
            </a:pPr>
            <a:r>
              <a:rPr lang="zh-CN" altLang="en-US" sz="2000" dirty="0"/>
              <a:t>倍增</a:t>
            </a:r>
            <a:endParaRPr lang="en-US" altLang="zh-CN" sz="2000" dirty="0"/>
          </a:p>
          <a:p>
            <a:pPr marL="800100" lvl="1" indent="-342900">
              <a:lnSpc>
                <a:spcPts val="4000"/>
              </a:lnSpc>
              <a:buFont typeface="Wingdings" panose="05000000000000000000" pitchFamily="2" charset="2"/>
              <a:buChar char="l"/>
            </a:pPr>
            <a:r>
              <a:rPr lang="en-US" altLang="zh-CN" sz="2000" dirty="0"/>
              <a:t>RMQ</a:t>
            </a:r>
            <a:r>
              <a:rPr lang="zh-CN" altLang="en-US" sz="2000" dirty="0"/>
              <a:t>（</a:t>
            </a:r>
            <a:r>
              <a:rPr lang="en-US" altLang="zh-CN" sz="2000" dirty="0"/>
              <a:t>ST</a:t>
            </a:r>
            <a:r>
              <a:rPr lang="zh-CN" altLang="en-US" sz="2000" dirty="0"/>
              <a:t>表）</a:t>
            </a:r>
            <a:endParaRPr lang="en-US" altLang="zh-CN" sz="2000" dirty="0"/>
          </a:p>
          <a:p>
            <a:pPr marL="800100" lvl="1" indent="-342900">
              <a:lnSpc>
                <a:spcPts val="4000"/>
              </a:lnSpc>
              <a:buFont typeface="Wingdings" panose="05000000000000000000" pitchFamily="2" charset="2"/>
              <a:buChar char="l"/>
            </a:pPr>
            <a:r>
              <a:rPr lang="en-US" altLang="zh-CN" sz="2000" dirty="0"/>
              <a:t>LCA</a:t>
            </a:r>
            <a:r>
              <a:rPr lang="zh-CN" altLang="en-US" sz="2000" dirty="0"/>
              <a:t>，树上问题</a:t>
            </a:r>
            <a:endParaRPr lang="en-US" altLang="zh-CN" sz="2000" dirty="0"/>
          </a:p>
          <a:p>
            <a:pPr marL="342900" indent="-342900">
              <a:lnSpc>
                <a:spcPts val="4000"/>
              </a:lnSpc>
              <a:buFont typeface="Wingdings" panose="05000000000000000000" pitchFamily="2" charset="2"/>
              <a:buChar char="l"/>
            </a:pPr>
            <a:r>
              <a:rPr lang="zh-CN" altLang="en-US" sz="2000" dirty="0"/>
              <a:t>堆</a:t>
            </a:r>
            <a:endParaRPr lang="en-US" altLang="zh-CN" sz="2000" dirty="0"/>
          </a:p>
          <a:p>
            <a:pPr marL="800100" lvl="1" indent="-342900">
              <a:lnSpc>
                <a:spcPts val="4000"/>
              </a:lnSpc>
              <a:buFont typeface="Wingdings" panose="05000000000000000000" pitchFamily="2" charset="2"/>
              <a:buChar char="l"/>
            </a:pPr>
            <a:r>
              <a:rPr lang="zh-CN" altLang="en-US" sz="2000" dirty="0"/>
              <a:t>优先队列</a:t>
            </a:r>
            <a:endParaRPr lang="en-US" altLang="zh-CN" sz="2000" dirty="0"/>
          </a:p>
          <a:p>
            <a:pPr marL="800100" lvl="1" indent="-342900">
              <a:lnSpc>
                <a:spcPts val="4000"/>
              </a:lnSpc>
              <a:buFont typeface="Wingdings" panose="05000000000000000000" pitchFamily="2" charset="2"/>
              <a:buChar char="l"/>
            </a:pPr>
            <a:r>
              <a:rPr lang="zh-CN" altLang="en-US" sz="2000" dirty="0"/>
              <a:t>堆排序</a:t>
            </a:r>
            <a:endParaRPr lang="en-US" altLang="zh-CN" sz="2000" dirty="0"/>
          </a:p>
        </p:txBody>
      </p:sp>
      <p:sp>
        <p:nvSpPr>
          <p:cNvPr id="2" name="文本框 1">
            <a:extLst>
              <a:ext uri="{FF2B5EF4-FFF2-40B4-BE49-F238E27FC236}">
                <a16:creationId xmlns:a16="http://schemas.microsoft.com/office/drawing/2014/main" id="{6813FD44-C212-4063-A350-48D0F6C5E800}"/>
              </a:ext>
            </a:extLst>
          </p:cNvPr>
          <p:cNvSpPr txBox="1"/>
          <p:nvPr/>
        </p:nvSpPr>
        <p:spPr>
          <a:xfrm>
            <a:off x="5908493" y="1260583"/>
            <a:ext cx="8597276" cy="1569276"/>
          </a:xfrm>
          <a:prstGeom prst="rect">
            <a:avLst/>
          </a:prstGeom>
          <a:noFill/>
        </p:spPr>
        <p:txBody>
          <a:bodyPr wrap="square" rtlCol="0">
            <a:spAutoFit/>
          </a:bodyPr>
          <a:lstStyle/>
          <a:p>
            <a:pPr marL="342900" indent="-342900">
              <a:lnSpc>
                <a:spcPts val="4000"/>
              </a:lnSpc>
              <a:buFont typeface="Wingdings" panose="05000000000000000000" pitchFamily="2" charset="2"/>
              <a:buChar char="l"/>
            </a:pPr>
            <a:r>
              <a:rPr lang="en-US" altLang="zh-CN" sz="2000" dirty="0"/>
              <a:t>2-pointer</a:t>
            </a:r>
          </a:p>
          <a:p>
            <a:pPr marL="342900" indent="-342900">
              <a:lnSpc>
                <a:spcPts val="4000"/>
              </a:lnSpc>
              <a:buFont typeface="Wingdings" panose="05000000000000000000" pitchFamily="2" charset="2"/>
              <a:buChar char="l"/>
            </a:pPr>
            <a:r>
              <a:rPr lang="en-US" altLang="zh-CN" sz="2000" dirty="0" err="1"/>
              <a:t>Trie</a:t>
            </a:r>
            <a:r>
              <a:rPr lang="zh-CN" altLang="en-US" sz="2000" dirty="0"/>
              <a:t>树</a:t>
            </a:r>
            <a:endParaRPr lang="en-US" altLang="zh-CN" sz="2000" dirty="0"/>
          </a:p>
          <a:p>
            <a:pPr marL="342900" indent="-342900">
              <a:lnSpc>
                <a:spcPts val="4000"/>
              </a:lnSpc>
              <a:buFont typeface="Wingdings" panose="05000000000000000000" pitchFamily="2" charset="2"/>
              <a:buChar char="l"/>
            </a:pPr>
            <a:r>
              <a:rPr lang="zh-CN" altLang="en-US" sz="2000" dirty="0"/>
              <a:t>单调栈</a:t>
            </a:r>
          </a:p>
        </p:txBody>
      </p:sp>
      <mc:AlternateContent xmlns:mc="http://schemas.openxmlformats.org/markup-compatibility/2006">
        <mc:Choice xmlns:p14="http://schemas.microsoft.com/office/powerpoint/2010/main" Requires="p14">
          <p:contentPart p14:bwMode="auto" r:id="rId2">
            <p14:nvContentPartPr>
              <p14:cNvPr id="4" name="墨迹 3">
                <a:extLst>
                  <a:ext uri="{FF2B5EF4-FFF2-40B4-BE49-F238E27FC236}">
                    <a16:creationId xmlns:a16="http://schemas.microsoft.com/office/drawing/2014/main" id="{99F50AE9-5064-48FB-906B-0F0B000935D2}"/>
                  </a:ext>
                </a:extLst>
              </p14:cNvPr>
              <p14:cNvContentPartPr/>
              <p14:nvPr/>
            </p14:nvContentPartPr>
            <p14:xfrm>
              <a:off x="2990520" y="2036520"/>
              <a:ext cx="1820520" cy="227880"/>
            </p14:xfrm>
          </p:contentPart>
        </mc:Choice>
        <mc:Fallback>
          <p:pic>
            <p:nvPicPr>
              <p:cNvPr id="4" name="墨迹 3">
                <a:extLst>
                  <a:ext uri="{FF2B5EF4-FFF2-40B4-BE49-F238E27FC236}">
                    <a16:creationId xmlns:a16="http://schemas.microsoft.com/office/drawing/2014/main" id="{99F50AE9-5064-48FB-906B-0F0B000935D2}"/>
                  </a:ext>
                </a:extLst>
              </p:cNvPr>
              <p:cNvPicPr/>
              <p:nvPr/>
            </p:nvPicPr>
            <p:blipFill>
              <a:blip r:embed="rId3"/>
              <a:stretch>
                <a:fillRect/>
              </a:stretch>
            </p:blipFill>
            <p:spPr>
              <a:xfrm>
                <a:off x="2981160" y="2027160"/>
                <a:ext cx="1839240" cy="246600"/>
              </a:xfrm>
              <a:prstGeom prst="rect">
                <a:avLst/>
              </a:prstGeom>
            </p:spPr>
          </p:pic>
        </mc:Fallback>
      </mc:AlternateContent>
    </p:spTree>
    <p:extLst>
      <p:ext uri="{BB962C8B-B14F-4D97-AF65-F5344CB8AC3E}">
        <p14:creationId xmlns:p14="http://schemas.microsoft.com/office/powerpoint/2010/main" val="30861321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3554326-E479-45F8-80F9-2C1126C56CE4}"/>
              </a:ext>
            </a:extLst>
          </p:cNvPr>
          <p:cNvSpPr txBox="1"/>
          <p:nvPr/>
        </p:nvSpPr>
        <p:spPr>
          <a:xfrm>
            <a:off x="2635486" y="444595"/>
            <a:ext cx="7221578" cy="769441"/>
          </a:xfrm>
          <a:prstGeom prst="rect">
            <a:avLst/>
          </a:prstGeom>
          <a:noFill/>
        </p:spPr>
        <p:txBody>
          <a:bodyPr wrap="square" rtlCol="0">
            <a:spAutoFit/>
          </a:bodyPr>
          <a:lstStyle/>
          <a:p>
            <a:r>
              <a:rPr lang="zh-CN" altLang="en-US" sz="4400" b="1" dirty="0">
                <a:solidFill>
                  <a:schemeClr val="tx1">
                    <a:lumMod val="85000"/>
                    <a:lumOff val="15000"/>
                  </a:schemeClr>
                </a:solidFill>
                <a:latin typeface="Segoe UI" panose="020B0502040204020203" pitchFamily="34" charset="0"/>
                <a:cs typeface="Segoe UI" panose="020B0502040204020203" pitchFamily="34" charset="0"/>
              </a:rPr>
              <a:t> </a:t>
            </a:r>
            <a:r>
              <a:rPr lang="en-US" altLang="zh-CN" sz="4400" b="1" dirty="0">
                <a:solidFill>
                  <a:schemeClr val="tx1">
                    <a:lumMod val="85000"/>
                    <a:lumOff val="15000"/>
                  </a:schemeClr>
                </a:solidFill>
                <a:latin typeface="Segoe UI" panose="020B0502040204020203" pitchFamily="34" charset="0"/>
                <a:cs typeface="Segoe UI" panose="020B0502040204020203" pitchFamily="34" charset="0"/>
              </a:rPr>
              <a:t>2-pointer</a:t>
            </a:r>
            <a:endParaRPr lang="en-US" sz="4400" b="1" dirty="0">
              <a:solidFill>
                <a:schemeClr val="tx1">
                  <a:lumMod val="85000"/>
                  <a:lumOff val="15000"/>
                </a:schemeClr>
              </a:solidFill>
              <a:latin typeface="Segoe UI" panose="020B0502040204020203" pitchFamily="34" charset="0"/>
              <a:cs typeface="Segoe UI" panose="020B0502040204020203" pitchFamily="34" charset="0"/>
            </a:endParaRPr>
          </a:p>
        </p:txBody>
      </p:sp>
      <p:sp>
        <p:nvSpPr>
          <p:cNvPr id="16" name="Slide Number Placeholder 15">
            <a:extLst>
              <a:ext uri="{FF2B5EF4-FFF2-40B4-BE49-F238E27FC236}">
                <a16:creationId xmlns:a16="http://schemas.microsoft.com/office/drawing/2014/main" id="{DE4D6F58-E121-4230-B692-B6CCC92F5657}"/>
              </a:ext>
            </a:extLst>
          </p:cNvPr>
          <p:cNvSpPr>
            <a:spLocks noGrp="1"/>
          </p:cNvSpPr>
          <p:nvPr>
            <p:ph type="sldNum" sz="quarter" idx="12"/>
          </p:nvPr>
        </p:nvSpPr>
        <p:spPr/>
        <p:txBody>
          <a:bodyPr/>
          <a:lstStyle/>
          <a:p>
            <a:fld id="{B4B9BCA1-DEDB-4768-B0C2-9E03C02986FE}" type="slidenum">
              <a:rPr lang="en-US" smtClean="0">
                <a:solidFill>
                  <a:schemeClr val="tx1"/>
                </a:solidFill>
              </a:rPr>
              <a:t>30</a:t>
            </a:fld>
            <a:endParaRPr lang="en-US" dirty="0">
              <a:solidFill>
                <a:schemeClr val="tx1"/>
              </a:solidFill>
            </a:endParaRPr>
          </a:p>
        </p:txBody>
      </p:sp>
      <p:sp>
        <p:nvSpPr>
          <p:cNvPr id="20" name="Date Placeholder 19">
            <a:extLst>
              <a:ext uri="{FF2B5EF4-FFF2-40B4-BE49-F238E27FC236}">
                <a16:creationId xmlns:a16="http://schemas.microsoft.com/office/drawing/2014/main" id="{CD94F424-98E4-4764-989F-23F3C4A2C20A}"/>
              </a:ext>
            </a:extLst>
          </p:cNvPr>
          <p:cNvSpPr>
            <a:spLocks noGrp="1"/>
          </p:cNvSpPr>
          <p:nvPr>
            <p:ph type="dt" sz="half" idx="10"/>
          </p:nvPr>
        </p:nvSpPr>
        <p:spPr/>
        <p:txBody>
          <a:bodyPr/>
          <a:lstStyle/>
          <a:p>
            <a:fld id="{29446ED0-A0F0-4DD8-9F67-B90C7A380A10}" type="datetime1">
              <a:rPr lang="en-US" smtClean="0"/>
              <a:t>7/27/2020</a:t>
            </a:fld>
            <a:endParaRPr lang="en-US" dirty="0"/>
          </a:p>
        </p:txBody>
      </p:sp>
      <p:grpSp>
        <p:nvGrpSpPr>
          <p:cNvPr id="8" name="组合 7">
            <a:extLst>
              <a:ext uri="{FF2B5EF4-FFF2-40B4-BE49-F238E27FC236}">
                <a16:creationId xmlns:a16="http://schemas.microsoft.com/office/drawing/2014/main" id="{5EC20C82-B5C6-4907-84A4-772554A9C618}"/>
              </a:ext>
            </a:extLst>
          </p:cNvPr>
          <p:cNvGrpSpPr/>
          <p:nvPr/>
        </p:nvGrpSpPr>
        <p:grpSpPr>
          <a:xfrm>
            <a:off x="757011" y="161895"/>
            <a:ext cx="1878475" cy="1098687"/>
            <a:chOff x="757011" y="161895"/>
            <a:chExt cx="1878475" cy="1098687"/>
          </a:xfrm>
        </p:grpSpPr>
        <p:sp>
          <p:nvSpPr>
            <p:cNvPr id="9" name="Flowchart: Manual Input 7">
              <a:extLst>
                <a:ext uri="{FF2B5EF4-FFF2-40B4-BE49-F238E27FC236}">
                  <a16:creationId xmlns:a16="http://schemas.microsoft.com/office/drawing/2014/main" id="{B51AA91D-0A57-4102-8BA8-0AB89CA8F42F}"/>
                </a:ext>
              </a:extLst>
            </p:cNvPr>
            <p:cNvSpPr/>
            <p:nvPr/>
          </p:nvSpPr>
          <p:spPr>
            <a:xfrm rot="5400000" flipH="1" flipV="1">
              <a:off x="1201594" y="-46536"/>
              <a:ext cx="862535" cy="1751702"/>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5247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5247 h 10000"/>
                <a:gd name="connsiteX0" fmla="*/ 0 w 10000"/>
                <a:gd name="connsiteY0" fmla="*/ 4506 h 9259"/>
                <a:gd name="connsiteX1" fmla="*/ 10000 w 10000"/>
                <a:gd name="connsiteY1" fmla="*/ 0 h 9259"/>
                <a:gd name="connsiteX2" fmla="*/ 10000 w 10000"/>
                <a:gd name="connsiteY2" fmla="*/ 9259 h 9259"/>
                <a:gd name="connsiteX3" fmla="*/ 0 w 10000"/>
                <a:gd name="connsiteY3" fmla="*/ 9259 h 9259"/>
                <a:gd name="connsiteX4" fmla="*/ 0 w 10000"/>
                <a:gd name="connsiteY4" fmla="*/ 4506 h 9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9259">
                  <a:moveTo>
                    <a:pt x="0" y="4506"/>
                  </a:moveTo>
                  <a:lnTo>
                    <a:pt x="10000" y="0"/>
                  </a:lnTo>
                  <a:lnTo>
                    <a:pt x="10000" y="9259"/>
                  </a:lnTo>
                  <a:lnTo>
                    <a:pt x="0" y="9259"/>
                  </a:lnTo>
                  <a:lnTo>
                    <a:pt x="0" y="4506"/>
                  </a:lnTo>
                  <a:close/>
                </a:path>
              </a:pathLst>
            </a:custGeom>
            <a:solidFill>
              <a:srgbClr val="FF5C0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10" name="Straight Connector 13">
              <a:extLst>
                <a:ext uri="{FF2B5EF4-FFF2-40B4-BE49-F238E27FC236}">
                  <a16:creationId xmlns:a16="http://schemas.microsoft.com/office/drawing/2014/main" id="{2B96FD5B-E58C-4C1B-A467-EF99ED068D14}"/>
                </a:ext>
              </a:extLst>
            </p:cNvPr>
            <p:cNvCxnSpPr>
              <a:cxnSpLocks/>
            </p:cNvCxnSpPr>
            <p:nvPr/>
          </p:nvCxnSpPr>
          <p:spPr>
            <a:xfrm>
              <a:off x="1787764" y="161895"/>
              <a:ext cx="847722" cy="815988"/>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grpSp>
      <p:sp>
        <p:nvSpPr>
          <p:cNvPr id="3" name="文本框 2">
            <a:extLst>
              <a:ext uri="{FF2B5EF4-FFF2-40B4-BE49-F238E27FC236}">
                <a16:creationId xmlns:a16="http://schemas.microsoft.com/office/drawing/2014/main" id="{9E78F71A-ACC7-47F3-BF4F-74CAF89D8F3E}"/>
              </a:ext>
            </a:extLst>
          </p:cNvPr>
          <p:cNvSpPr txBox="1"/>
          <p:nvPr/>
        </p:nvSpPr>
        <p:spPr>
          <a:xfrm>
            <a:off x="1797362" y="1496735"/>
            <a:ext cx="8597276" cy="543354"/>
          </a:xfrm>
          <a:prstGeom prst="rect">
            <a:avLst/>
          </a:prstGeom>
          <a:noFill/>
        </p:spPr>
        <p:txBody>
          <a:bodyPr wrap="square" rtlCol="0">
            <a:spAutoFit/>
          </a:bodyPr>
          <a:lstStyle/>
          <a:p>
            <a:pPr marL="342900" indent="-342900">
              <a:lnSpc>
                <a:spcPts val="4000"/>
              </a:lnSpc>
              <a:buFont typeface="Wingdings" panose="05000000000000000000" pitchFamily="2" charset="2"/>
              <a:buChar char="l"/>
            </a:pPr>
            <a:r>
              <a:rPr lang="en-US" altLang="zh-CN" sz="2000" dirty="0"/>
              <a:t>Three sum:</a:t>
            </a:r>
            <a:r>
              <a:rPr lang="zh-CN" altLang="en-US" sz="2000" dirty="0"/>
              <a:t>给你一个升序数列，找到三个数，使它们和为</a:t>
            </a:r>
            <a:r>
              <a:rPr lang="en-US" altLang="zh-CN" sz="2000" dirty="0"/>
              <a:t>x</a:t>
            </a:r>
            <a:endParaRPr lang="zh-CN" altLang="en-US" sz="2000" dirty="0"/>
          </a:p>
        </p:txBody>
      </p:sp>
      <mc:AlternateContent xmlns:mc="http://schemas.openxmlformats.org/markup-compatibility/2006">
        <mc:Choice xmlns:p14="http://schemas.microsoft.com/office/powerpoint/2010/main" Requires="p14">
          <p:contentPart p14:bwMode="auto" r:id="rId2">
            <p14:nvContentPartPr>
              <p14:cNvPr id="2" name="墨迹 1">
                <a:extLst>
                  <a:ext uri="{FF2B5EF4-FFF2-40B4-BE49-F238E27FC236}">
                    <a16:creationId xmlns:a16="http://schemas.microsoft.com/office/drawing/2014/main" id="{C7935B96-9D20-4769-9160-9BC2F34AAB9E}"/>
                  </a:ext>
                </a:extLst>
              </p14:cNvPr>
              <p14:cNvContentPartPr/>
              <p14:nvPr/>
            </p14:nvContentPartPr>
            <p14:xfrm>
              <a:off x="5953680" y="338400"/>
              <a:ext cx="5065200" cy="2268720"/>
            </p14:xfrm>
          </p:contentPart>
        </mc:Choice>
        <mc:Fallback>
          <p:pic>
            <p:nvPicPr>
              <p:cNvPr id="2" name="墨迹 1">
                <a:extLst>
                  <a:ext uri="{FF2B5EF4-FFF2-40B4-BE49-F238E27FC236}">
                    <a16:creationId xmlns:a16="http://schemas.microsoft.com/office/drawing/2014/main" id="{C7935B96-9D20-4769-9160-9BC2F34AAB9E}"/>
                  </a:ext>
                </a:extLst>
              </p:cNvPr>
              <p:cNvPicPr/>
              <p:nvPr/>
            </p:nvPicPr>
            <p:blipFill>
              <a:blip r:embed="rId3"/>
              <a:stretch>
                <a:fillRect/>
              </a:stretch>
            </p:blipFill>
            <p:spPr>
              <a:xfrm>
                <a:off x="5944320" y="329040"/>
                <a:ext cx="5083920" cy="2287440"/>
              </a:xfrm>
              <a:prstGeom prst="rect">
                <a:avLst/>
              </a:prstGeom>
            </p:spPr>
          </p:pic>
        </mc:Fallback>
      </mc:AlternateContent>
    </p:spTree>
    <p:extLst>
      <p:ext uri="{BB962C8B-B14F-4D97-AF65-F5344CB8AC3E}">
        <p14:creationId xmlns:p14="http://schemas.microsoft.com/office/powerpoint/2010/main" val="226793469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3554326-E479-45F8-80F9-2C1126C56CE4}"/>
              </a:ext>
            </a:extLst>
          </p:cNvPr>
          <p:cNvSpPr txBox="1"/>
          <p:nvPr/>
        </p:nvSpPr>
        <p:spPr>
          <a:xfrm>
            <a:off x="2635486" y="444595"/>
            <a:ext cx="7221578" cy="769441"/>
          </a:xfrm>
          <a:prstGeom prst="rect">
            <a:avLst/>
          </a:prstGeom>
          <a:noFill/>
        </p:spPr>
        <p:txBody>
          <a:bodyPr wrap="square" rtlCol="0">
            <a:spAutoFit/>
          </a:bodyPr>
          <a:lstStyle/>
          <a:p>
            <a:r>
              <a:rPr lang="zh-CN" altLang="en-US" sz="4400" b="1" dirty="0">
                <a:solidFill>
                  <a:schemeClr val="tx1">
                    <a:lumMod val="85000"/>
                    <a:lumOff val="15000"/>
                  </a:schemeClr>
                </a:solidFill>
                <a:latin typeface="Segoe UI" panose="020B0502040204020203" pitchFamily="34" charset="0"/>
                <a:cs typeface="Segoe UI" panose="020B0502040204020203" pitchFamily="34" charset="0"/>
              </a:rPr>
              <a:t> </a:t>
            </a:r>
            <a:r>
              <a:rPr lang="en-US" altLang="zh-CN" sz="4400" b="1" dirty="0">
                <a:solidFill>
                  <a:schemeClr val="tx1">
                    <a:lumMod val="85000"/>
                    <a:lumOff val="15000"/>
                  </a:schemeClr>
                </a:solidFill>
                <a:latin typeface="Segoe UI" panose="020B0502040204020203" pitchFamily="34" charset="0"/>
                <a:cs typeface="Segoe UI" panose="020B0502040204020203" pitchFamily="34" charset="0"/>
              </a:rPr>
              <a:t>2-pointer </a:t>
            </a:r>
            <a:r>
              <a:rPr lang="zh-CN" altLang="en-US" sz="4400" b="1" dirty="0">
                <a:solidFill>
                  <a:schemeClr val="tx1">
                    <a:lumMod val="85000"/>
                    <a:lumOff val="15000"/>
                  </a:schemeClr>
                </a:solidFill>
                <a:latin typeface="Segoe UI" panose="020B0502040204020203" pitchFamily="34" charset="0"/>
                <a:cs typeface="Segoe UI" panose="020B0502040204020203" pitchFamily="34" charset="0"/>
              </a:rPr>
              <a:t>滑动窗口</a:t>
            </a:r>
            <a:endParaRPr lang="en-US" sz="4400" b="1" dirty="0">
              <a:solidFill>
                <a:schemeClr val="tx1">
                  <a:lumMod val="85000"/>
                  <a:lumOff val="15000"/>
                </a:schemeClr>
              </a:solidFill>
              <a:latin typeface="Segoe UI" panose="020B0502040204020203" pitchFamily="34" charset="0"/>
              <a:cs typeface="Segoe UI" panose="020B0502040204020203" pitchFamily="34" charset="0"/>
            </a:endParaRPr>
          </a:p>
        </p:txBody>
      </p:sp>
      <p:sp>
        <p:nvSpPr>
          <p:cNvPr id="16" name="Slide Number Placeholder 15">
            <a:extLst>
              <a:ext uri="{FF2B5EF4-FFF2-40B4-BE49-F238E27FC236}">
                <a16:creationId xmlns:a16="http://schemas.microsoft.com/office/drawing/2014/main" id="{DE4D6F58-E121-4230-B692-B6CCC92F5657}"/>
              </a:ext>
            </a:extLst>
          </p:cNvPr>
          <p:cNvSpPr>
            <a:spLocks noGrp="1"/>
          </p:cNvSpPr>
          <p:nvPr>
            <p:ph type="sldNum" sz="quarter" idx="12"/>
          </p:nvPr>
        </p:nvSpPr>
        <p:spPr/>
        <p:txBody>
          <a:bodyPr/>
          <a:lstStyle/>
          <a:p>
            <a:fld id="{B4B9BCA1-DEDB-4768-B0C2-9E03C02986FE}" type="slidenum">
              <a:rPr lang="en-US" smtClean="0">
                <a:solidFill>
                  <a:schemeClr val="tx1"/>
                </a:solidFill>
              </a:rPr>
              <a:t>31</a:t>
            </a:fld>
            <a:endParaRPr lang="en-US" dirty="0">
              <a:solidFill>
                <a:schemeClr val="tx1"/>
              </a:solidFill>
            </a:endParaRPr>
          </a:p>
        </p:txBody>
      </p:sp>
      <p:sp>
        <p:nvSpPr>
          <p:cNvPr id="20" name="Date Placeholder 19">
            <a:extLst>
              <a:ext uri="{FF2B5EF4-FFF2-40B4-BE49-F238E27FC236}">
                <a16:creationId xmlns:a16="http://schemas.microsoft.com/office/drawing/2014/main" id="{CD94F424-98E4-4764-989F-23F3C4A2C20A}"/>
              </a:ext>
            </a:extLst>
          </p:cNvPr>
          <p:cNvSpPr>
            <a:spLocks noGrp="1"/>
          </p:cNvSpPr>
          <p:nvPr>
            <p:ph type="dt" sz="half" idx="10"/>
          </p:nvPr>
        </p:nvSpPr>
        <p:spPr/>
        <p:txBody>
          <a:bodyPr/>
          <a:lstStyle/>
          <a:p>
            <a:fld id="{29446ED0-A0F0-4DD8-9F67-B90C7A380A10}" type="datetime1">
              <a:rPr lang="en-US" smtClean="0"/>
              <a:t>7/27/2020</a:t>
            </a:fld>
            <a:endParaRPr lang="en-US" dirty="0"/>
          </a:p>
        </p:txBody>
      </p:sp>
      <p:grpSp>
        <p:nvGrpSpPr>
          <p:cNvPr id="8" name="组合 7">
            <a:extLst>
              <a:ext uri="{FF2B5EF4-FFF2-40B4-BE49-F238E27FC236}">
                <a16:creationId xmlns:a16="http://schemas.microsoft.com/office/drawing/2014/main" id="{5EC20C82-B5C6-4907-84A4-772554A9C618}"/>
              </a:ext>
            </a:extLst>
          </p:cNvPr>
          <p:cNvGrpSpPr/>
          <p:nvPr/>
        </p:nvGrpSpPr>
        <p:grpSpPr>
          <a:xfrm>
            <a:off x="757011" y="161895"/>
            <a:ext cx="1878475" cy="1098687"/>
            <a:chOff x="757011" y="161895"/>
            <a:chExt cx="1878475" cy="1098687"/>
          </a:xfrm>
        </p:grpSpPr>
        <p:sp>
          <p:nvSpPr>
            <p:cNvPr id="9" name="Flowchart: Manual Input 7">
              <a:extLst>
                <a:ext uri="{FF2B5EF4-FFF2-40B4-BE49-F238E27FC236}">
                  <a16:creationId xmlns:a16="http://schemas.microsoft.com/office/drawing/2014/main" id="{B51AA91D-0A57-4102-8BA8-0AB89CA8F42F}"/>
                </a:ext>
              </a:extLst>
            </p:cNvPr>
            <p:cNvSpPr/>
            <p:nvPr/>
          </p:nvSpPr>
          <p:spPr>
            <a:xfrm rot="5400000" flipH="1" flipV="1">
              <a:off x="1201594" y="-46536"/>
              <a:ext cx="862535" cy="1751702"/>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5247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5247 h 10000"/>
                <a:gd name="connsiteX0" fmla="*/ 0 w 10000"/>
                <a:gd name="connsiteY0" fmla="*/ 4506 h 9259"/>
                <a:gd name="connsiteX1" fmla="*/ 10000 w 10000"/>
                <a:gd name="connsiteY1" fmla="*/ 0 h 9259"/>
                <a:gd name="connsiteX2" fmla="*/ 10000 w 10000"/>
                <a:gd name="connsiteY2" fmla="*/ 9259 h 9259"/>
                <a:gd name="connsiteX3" fmla="*/ 0 w 10000"/>
                <a:gd name="connsiteY3" fmla="*/ 9259 h 9259"/>
                <a:gd name="connsiteX4" fmla="*/ 0 w 10000"/>
                <a:gd name="connsiteY4" fmla="*/ 4506 h 9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9259">
                  <a:moveTo>
                    <a:pt x="0" y="4506"/>
                  </a:moveTo>
                  <a:lnTo>
                    <a:pt x="10000" y="0"/>
                  </a:lnTo>
                  <a:lnTo>
                    <a:pt x="10000" y="9259"/>
                  </a:lnTo>
                  <a:lnTo>
                    <a:pt x="0" y="9259"/>
                  </a:lnTo>
                  <a:lnTo>
                    <a:pt x="0" y="4506"/>
                  </a:lnTo>
                  <a:close/>
                </a:path>
              </a:pathLst>
            </a:custGeom>
            <a:solidFill>
              <a:srgbClr val="FF5C0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10" name="Straight Connector 13">
              <a:extLst>
                <a:ext uri="{FF2B5EF4-FFF2-40B4-BE49-F238E27FC236}">
                  <a16:creationId xmlns:a16="http://schemas.microsoft.com/office/drawing/2014/main" id="{2B96FD5B-E58C-4C1B-A467-EF99ED068D14}"/>
                </a:ext>
              </a:extLst>
            </p:cNvPr>
            <p:cNvCxnSpPr>
              <a:cxnSpLocks/>
            </p:cNvCxnSpPr>
            <p:nvPr/>
          </p:nvCxnSpPr>
          <p:spPr>
            <a:xfrm>
              <a:off x="1787764" y="161895"/>
              <a:ext cx="847722" cy="815988"/>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grpSp>
      <p:sp>
        <p:nvSpPr>
          <p:cNvPr id="3" name="文本框 2">
            <a:extLst>
              <a:ext uri="{FF2B5EF4-FFF2-40B4-BE49-F238E27FC236}">
                <a16:creationId xmlns:a16="http://schemas.microsoft.com/office/drawing/2014/main" id="{9E78F71A-ACC7-47F3-BF4F-74CAF89D8F3E}"/>
              </a:ext>
            </a:extLst>
          </p:cNvPr>
          <p:cNvSpPr txBox="1"/>
          <p:nvPr/>
        </p:nvSpPr>
        <p:spPr>
          <a:xfrm>
            <a:off x="1797362" y="1496735"/>
            <a:ext cx="8597276" cy="1056315"/>
          </a:xfrm>
          <a:prstGeom prst="rect">
            <a:avLst/>
          </a:prstGeom>
          <a:noFill/>
        </p:spPr>
        <p:txBody>
          <a:bodyPr wrap="square" rtlCol="0">
            <a:spAutoFit/>
          </a:bodyPr>
          <a:lstStyle/>
          <a:p>
            <a:pPr marL="342900" indent="-342900">
              <a:lnSpc>
                <a:spcPts val="4000"/>
              </a:lnSpc>
              <a:buFont typeface="Wingdings" panose="05000000000000000000" pitchFamily="2" charset="2"/>
              <a:buChar char="l"/>
            </a:pPr>
            <a:r>
              <a:rPr lang="zh-CN" altLang="en-US" sz="2000" dirty="0"/>
              <a:t>给定一个长度为</a:t>
            </a:r>
            <a:r>
              <a:rPr lang="en-US" altLang="zh-CN" sz="2000" dirty="0"/>
              <a:t>n</a:t>
            </a:r>
            <a:r>
              <a:rPr lang="zh-CN" altLang="en-US" sz="2000" dirty="0"/>
              <a:t>的数列和一个正整数 </a:t>
            </a:r>
            <a:r>
              <a:rPr lang="en-US" altLang="zh-CN" sz="2000" dirty="0"/>
              <a:t>s </a:t>
            </a:r>
            <a:r>
              <a:rPr lang="zh-CN" altLang="en-US" sz="2000" dirty="0"/>
              <a:t>，请找出该数列中和 ≥ </a:t>
            </a:r>
            <a:r>
              <a:rPr lang="en-US" altLang="zh-CN" sz="2000" dirty="0"/>
              <a:t>s </a:t>
            </a:r>
            <a:r>
              <a:rPr lang="zh-CN" altLang="en-US" sz="2000" dirty="0"/>
              <a:t>的最小子区间。</a:t>
            </a:r>
          </a:p>
        </p:txBody>
      </p:sp>
      <mc:AlternateContent xmlns:mc="http://schemas.openxmlformats.org/markup-compatibility/2006">
        <mc:Choice xmlns:p14="http://schemas.microsoft.com/office/powerpoint/2010/main" Requires="p14">
          <p:contentPart p14:bwMode="auto" r:id="rId2">
            <p14:nvContentPartPr>
              <p14:cNvPr id="2" name="墨迹 1">
                <a:extLst>
                  <a:ext uri="{FF2B5EF4-FFF2-40B4-BE49-F238E27FC236}">
                    <a16:creationId xmlns:a16="http://schemas.microsoft.com/office/drawing/2014/main" id="{C36AD5A0-32C5-4F69-B3DA-57509120D21A}"/>
                  </a:ext>
                </a:extLst>
              </p14:cNvPr>
              <p14:cNvContentPartPr/>
              <p14:nvPr/>
            </p14:nvContentPartPr>
            <p14:xfrm>
              <a:off x="275400" y="284400"/>
              <a:ext cx="8474400" cy="5328000"/>
            </p14:xfrm>
          </p:contentPart>
        </mc:Choice>
        <mc:Fallback>
          <p:pic>
            <p:nvPicPr>
              <p:cNvPr id="2" name="墨迹 1">
                <a:extLst>
                  <a:ext uri="{FF2B5EF4-FFF2-40B4-BE49-F238E27FC236}">
                    <a16:creationId xmlns:a16="http://schemas.microsoft.com/office/drawing/2014/main" id="{C36AD5A0-32C5-4F69-B3DA-57509120D21A}"/>
                  </a:ext>
                </a:extLst>
              </p:cNvPr>
              <p:cNvPicPr/>
              <p:nvPr/>
            </p:nvPicPr>
            <p:blipFill>
              <a:blip r:embed="rId3"/>
              <a:stretch>
                <a:fillRect/>
              </a:stretch>
            </p:blipFill>
            <p:spPr>
              <a:xfrm>
                <a:off x="266040" y="275040"/>
                <a:ext cx="8493120" cy="5346720"/>
              </a:xfrm>
              <a:prstGeom prst="rect">
                <a:avLst/>
              </a:prstGeom>
            </p:spPr>
          </p:pic>
        </mc:Fallback>
      </mc:AlternateContent>
    </p:spTree>
    <p:extLst>
      <p:ext uri="{BB962C8B-B14F-4D97-AF65-F5344CB8AC3E}">
        <p14:creationId xmlns:p14="http://schemas.microsoft.com/office/powerpoint/2010/main" val="36304658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3554326-E479-45F8-80F9-2C1126C56CE4}"/>
              </a:ext>
            </a:extLst>
          </p:cNvPr>
          <p:cNvSpPr txBox="1"/>
          <p:nvPr/>
        </p:nvSpPr>
        <p:spPr>
          <a:xfrm>
            <a:off x="2635486" y="444595"/>
            <a:ext cx="4528712" cy="769441"/>
          </a:xfrm>
          <a:prstGeom prst="rect">
            <a:avLst/>
          </a:prstGeom>
          <a:noFill/>
        </p:spPr>
        <p:txBody>
          <a:bodyPr wrap="square" rtlCol="0">
            <a:spAutoFit/>
          </a:bodyPr>
          <a:lstStyle/>
          <a:p>
            <a:r>
              <a:rPr lang="en-US" sz="4400" b="1" dirty="0">
                <a:solidFill>
                  <a:schemeClr val="tx1">
                    <a:lumMod val="85000"/>
                    <a:lumOff val="15000"/>
                  </a:schemeClr>
                </a:solidFill>
                <a:latin typeface="Segoe UI" panose="020B0502040204020203" pitchFamily="34" charset="0"/>
                <a:ea typeface="Segoe UI" panose="020B0502040204020203" pitchFamily="34" charset="0"/>
                <a:cs typeface="Segoe UI" panose="020B0502040204020203" pitchFamily="34" charset="0"/>
              </a:rPr>
              <a:t>P1638 </a:t>
            </a:r>
            <a:r>
              <a:rPr lang="en-US" altLang="zh-CN" sz="4400" b="1" dirty="0" err="1">
                <a:solidFill>
                  <a:schemeClr val="tx1">
                    <a:lumMod val="85000"/>
                    <a:lumOff val="15000"/>
                  </a:schemeClr>
                </a:solidFill>
                <a:latin typeface="Segoe UI" panose="020B0502040204020203" pitchFamily="34" charset="0"/>
                <a:ea typeface="Segoe UI" panose="020B0502040204020203" pitchFamily="34" charset="0"/>
                <a:cs typeface="Segoe UI" panose="020B0502040204020203" pitchFamily="34" charset="0"/>
              </a:rPr>
              <a:t>eazy</a:t>
            </a:r>
            <a:endParaRPr lang="en-US" sz="4400" b="1" dirty="0">
              <a:solidFill>
                <a:schemeClr val="tx1">
                  <a:lumMod val="85000"/>
                  <a:lumOff val="15000"/>
                </a:schemeClr>
              </a:solidFill>
              <a:latin typeface="Segoe UI" panose="020B0502040204020203" pitchFamily="34" charset="0"/>
              <a:ea typeface="Segoe UI" panose="020B0502040204020203" pitchFamily="34" charset="0"/>
              <a:cs typeface="Segoe UI" panose="020B0502040204020203" pitchFamily="34" charset="0"/>
            </a:endParaRPr>
          </a:p>
        </p:txBody>
      </p:sp>
      <p:grpSp>
        <p:nvGrpSpPr>
          <p:cNvPr id="2" name="组合 1">
            <a:extLst>
              <a:ext uri="{FF2B5EF4-FFF2-40B4-BE49-F238E27FC236}">
                <a16:creationId xmlns:a16="http://schemas.microsoft.com/office/drawing/2014/main" id="{9432107F-241C-4E71-90E1-5B2FA978C82F}"/>
              </a:ext>
            </a:extLst>
          </p:cNvPr>
          <p:cNvGrpSpPr/>
          <p:nvPr/>
        </p:nvGrpSpPr>
        <p:grpSpPr>
          <a:xfrm>
            <a:off x="757011" y="161895"/>
            <a:ext cx="1878475" cy="1098687"/>
            <a:chOff x="757011" y="161895"/>
            <a:chExt cx="1878475" cy="1098687"/>
          </a:xfrm>
        </p:grpSpPr>
        <p:sp>
          <p:nvSpPr>
            <p:cNvPr id="4" name="Flowchart: Manual Input 7">
              <a:extLst>
                <a:ext uri="{FF2B5EF4-FFF2-40B4-BE49-F238E27FC236}">
                  <a16:creationId xmlns:a16="http://schemas.microsoft.com/office/drawing/2014/main" id="{5B7CEDD2-021D-42BF-B273-B9FEE59B91C5}"/>
                </a:ext>
              </a:extLst>
            </p:cNvPr>
            <p:cNvSpPr/>
            <p:nvPr/>
          </p:nvSpPr>
          <p:spPr>
            <a:xfrm rot="5400000" flipH="1" flipV="1">
              <a:off x="1201594" y="-46536"/>
              <a:ext cx="862535" cy="1751702"/>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5247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5247 h 10000"/>
                <a:gd name="connsiteX0" fmla="*/ 0 w 10000"/>
                <a:gd name="connsiteY0" fmla="*/ 4506 h 9259"/>
                <a:gd name="connsiteX1" fmla="*/ 10000 w 10000"/>
                <a:gd name="connsiteY1" fmla="*/ 0 h 9259"/>
                <a:gd name="connsiteX2" fmla="*/ 10000 w 10000"/>
                <a:gd name="connsiteY2" fmla="*/ 9259 h 9259"/>
                <a:gd name="connsiteX3" fmla="*/ 0 w 10000"/>
                <a:gd name="connsiteY3" fmla="*/ 9259 h 9259"/>
                <a:gd name="connsiteX4" fmla="*/ 0 w 10000"/>
                <a:gd name="connsiteY4" fmla="*/ 4506 h 9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9259">
                  <a:moveTo>
                    <a:pt x="0" y="4506"/>
                  </a:moveTo>
                  <a:lnTo>
                    <a:pt x="10000" y="0"/>
                  </a:lnTo>
                  <a:lnTo>
                    <a:pt x="10000" y="9259"/>
                  </a:lnTo>
                  <a:lnTo>
                    <a:pt x="0" y="9259"/>
                  </a:lnTo>
                  <a:lnTo>
                    <a:pt x="0" y="4506"/>
                  </a:lnTo>
                  <a:close/>
                </a:path>
              </a:pathLst>
            </a:custGeom>
            <a:solidFill>
              <a:srgbClr val="FF5C0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14" name="Straight Connector 13">
              <a:extLst>
                <a:ext uri="{FF2B5EF4-FFF2-40B4-BE49-F238E27FC236}">
                  <a16:creationId xmlns:a16="http://schemas.microsoft.com/office/drawing/2014/main" id="{1A0E304F-9C7D-40A6-9F0C-FE49010CB976}"/>
                </a:ext>
              </a:extLst>
            </p:cNvPr>
            <p:cNvCxnSpPr>
              <a:cxnSpLocks/>
            </p:cNvCxnSpPr>
            <p:nvPr/>
          </p:nvCxnSpPr>
          <p:spPr>
            <a:xfrm>
              <a:off x="1787764" y="161895"/>
              <a:ext cx="847722" cy="815988"/>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grpSp>
      <p:sp>
        <p:nvSpPr>
          <p:cNvPr id="16" name="Slide Number Placeholder 15">
            <a:extLst>
              <a:ext uri="{FF2B5EF4-FFF2-40B4-BE49-F238E27FC236}">
                <a16:creationId xmlns:a16="http://schemas.microsoft.com/office/drawing/2014/main" id="{DE4D6F58-E121-4230-B692-B6CCC92F5657}"/>
              </a:ext>
            </a:extLst>
          </p:cNvPr>
          <p:cNvSpPr>
            <a:spLocks noGrp="1"/>
          </p:cNvSpPr>
          <p:nvPr>
            <p:ph type="sldNum" sz="quarter" idx="12"/>
          </p:nvPr>
        </p:nvSpPr>
        <p:spPr/>
        <p:txBody>
          <a:bodyPr/>
          <a:lstStyle/>
          <a:p>
            <a:fld id="{B4B9BCA1-DEDB-4768-B0C2-9E03C02986FE}" type="slidenum">
              <a:rPr lang="en-US" smtClean="0">
                <a:solidFill>
                  <a:schemeClr val="tx1"/>
                </a:solidFill>
              </a:rPr>
              <a:t>32</a:t>
            </a:fld>
            <a:endParaRPr lang="en-US" dirty="0">
              <a:solidFill>
                <a:schemeClr val="tx1"/>
              </a:solidFill>
            </a:endParaRPr>
          </a:p>
        </p:txBody>
      </p:sp>
      <p:sp>
        <p:nvSpPr>
          <p:cNvPr id="20" name="Date Placeholder 19">
            <a:extLst>
              <a:ext uri="{FF2B5EF4-FFF2-40B4-BE49-F238E27FC236}">
                <a16:creationId xmlns:a16="http://schemas.microsoft.com/office/drawing/2014/main" id="{CD94F424-98E4-4764-989F-23F3C4A2C20A}"/>
              </a:ext>
            </a:extLst>
          </p:cNvPr>
          <p:cNvSpPr>
            <a:spLocks noGrp="1"/>
          </p:cNvSpPr>
          <p:nvPr>
            <p:ph type="dt" sz="half" idx="10"/>
          </p:nvPr>
        </p:nvSpPr>
        <p:spPr/>
        <p:txBody>
          <a:bodyPr/>
          <a:lstStyle/>
          <a:p>
            <a:fld id="{29446ED0-A0F0-4DD8-9F67-B90C7A380A10}" type="datetime1">
              <a:rPr lang="en-US" smtClean="0"/>
              <a:t>7/27/2020</a:t>
            </a:fld>
            <a:endParaRPr lang="en-US"/>
          </a:p>
        </p:txBody>
      </p:sp>
      <p:sp>
        <p:nvSpPr>
          <p:cNvPr id="9" name="文本框 8">
            <a:extLst>
              <a:ext uri="{FF2B5EF4-FFF2-40B4-BE49-F238E27FC236}">
                <a16:creationId xmlns:a16="http://schemas.microsoft.com/office/drawing/2014/main" id="{EA26F636-7728-4EBE-BFC2-C2E459E15C7A}"/>
              </a:ext>
            </a:extLst>
          </p:cNvPr>
          <p:cNvSpPr txBox="1"/>
          <p:nvPr/>
        </p:nvSpPr>
        <p:spPr>
          <a:xfrm>
            <a:off x="2087418" y="1522154"/>
            <a:ext cx="8597276" cy="1570686"/>
          </a:xfrm>
          <a:prstGeom prst="rect">
            <a:avLst/>
          </a:prstGeom>
          <a:noFill/>
        </p:spPr>
        <p:txBody>
          <a:bodyPr wrap="square" rtlCol="0">
            <a:spAutoFit/>
          </a:bodyPr>
          <a:lstStyle/>
          <a:p>
            <a:pPr marL="342900" indent="-342900">
              <a:lnSpc>
                <a:spcPts val="4000"/>
              </a:lnSpc>
              <a:buFont typeface="Wingdings" panose="05000000000000000000" pitchFamily="2" charset="2"/>
              <a:buChar char="l"/>
            </a:pPr>
            <a:r>
              <a:rPr lang="zh-CN" altLang="en-US" sz="2000" dirty="0"/>
              <a:t>长度为</a:t>
            </a:r>
            <a:r>
              <a:rPr lang="en-US" altLang="zh-CN" sz="2000" dirty="0"/>
              <a:t>n</a:t>
            </a:r>
            <a:r>
              <a:rPr lang="zh-CN" altLang="en-US" sz="2000" dirty="0"/>
              <a:t>的序列，</a:t>
            </a:r>
            <a:r>
              <a:rPr lang="en-US" altLang="zh-CN" sz="2000" dirty="0"/>
              <a:t>m</a:t>
            </a:r>
            <a:r>
              <a:rPr lang="zh-CN" altLang="en-US" sz="2000" dirty="0"/>
              <a:t>种数</a:t>
            </a:r>
            <a:endParaRPr lang="en-US" altLang="zh-CN" sz="2000" dirty="0"/>
          </a:p>
          <a:p>
            <a:pPr marL="342900" indent="-342900">
              <a:lnSpc>
                <a:spcPts val="4000"/>
              </a:lnSpc>
              <a:buFont typeface="Wingdings" panose="05000000000000000000" pitchFamily="2" charset="2"/>
              <a:buChar char="l"/>
            </a:pPr>
            <a:r>
              <a:rPr lang="zh-CN" altLang="en-US" sz="2000" dirty="0"/>
              <a:t>找一个最短区间，使得所有数出现一遍</a:t>
            </a:r>
            <a:endParaRPr lang="en-US" altLang="zh-CN" sz="2000" dirty="0"/>
          </a:p>
          <a:p>
            <a:pPr marL="342900" indent="-342900">
              <a:lnSpc>
                <a:spcPts val="4000"/>
              </a:lnSpc>
              <a:buFont typeface="Wingdings" panose="05000000000000000000" pitchFamily="2" charset="2"/>
              <a:buChar char="l"/>
            </a:pPr>
            <a:r>
              <a:rPr lang="en-US" altLang="zh-CN" sz="2000" dirty="0"/>
              <a:t>n</a:t>
            </a:r>
            <a:r>
              <a:rPr lang="zh-CN" altLang="en-US" sz="2000" dirty="0"/>
              <a:t>≤</a:t>
            </a:r>
            <a:r>
              <a:rPr lang="en-US" altLang="zh-CN" sz="2000" dirty="0"/>
              <a:t>1e6 ,m</a:t>
            </a:r>
            <a:r>
              <a:rPr lang="zh-CN" altLang="en-US" sz="2000" dirty="0"/>
              <a:t>≤</a:t>
            </a:r>
            <a:r>
              <a:rPr lang="en-US" altLang="zh-CN" sz="2000" dirty="0"/>
              <a:t>2e3</a:t>
            </a:r>
          </a:p>
        </p:txBody>
      </p:sp>
      <mc:AlternateContent xmlns:mc="http://schemas.openxmlformats.org/markup-compatibility/2006">
        <mc:Choice xmlns:p14="http://schemas.microsoft.com/office/powerpoint/2010/main" Requires="p14">
          <p:contentPart p14:bwMode="auto" r:id="rId2">
            <p14:nvContentPartPr>
              <p14:cNvPr id="3" name="墨迹 2">
                <a:extLst>
                  <a:ext uri="{FF2B5EF4-FFF2-40B4-BE49-F238E27FC236}">
                    <a16:creationId xmlns:a16="http://schemas.microsoft.com/office/drawing/2014/main" id="{31EE4B6F-7E37-4B29-9E43-A2A2C6D5671A}"/>
                  </a:ext>
                </a:extLst>
              </p14:cNvPr>
              <p14:cNvContentPartPr/>
              <p14:nvPr/>
            </p14:nvContentPartPr>
            <p14:xfrm>
              <a:off x="718560" y="484560"/>
              <a:ext cx="11278440" cy="5571000"/>
            </p14:xfrm>
          </p:contentPart>
        </mc:Choice>
        <mc:Fallback>
          <p:pic>
            <p:nvPicPr>
              <p:cNvPr id="3" name="墨迹 2">
                <a:extLst>
                  <a:ext uri="{FF2B5EF4-FFF2-40B4-BE49-F238E27FC236}">
                    <a16:creationId xmlns:a16="http://schemas.microsoft.com/office/drawing/2014/main" id="{31EE4B6F-7E37-4B29-9E43-A2A2C6D5671A}"/>
                  </a:ext>
                </a:extLst>
              </p:cNvPr>
              <p:cNvPicPr/>
              <p:nvPr/>
            </p:nvPicPr>
            <p:blipFill>
              <a:blip r:embed="rId3"/>
              <a:stretch>
                <a:fillRect/>
              </a:stretch>
            </p:blipFill>
            <p:spPr>
              <a:xfrm>
                <a:off x="709200" y="475200"/>
                <a:ext cx="11297160" cy="5589720"/>
              </a:xfrm>
              <a:prstGeom prst="rect">
                <a:avLst/>
              </a:prstGeom>
            </p:spPr>
          </p:pic>
        </mc:Fallback>
      </mc:AlternateContent>
    </p:spTree>
    <p:extLst>
      <p:ext uri="{BB962C8B-B14F-4D97-AF65-F5344CB8AC3E}">
        <p14:creationId xmlns:p14="http://schemas.microsoft.com/office/powerpoint/2010/main" val="203309195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EAE5D438-56F5-4C55-AAD1-F32DB9296D06}"/>
              </a:ext>
            </a:extLst>
          </p:cNvPr>
          <p:cNvSpPr>
            <a:spLocks noGrp="1"/>
          </p:cNvSpPr>
          <p:nvPr>
            <p:ph idx="1"/>
          </p:nvPr>
        </p:nvSpPr>
        <p:spPr>
          <a:xfrm>
            <a:off x="1632861" y="1707227"/>
            <a:ext cx="8596668" cy="3880773"/>
          </a:xfrm>
        </p:spPr>
        <p:txBody>
          <a:bodyPr>
            <a:normAutofit/>
          </a:bodyPr>
          <a:lstStyle/>
          <a:p>
            <a:pPr marL="342900" indent="-342900">
              <a:lnSpc>
                <a:spcPts val="4000"/>
              </a:lnSpc>
              <a:buFont typeface="Wingdings" panose="05000000000000000000" pitchFamily="2" charset="2"/>
              <a:buChar char="l"/>
            </a:pPr>
            <a:r>
              <a:rPr lang="zh-CN" altLang="en-US" sz="2000" dirty="0">
                <a:latin typeface="-apple-system"/>
              </a:rPr>
              <a:t>大根堆：父亲一定比儿子大的完全二叉树</a:t>
            </a:r>
            <a:endParaRPr lang="en-US" altLang="zh-CN" sz="2000" dirty="0">
              <a:latin typeface="-apple-system"/>
            </a:endParaRPr>
          </a:p>
          <a:p>
            <a:pPr marL="342900" indent="-342900">
              <a:lnSpc>
                <a:spcPts val="4000"/>
              </a:lnSpc>
              <a:buFont typeface="Wingdings" panose="05000000000000000000" pitchFamily="2" charset="2"/>
              <a:buChar char="l"/>
            </a:pPr>
            <a:r>
              <a:rPr lang="zh-CN" altLang="en-US" sz="2000" dirty="0">
                <a:latin typeface="-apple-system"/>
              </a:rPr>
              <a:t>小根堆：父亲一定比儿子小的完全二叉树</a:t>
            </a:r>
            <a:endParaRPr lang="en-US" altLang="zh-CN" sz="2000" dirty="0">
              <a:latin typeface="-apple-system"/>
            </a:endParaRPr>
          </a:p>
          <a:p>
            <a:pPr marL="342900" indent="-342900">
              <a:lnSpc>
                <a:spcPts val="4000"/>
              </a:lnSpc>
              <a:buFont typeface="Wingdings" panose="05000000000000000000" pitchFamily="2" charset="2"/>
              <a:buChar char="l"/>
            </a:pPr>
            <a:endParaRPr lang="en-US" altLang="zh-CN" sz="2000" dirty="0">
              <a:latin typeface="-apple-system"/>
            </a:endParaRPr>
          </a:p>
          <a:p>
            <a:pPr marL="342900" indent="-342900">
              <a:lnSpc>
                <a:spcPts val="4000"/>
              </a:lnSpc>
              <a:buFont typeface="Wingdings" panose="05000000000000000000" pitchFamily="2" charset="2"/>
              <a:buChar char="l"/>
            </a:pPr>
            <a:r>
              <a:rPr lang="zh-CN" altLang="en-US" sz="2000" dirty="0">
                <a:latin typeface="-apple-system"/>
              </a:rPr>
              <a:t>根节点永远是最大（最小）的</a:t>
            </a:r>
            <a:endParaRPr lang="en-US" altLang="zh-CN" sz="2000" dirty="0">
              <a:latin typeface="-apple-system"/>
            </a:endParaRPr>
          </a:p>
          <a:p>
            <a:pPr marL="342900" indent="-342900">
              <a:lnSpc>
                <a:spcPts val="4000"/>
              </a:lnSpc>
              <a:buFont typeface="Wingdings" panose="05000000000000000000" pitchFamily="2" charset="2"/>
              <a:buChar char="l"/>
            </a:pPr>
            <a:r>
              <a:rPr lang="zh-CN" altLang="en-US" sz="2000" dirty="0">
                <a:latin typeface="-apple-system"/>
              </a:rPr>
              <a:t>并不符合二叉搜索树</a:t>
            </a:r>
            <a:endParaRPr lang="en-US" altLang="zh-CN" sz="2000" dirty="0">
              <a:latin typeface="-apple-system"/>
            </a:endParaRPr>
          </a:p>
          <a:p>
            <a:pPr marL="342900" indent="-342900">
              <a:lnSpc>
                <a:spcPts val="4000"/>
              </a:lnSpc>
              <a:buFont typeface="Wingdings" panose="05000000000000000000" pitchFamily="2" charset="2"/>
              <a:buChar char="l"/>
            </a:pPr>
            <a:endParaRPr lang="zh-CN" altLang="en-US" sz="2000" dirty="0">
              <a:latin typeface="-apple-system"/>
            </a:endParaRPr>
          </a:p>
        </p:txBody>
      </p:sp>
      <p:pic>
        <p:nvPicPr>
          <p:cNvPr id="1026" name="Picture 2" descr="âheapâçå¾çæç´¢ç»æ"/>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45039" y="1270000"/>
            <a:ext cx="6026022" cy="446427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4">
            <a:extLst>
              <a:ext uri="{FF2B5EF4-FFF2-40B4-BE49-F238E27FC236}">
                <a16:creationId xmlns:a16="http://schemas.microsoft.com/office/drawing/2014/main" id="{3D935E8F-7F24-419A-9123-789D7F4B95B1}"/>
              </a:ext>
            </a:extLst>
          </p:cNvPr>
          <p:cNvSpPr txBox="1"/>
          <p:nvPr/>
        </p:nvSpPr>
        <p:spPr>
          <a:xfrm>
            <a:off x="2635486" y="444595"/>
            <a:ext cx="7221578" cy="769441"/>
          </a:xfrm>
          <a:prstGeom prst="rect">
            <a:avLst/>
          </a:prstGeom>
          <a:noFill/>
        </p:spPr>
        <p:txBody>
          <a:bodyPr wrap="square" rtlCol="0">
            <a:spAutoFit/>
          </a:bodyPr>
          <a:lstStyle/>
          <a:p>
            <a:r>
              <a:rPr lang="zh-CN" altLang="en-US" sz="4400" b="1" dirty="0">
                <a:solidFill>
                  <a:schemeClr val="tx1">
                    <a:lumMod val="85000"/>
                    <a:lumOff val="15000"/>
                  </a:schemeClr>
                </a:solidFill>
                <a:latin typeface="Segoe UI" panose="020B0502040204020203" pitchFamily="34" charset="0"/>
                <a:cs typeface="Segoe UI" panose="020B0502040204020203" pitchFamily="34" charset="0"/>
              </a:rPr>
              <a:t> 堆</a:t>
            </a:r>
            <a:endParaRPr lang="en-US" sz="4400" b="1" dirty="0">
              <a:solidFill>
                <a:schemeClr val="tx1">
                  <a:lumMod val="85000"/>
                  <a:lumOff val="15000"/>
                </a:schemeClr>
              </a:solidFill>
              <a:latin typeface="Segoe UI" panose="020B0502040204020203" pitchFamily="34" charset="0"/>
              <a:cs typeface="Segoe UI" panose="020B0502040204020203" pitchFamily="34" charset="0"/>
            </a:endParaRPr>
          </a:p>
        </p:txBody>
      </p:sp>
      <p:grpSp>
        <p:nvGrpSpPr>
          <p:cNvPr id="9" name="组合 8">
            <a:extLst>
              <a:ext uri="{FF2B5EF4-FFF2-40B4-BE49-F238E27FC236}">
                <a16:creationId xmlns:a16="http://schemas.microsoft.com/office/drawing/2014/main" id="{5901EAC8-3F1E-4A00-B2A9-ED828087D962}"/>
              </a:ext>
            </a:extLst>
          </p:cNvPr>
          <p:cNvGrpSpPr/>
          <p:nvPr/>
        </p:nvGrpSpPr>
        <p:grpSpPr>
          <a:xfrm>
            <a:off x="757011" y="161895"/>
            <a:ext cx="1878475" cy="1098687"/>
            <a:chOff x="757011" y="161895"/>
            <a:chExt cx="1878475" cy="1098687"/>
          </a:xfrm>
        </p:grpSpPr>
        <p:sp>
          <p:nvSpPr>
            <p:cNvPr id="10" name="Flowchart: Manual Input 7">
              <a:extLst>
                <a:ext uri="{FF2B5EF4-FFF2-40B4-BE49-F238E27FC236}">
                  <a16:creationId xmlns:a16="http://schemas.microsoft.com/office/drawing/2014/main" id="{D58F0294-1665-4C49-AE86-26A5B7C76E32}"/>
                </a:ext>
              </a:extLst>
            </p:cNvPr>
            <p:cNvSpPr/>
            <p:nvPr/>
          </p:nvSpPr>
          <p:spPr>
            <a:xfrm rot="5400000" flipH="1" flipV="1">
              <a:off x="1201594" y="-46536"/>
              <a:ext cx="862535" cy="1751702"/>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5247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5247 h 10000"/>
                <a:gd name="connsiteX0" fmla="*/ 0 w 10000"/>
                <a:gd name="connsiteY0" fmla="*/ 4506 h 9259"/>
                <a:gd name="connsiteX1" fmla="*/ 10000 w 10000"/>
                <a:gd name="connsiteY1" fmla="*/ 0 h 9259"/>
                <a:gd name="connsiteX2" fmla="*/ 10000 w 10000"/>
                <a:gd name="connsiteY2" fmla="*/ 9259 h 9259"/>
                <a:gd name="connsiteX3" fmla="*/ 0 w 10000"/>
                <a:gd name="connsiteY3" fmla="*/ 9259 h 9259"/>
                <a:gd name="connsiteX4" fmla="*/ 0 w 10000"/>
                <a:gd name="connsiteY4" fmla="*/ 4506 h 9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9259">
                  <a:moveTo>
                    <a:pt x="0" y="4506"/>
                  </a:moveTo>
                  <a:lnTo>
                    <a:pt x="10000" y="0"/>
                  </a:lnTo>
                  <a:lnTo>
                    <a:pt x="10000" y="9259"/>
                  </a:lnTo>
                  <a:lnTo>
                    <a:pt x="0" y="9259"/>
                  </a:lnTo>
                  <a:lnTo>
                    <a:pt x="0" y="4506"/>
                  </a:lnTo>
                  <a:close/>
                </a:path>
              </a:pathLst>
            </a:custGeom>
            <a:solidFill>
              <a:srgbClr val="FF5C0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11" name="Straight Connector 13">
              <a:extLst>
                <a:ext uri="{FF2B5EF4-FFF2-40B4-BE49-F238E27FC236}">
                  <a16:creationId xmlns:a16="http://schemas.microsoft.com/office/drawing/2014/main" id="{FB224E21-01F1-4462-8D9B-7E396FDE3B15}"/>
                </a:ext>
              </a:extLst>
            </p:cNvPr>
            <p:cNvCxnSpPr>
              <a:cxnSpLocks/>
            </p:cNvCxnSpPr>
            <p:nvPr/>
          </p:nvCxnSpPr>
          <p:spPr>
            <a:xfrm>
              <a:off x="1787764" y="161895"/>
              <a:ext cx="847722" cy="815988"/>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mc:Choice xmlns:p14="http://schemas.microsoft.com/office/powerpoint/2010/main" Requires="p14">
          <p:contentPart p14:bwMode="auto" r:id="rId3">
            <p14:nvContentPartPr>
              <p14:cNvPr id="2" name="墨迹 1">
                <a:extLst>
                  <a:ext uri="{FF2B5EF4-FFF2-40B4-BE49-F238E27FC236}">
                    <a16:creationId xmlns:a16="http://schemas.microsoft.com/office/drawing/2014/main" id="{F10A6FBF-C161-4F6C-A714-1E7537174FE5}"/>
                  </a:ext>
                </a:extLst>
              </p14:cNvPr>
              <p14:cNvContentPartPr/>
              <p14:nvPr/>
            </p14:nvContentPartPr>
            <p14:xfrm>
              <a:off x="1269000" y="354240"/>
              <a:ext cx="9622080" cy="6031800"/>
            </p14:xfrm>
          </p:contentPart>
        </mc:Choice>
        <mc:Fallback>
          <p:pic>
            <p:nvPicPr>
              <p:cNvPr id="2" name="墨迹 1">
                <a:extLst>
                  <a:ext uri="{FF2B5EF4-FFF2-40B4-BE49-F238E27FC236}">
                    <a16:creationId xmlns:a16="http://schemas.microsoft.com/office/drawing/2014/main" id="{F10A6FBF-C161-4F6C-A714-1E7537174FE5}"/>
                  </a:ext>
                </a:extLst>
              </p:cNvPr>
              <p:cNvPicPr/>
              <p:nvPr/>
            </p:nvPicPr>
            <p:blipFill>
              <a:blip r:embed="rId4"/>
              <a:stretch>
                <a:fillRect/>
              </a:stretch>
            </p:blipFill>
            <p:spPr>
              <a:xfrm>
                <a:off x="1259640" y="344880"/>
                <a:ext cx="9640800" cy="6050520"/>
              </a:xfrm>
              <a:prstGeom prst="rect">
                <a:avLst/>
              </a:prstGeom>
            </p:spPr>
          </p:pic>
        </mc:Fallback>
      </mc:AlternateContent>
    </p:spTree>
    <p:extLst>
      <p:ext uri="{BB962C8B-B14F-4D97-AF65-F5344CB8AC3E}">
        <p14:creationId xmlns:p14="http://schemas.microsoft.com/office/powerpoint/2010/main" val="8770894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EAE5D438-56F5-4C55-AAD1-F32DB9296D06}"/>
              </a:ext>
            </a:extLst>
          </p:cNvPr>
          <p:cNvSpPr>
            <a:spLocks noGrp="1"/>
          </p:cNvSpPr>
          <p:nvPr>
            <p:ph idx="1"/>
          </p:nvPr>
        </p:nvSpPr>
        <p:spPr>
          <a:xfrm>
            <a:off x="1632861" y="1488613"/>
            <a:ext cx="8596668" cy="3880773"/>
          </a:xfrm>
        </p:spPr>
        <p:txBody>
          <a:bodyPr>
            <a:normAutofit/>
          </a:bodyPr>
          <a:lstStyle/>
          <a:p>
            <a:pPr marL="342900" indent="-342900">
              <a:lnSpc>
                <a:spcPts val="4000"/>
              </a:lnSpc>
              <a:buFont typeface="Wingdings" panose="05000000000000000000" pitchFamily="2" charset="2"/>
              <a:buChar char="l"/>
            </a:pPr>
            <a:r>
              <a:rPr lang="zh-CN" altLang="en-US" sz="2000" dirty="0">
                <a:latin typeface="-apple-system"/>
              </a:rPr>
              <a:t>插入：在当前堆的最后插入，向上调整到根</a:t>
            </a:r>
            <a:endParaRPr lang="en-US" altLang="zh-CN" sz="2000" dirty="0">
              <a:latin typeface="-apple-system"/>
            </a:endParaRPr>
          </a:p>
          <a:p>
            <a:pPr marL="342900" indent="-342900">
              <a:lnSpc>
                <a:spcPts val="4000"/>
              </a:lnSpc>
              <a:buFont typeface="Wingdings" panose="05000000000000000000" pitchFamily="2" charset="2"/>
              <a:buChar char="l"/>
            </a:pPr>
            <a:endParaRPr lang="en-US" altLang="zh-CN" sz="2000" dirty="0">
              <a:latin typeface="-apple-system"/>
            </a:endParaRPr>
          </a:p>
          <a:p>
            <a:pPr marL="342900" indent="-342900">
              <a:lnSpc>
                <a:spcPts val="4000"/>
              </a:lnSpc>
              <a:buFont typeface="Wingdings" panose="05000000000000000000" pitchFamily="2" charset="2"/>
              <a:buChar char="l"/>
            </a:pPr>
            <a:endParaRPr lang="zh-CN" altLang="en-US" sz="2000" dirty="0">
              <a:latin typeface="-apple-system"/>
            </a:endParaRPr>
          </a:p>
        </p:txBody>
      </p:sp>
      <p:pic>
        <p:nvPicPr>
          <p:cNvPr id="5" name="Picture 2" descr="âheapâçå¾çæç´¢ç»æ">
            <a:extLst>
              <a:ext uri="{FF2B5EF4-FFF2-40B4-BE49-F238E27FC236}">
                <a16:creationId xmlns:a16="http://schemas.microsoft.com/office/drawing/2014/main" id="{E3B552BF-9CC1-46C5-ADBB-24476A570EC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77383" y="2421496"/>
            <a:ext cx="6026022" cy="4464278"/>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4">
            <a:extLst>
              <a:ext uri="{FF2B5EF4-FFF2-40B4-BE49-F238E27FC236}">
                <a16:creationId xmlns:a16="http://schemas.microsoft.com/office/drawing/2014/main" id="{6984F250-014F-4413-A690-D31F8DD6FC79}"/>
              </a:ext>
            </a:extLst>
          </p:cNvPr>
          <p:cNvSpPr txBox="1"/>
          <p:nvPr/>
        </p:nvSpPr>
        <p:spPr>
          <a:xfrm>
            <a:off x="2635486" y="444595"/>
            <a:ext cx="7221578" cy="769441"/>
          </a:xfrm>
          <a:prstGeom prst="rect">
            <a:avLst/>
          </a:prstGeom>
          <a:noFill/>
        </p:spPr>
        <p:txBody>
          <a:bodyPr wrap="square" rtlCol="0">
            <a:spAutoFit/>
          </a:bodyPr>
          <a:lstStyle/>
          <a:p>
            <a:r>
              <a:rPr lang="zh-CN" altLang="en-US" sz="4400" b="1" dirty="0">
                <a:solidFill>
                  <a:schemeClr val="tx1">
                    <a:lumMod val="85000"/>
                    <a:lumOff val="15000"/>
                  </a:schemeClr>
                </a:solidFill>
                <a:latin typeface="Segoe UI" panose="020B0502040204020203" pitchFamily="34" charset="0"/>
                <a:cs typeface="Segoe UI" panose="020B0502040204020203" pitchFamily="34" charset="0"/>
              </a:rPr>
              <a:t> 堆</a:t>
            </a:r>
            <a:endParaRPr lang="en-US" sz="4400" b="1" dirty="0">
              <a:solidFill>
                <a:schemeClr val="tx1">
                  <a:lumMod val="85000"/>
                  <a:lumOff val="15000"/>
                </a:schemeClr>
              </a:solidFill>
              <a:latin typeface="Segoe UI" panose="020B0502040204020203" pitchFamily="34" charset="0"/>
              <a:cs typeface="Segoe UI" panose="020B0502040204020203" pitchFamily="34" charset="0"/>
            </a:endParaRPr>
          </a:p>
        </p:txBody>
      </p:sp>
      <p:grpSp>
        <p:nvGrpSpPr>
          <p:cNvPr id="11" name="组合 10">
            <a:extLst>
              <a:ext uri="{FF2B5EF4-FFF2-40B4-BE49-F238E27FC236}">
                <a16:creationId xmlns:a16="http://schemas.microsoft.com/office/drawing/2014/main" id="{729BC8DF-7402-4B58-8AA5-6D2F5E74D631}"/>
              </a:ext>
            </a:extLst>
          </p:cNvPr>
          <p:cNvGrpSpPr/>
          <p:nvPr/>
        </p:nvGrpSpPr>
        <p:grpSpPr>
          <a:xfrm>
            <a:off x="757011" y="161895"/>
            <a:ext cx="1878475" cy="1098687"/>
            <a:chOff x="757011" y="161895"/>
            <a:chExt cx="1878475" cy="1098687"/>
          </a:xfrm>
        </p:grpSpPr>
        <p:sp>
          <p:nvSpPr>
            <p:cNvPr id="12" name="Flowchart: Manual Input 7">
              <a:extLst>
                <a:ext uri="{FF2B5EF4-FFF2-40B4-BE49-F238E27FC236}">
                  <a16:creationId xmlns:a16="http://schemas.microsoft.com/office/drawing/2014/main" id="{5BDE1A0D-74E5-49F6-B6A3-A9E18DAD3B9F}"/>
                </a:ext>
              </a:extLst>
            </p:cNvPr>
            <p:cNvSpPr/>
            <p:nvPr/>
          </p:nvSpPr>
          <p:spPr>
            <a:xfrm rot="5400000" flipH="1" flipV="1">
              <a:off x="1201594" y="-46536"/>
              <a:ext cx="862535" cy="1751702"/>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5247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5247 h 10000"/>
                <a:gd name="connsiteX0" fmla="*/ 0 w 10000"/>
                <a:gd name="connsiteY0" fmla="*/ 4506 h 9259"/>
                <a:gd name="connsiteX1" fmla="*/ 10000 w 10000"/>
                <a:gd name="connsiteY1" fmla="*/ 0 h 9259"/>
                <a:gd name="connsiteX2" fmla="*/ 10000 w 10000"/>
                <a:gd name="connsiteY2" fmla="*/ 9259 h 9259"/>
                <a:gd name="connsiteX3" fmla="*/ 0 w 10000"/>
                <a:gd name="connsiteY3" fmla="*/ 9259 h 9259"/>
                <a:gd name="connsiteX4" fmla="*/ 0 w 10000"/>
                <a:gd name="connsiteY4" fmla="*/ 4506 h 9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9259">
                  <a:moveTo>
                    <a:pt x="0" y="4506"/>
                  </a:moveTo>
                  <a:lnTo>
                    <a:pt x="10000" y="0"/>
                  </a:lnTo>
                  <a:lnTo>
                    <a:pt x="10000" y="9259"/>
                  </a:lnTo>
                  <a:lnTo>
                    <a:pt x="0" y="9259"/>
                  </a:lnTo>
                  <a:lnTo>
                    <a:pt x="0" y="4506"/>
                  </a:lnTo>
                  <a:close/>
                </a:path>
              </a:pathLst>
            </a:custGeom>
            <a:solidFill>
              <a:srgbClr val="FF5C0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13" name="Straight Connector 13">
              <a:extLst>
                <a:ext uri="{FF2B5EF4-FFF2-40B4-BE49-F238E27FC236}">
                  <a16:creationId xmlns:a16="http://schemas.microsoft.com/office/drawing/2014/main" id="{85A8EBF5-DB37-4B0E-81C0-91DF22DE2E3E}"/>
                </a:ext>
              </a:extLst>
            </p:cNvPr>
            <p:cNvCxnSpPr>
              <a:cxnSpLocks/>
            </p:cNvCxnSpPr>
            <p:nvPr/>
          </p:nvCxnSpPr>
          <p:spPr>
            <a:xfrm>
              <a:off x="1787764" y="161895"/>
              <a:ext cx="847722" cy="815988"/>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mc:Choice xmlns:p14="http://schemas.microsoft.com/office/powerpoint/2010/main" Requires="p14">
          <p:contentPart p14:bwMode="auto" r:id="rId3">
            <p14:nvContentPartPr>
              <p14:cNvPr id="2" name="墨迹 1">
                <a:extLst>
                  <a:ext uri="{FF2B5EF4-FFF2-40B4-BE49-F238E27FC236}">
                    <a16:creationId xmlns:a16="http://schemas.microsoft.com/office/drawing/2014/main" id="{67CE6525-E92D-46A6-96EB-D75EB65B5823}"/>
                  </a:ext>
                </a:extLst>
              </p14:cNvPr>
              <p14:cNvContentPartPr/>
              <p14:nvPr/>
            </p14:nvContentPartPr>
            <p14:xfrm>
              <a:off x="1108440" y="653400"/>
              <a:ext cx="9676800" cy="5842440"/>
            </p14:xfrm>
          </p:contentPart>
        </mc:Choice>
        <mc:Fallback>
          <p:pic>
            <p:nvPicPr>
              <p:cNvPr id="2" name="墨迹 1">
                <a:extLst>
                  <a:ext uri="{FF2B5EF4-FFF2-40B4-BE49-F238E27FC236}">
                    <a16:creationId xmlns:a16="http://schemas.microsoft.com/office/drawing/2014/main" id="{67CE6525-E92D-46A6-96EB-D75EB65B5823}"/>
                  </a:ext>
                </a:extLst>
              </p:cNvPr>
              <p:cNvPicPr/>
              <p:nvPr/>
            </p:nvPicPr>
            <p:blipFill>
              <a:blip r:embed="rId4"/>
              <a:stretch>
                <a:fillRect/>
              </a:stretch>
            </p:blipFill>
            <p:spPr>
              <a:xfrm>
                <a:off x="1099080" y="644040"/>
                <a:ext cx="9695520" cy="5861160"/>
              </a:xfrm>
              <a:prstGeom prst="rect">
                <a:avLst/>
              </a:prstGeom>
            </p:spPr>
          </p:pic>
        </mc:Fallback>
      </mc:AlternateContent>
    </p:spTree>
    <p:extLst>
      <p:ext uri="{BB962C8B-B14F-4D97-AF65-F5344CB8AC3E}">
        <p14:creationId xmlns:p14="http://schemas.microsoft.com/office/powerpoint/2010/main" val="79916269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EAE5D438-56F5-4C55-AAD1-F32DB9296D06}"/>
              </a:ext>
            </a:extLst>
          </p:cNvPr>
          <p:cNvSpPr>
            <a:spLocks noGrp="1"/>
          </p:cNvSpPr>
          <p:nvPr>
            <p:ph idx="1"/>
          </p:nvPr>
        </p:nvSpPr>
        <p:spPr>
          <a:xfrm>
            <a:off x="1632861" y="1413113"/>
            <a:ext cx="8596668" cy="3880773"/>
          </a:xfrm>
        </p:spPr>
        <p:txBody>
          <a:bodyPr>
            <a:normAutofit/>
          </a:bodyPr>
          <a:lstStyle/>
          <a:p>
            <a:pPr marL="342900" indent="-342900">
              <a:lnSpc>
                <a:spcPts val="4000"/>
              </a:lnSpc>
              <a:buFont typeface="Wingdings" panose="05000000000000000000" pitchFamily="2" charset="2"/>
              <a:buChar char="l"/>
            </a:pPr>
            <a:r>
              <a:rPr lang="zh-CN" altLang="en-US" sz="2000" dirty="0">
                <a:latin typeface="-apple-system"/>
              </a:rPr>
              <a:t>删除：只能删除跟节点</a:t>
            </a:r>
            <a:endParaRPr lang="en-US" altLang="zh-CN" sz="2000" dirty="0">
              <a:latin typeface="-apple-system"/>
            </a:endParaRPr>
          </a:p>
          <a:p>
            <a:pPr marL="342900" indent="-342900">
              <a:lnSpc>
                <a:spcPts val="4000"/>
              </a:lnSpc>
              <a:buFont typeface="Wingdings" panose="05000000000000000000" pitchFamily="2" charset="2"/>
              <a:buChar char="l"/>
            </a:pPr>
            <a:r>
              <a:rPr lang="zh-CN" altLang="en-US" sz="2000" dirty="0">
                <a:latin typeface="-apple-system"/>
              </a:rPr>
              <a:t>将最后节点移动到根后向下调整</a:t>
            </a:r>
            <a:endParaRPr lang="en-US" altLang="zh-CN" sz="2000" dirty="0">
              <a:latin typeface="-apple-system"/>
            </a:endParaRPr>
          </a:p>
          <a:p>
            <a:pPr marL="342900" indent="-342900">
              <a:lnSpc>
                <a:spcPts val="4000"/>
              </a:lnSpc>
              <a:buFont typeface="Wingdings" panose="05000000000000000000" pitchFamily="2" charset="2"/>
              <a:buChar char="l"/>
            </a:pPr>
            <a:endParaRPr lang="zh-CN" altLang="en-US" sz="2000" dirty="0">
              <a:latin typeface="-apple-system"/>
            </a:endParaRPr>
          </a:p>
        </p:txBody>
      </p:sp>
      <p:pic>
        <p:nvPicPr>
          <p:cNvPr id="5" name="Picture 2" descr="âheapâçå¾çæç´¢ç»æ">
            <a:extLst>
              <a:ext uri="{FF2B5EF4-FFF2-40B4-BE49-F238E27FC236}">
                <a16:creationId xmlns:a16="http://schemas.microsoft.com/office/drawing/2014/main" id="{E3B552BF-9CC1-46C5-ADBB-24476A570EC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77383" y="2421496"/>
            <a:ext cx="6026022" cy="446427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4">
            <a:extLst>
              <a:ext uri="{FF2B5EF4-FFF2-40B4-BE49-F238E27FC236}">
                <a16:creationId xmlns:a16="http://schemas.microsoft.com/office/drawing/2014/main" id="{1D0B33F8-384A-46C6-B28B-C43A7E63906F}"/>
              </a:ext>
            </a:extLst>
          </p:cNvPr>
          <p:cNvSpPr txBox="1"/>
          <p:nvPr/>
        </p:nvSpPr>
        <p:spPr>
          <a:xfrm>
            <a:off x="2635486" y="444595"/>
            <a:ext cx="7221578" cy="769441"/>
          </a:xfrm>
          <a:prstGeom prst="rect">
            <a:avLst/>
          </a:prstGeom>
          <a:noFill/>
        </p:spPr>
        <p:txBody>
          <a:bodyPr wrap="square" rtlCol="0">
            <a:spAutoFit/>
          </a:bodyPr>
          <a:lstStyle/>
          <a:p>
            <a:r>
              <a:rPr lang="zh-CN" altLang="en-US" sz="4400" b="1" dirty="0">
                <a:solidFill>
                  <a:schemeClr val="tx1">
                    <a:lumMod val="85000"/>
                    <a:lumOff val="15000"/>
                  </a:schemeClr>
                </a:solidFill>
                <a:latin typeface="Segoe UI" panose="020B0502040204020203" pitchFamily="34" charset="0"/>
                <a:cs typeface="Segoe UI" panose="020B0502040204020203" pitchFamily="34" charset="0"/>
              </a:rPr>
              <a:t> 堆</a:t>
            </a:r>
            <a:endParaRPr lang="en-US" sz="4400" b="1" dirty="0">
              <a:solidFill>
                <a:schemeClr val="tx1">
                  <a:lumMod val="85000"/>
                  <a:lumOff val="15000"/>
                </a:schemeClr>
              </a:solidFill>
              <a:latin typeface="Segoe UI" panose="020B0502040204020203" pitchFamily="34" charset="0"/>
              <a:cs typeface="Segoe UI" panose="020B0502040204020203" pitchFamily="34" charset="0"/>
            </a:endParaRPr>
          </a:p>
        </p:txBody>
      </p:sp>
      <p:grpSp>
        <p:nvGrpSpPr>
          <p:cNvPr id="8" name="组合 7">
            <a:extLst>
              <a:ext uri="{FF2B5EF4-FFF2-40B4-BE49-F238E27FC236}">
                <a16:creationId xmlns:a16="http://schemas.microsoft.com/office/drawing/2014/main" id="{DD494A6F-22B4-4E6F-8718-0AC0BDC97894}"/>
              </a:ext>
            </a:extLst>
          </p:cNvPr>
          <p:cNvGrpSpPr/>
          <p:nvPr/>
        </p:nvGrpSpPr>
        <p:grpSpPr>
          <a:xfrm>
            <a:off x="757011" y="161895"/>
            <a:ext cx="1878475" cy="1098687"/>
            <a:chOff x="757011" y="161895"/>
            <a:chExt cx="1878475" cy="1098687"/>
          </a:xfrm>
        </p:grpSpPr>
        <p:sp>
          <p:nvSpPr>
            <p:cNvPr id="9" name="Flowchart: Manual Input 7">
              <a:extLst>
                <a:ext uri="{FF2B5EF4-FFF2-40B4-BE49-F238E27FC236}">
                  <a16:creationId xmlns:a16="http://schemas.microsoft.com/office/drawing/2014/main" id="{A5673F27-05DD-4E2A-AFCA-A7E81B458BAF}"/>
                </a:ext>
              </a:extLst>
            </p:cNvPr>
            <p:cNvSpPr/>
            <p:nvPr/>
          </p:nvSpPr>
          <p:spPr>
            <a:xfrm rot="5400000" flipH="1" flipV="1">
              <a:off x="1201594" y="-46536"/>
              <a:ext cx="862535" cy="1751702"/>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5247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5247 h 10000"/>
                <a:gd name="connsiteX0" fmla="*/ 0 w 10000"/>
                <a:gd name="connsiteY0" fmla="*/ 4506 h 9259"/>
                <a:gd name="connsiteX1" fmla="*/ 10000 w 10000"/>
                <a:gd name="connsiteY1" fmla="*/ 0 h 9259"/>
                <a:gd name="connsiteX2" fmla="*/ 10000 w 10000"/>
                <a:gd name="connsiteY2" fmla="*/ 9259 h 9259"/>
                <a:gd name="connsiteX3" fmla="*/ 0 w 10000"/>
                <a:gd name="connsiteY3" fmla="*/ 9259 h 9259"/>
                <a:gd name="connsiteX4" fmla="*/ 0 w 10000"/>
                <a:gd name="connsiteY4" fmla="*/ 4506 h 9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9259">
                  <a:moveTo>
                    <a:pt x="0" y="4506"/>
                  </a:moveTo>
                  <a:lnTo>
                    <a:pt x="10000" y="0"/>
                  </a:lnTo>
                  <a:lnTo>
                    <a:pt x="10000" y="9259"/>
                  </a:lnTo>
                  <a:lnTo>
                    <a:pt x="0" y="9259"/>
                  </a:lnTo>
                  <a:lnTo>
                    <a:pt x="0" y="4506"/>
                  </a:lnTo>
                  <a:close/>
                </a:path>
              </a:pathLst>
            </a:custGeom>
            <a:solidFill>
              <a:srgbClr val="FF5C0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10" name="Straight Connector 13">
              <a:extLst>
                <a:ext uri="{FF2B5EF4-FFF2-40B4-BE49-F238E27FC236}">
                  <a16:creationId xmlns:a16="http://schemas.microsoft.com/office/drawing/2014/main" id="{FC8952F8-8C78-4355-A81C-93EED5A47BE3}"/>
                </a:ext>
              </a:extLst>
            </p:cNvPr>
            <p:cNvCxnSpPr>
              <a:cxnSpLocks/>
            </p:cNvCxnSpPr>
            <p:nvPr/>
          </p:nvCxnSpPr>
          <p:spPr>
            <a:xfrm>
              <a:off x="1787764" y="161895"/>
              <a:ext cx="847722" cy="815988"/>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mc:Choice xmlns:p14="http://schemas.microsoft.com/office/powerpoint/2010/main" Requires="p14">
          <p:contentPart p14:bwMode="auto" r:id="rId3">
            <p14:nvContentPartPr>
              <p14:cNvPr id="2" name="墨迹 1">
                <a:extLst>
                  <a:ext uri="{FF2B5EF4-FFF2-40B4-BE49-F238E27FC236}">
                    <a16:creationId xmlns:a16="http://schemas.microsoft.com/office/drawing/2014/main" id="{96384C96-FC65-4738-926C-410088EC8AC6}"/>
                  </a:ext>
                </a:extLst>
              </p14:cNvPr>
              <p14:cNvContentPartPr/>
              <p14:nvPr/>
            </p14:nvContentPartPr>
            <p14:xfrm>
              <a:off x="1954800" y="911880"/>
              <a:ext cx="5251680" cy="5741640"/>
            </p14:xfrm>
          </p:contentPart>
        </mc:Choice>
        <mc:Fallback>
          <p:pic>
            <p:nvPicPr>
              <p:cNvPr id="2" name="墨迹 1">
                <a:extLst>
                  <a:ext uri="{FF2B5EF4-FFF2-40B4-BE49-F238E27FC236}">
                    <a16:creationId xmlns:a16="http://schemas.microsoft.com/office/drawing/2014/main" id="{96384C96-FC65-4738-926C-410088EC8AC6}"/>
                  </a:ext>
                </a:extLst>
              </p:cNvPr>
              <p:cNvPicPr/>
              <p:nvPr/>
            </p:nvPicPr>
            <p:blipFill>
              <a:blip r:embed="rId4"/>
              <a:stretch>
                <a:fillRect/>
              </a:stretch>
            </p:blipFill>
            <p:spPr>
              <a:xfrm>
                <a:off x="1945440" y="902520"/>
                <a:ext cx="5270400" cy="5760360"/>
              </a:xfrm>
              <a:prstGeom prst="rect">
                <a:avLst/>
              </a:prstGeom>
            </p:spPr>
          </p:pic>
        </mc:Fallback>
      </mc:AlternateContent>
    </p:spTree>
    <p:extLst>
      <p:ext uri="{BB962C8B-B14F-4D97-AF65-F5344CB8AC3E}">
        <p14:creationId xmlns:p14="http://schemas.microsoft.com/office/powerpoint/2010/main" val="398552693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EAE5D438-56F5-4C55-AAD1-F32DB9296D06}"/>
              </a:ext>
            </a:extLst>
          </p:cNvPr>
          <p:cNvSpPr>
            <a:spLocks noGrp="1"/>
          </p:cNvSpPr>
          <p:nvPr>
            <p:ph idx="1"/>
          </p:nvPr>
        </p:nvSpPr>
        <p:spPr>
          <a:xfrm>
            <a:off x="1634251" y="1640471"/>
            <a:ext cx="9224048" cy="3880773"/>
          </a:xfrm>
        </p:spPr>
        <p:txBody>
          <a:bodyPr>
            <a:normAutofit/>
          </a:bodyPr>
          <a:lstStyle/>
          <a:p>
            <a:pPr marL="342900" indent="-342900">
              <a:lnSpc>
                <a:spcPts val="4000"/>
              </a:lnSpc>
              <a:buFont typeface="Wingdings" panose="05000000000000000000" pitchFamily="2" charset="2"/>
              <a:buChar char="l"/>
            </a:pPr>
            <a:r>
              <a:rPr lang="zh-CN" altLang="en-US" sz="2000" dirty="0">
                <a:latin typeface="-apple-system"/>
              </a:rPr>
              <a:t>优先队列的本质就是堆</a:t>
            </a:r>
            <a:endParaRPr lang="en-US" altLang="zh-CN" sz="2000" dirty="0">
              <a:latin typeface="-apple-system"/>
            </a:endParaRPr>
          </a:p>
          <a:p>
            <a:pPr marL="0" indent="0">
              <a:buNone/>
            </a:pPr>
            <a:r>
              <a:rPr lang="en-US" altLang="zh-CN" sz="2400" dirty="0">
                <a:solidFill>
                  <a:srgbClr val="808080"/>
                </a:solidFill>
                <a:latin typeface="Consolas" panose="020B0609020204030204" pitchFamily="49" charset="0"/>
              </a:rPr>
              <a:t>#include&lt;queue&gt;</a:t>
            </a:r>
            <a:r>
              <a:rPr lang="en-US" altLang="zh-CN" sz="2400" dirty="0">
                <a:solidFill>
                  <a:srgbClr val="000000"/>
                </a:solidFill>
                <a:latin typeface="Consolas" panose="020B0609020204030204" pitchFamily="49" charset="0"/>
              </a:rPr>
              <a:t>  </a:t>
            </a:r>
            <a:endParaRPr lang="en-US" altLang="zh-CN" sz="2400" dirty="0">
              <a:solidFill>
                <a:srgbClr val="5C5C5C"/>
              </a:solidFill>
              <a:latin typeface="Consolas" panose="020B0609020204030204" pitchFamily="49" charset="0"/>
            </a:endParaRPr>
          </a:p>
          <a:p>
            <a:pPr marL="0" indent="0">
              <a:buNone/>
            </a:pPr>
            <a:r>
              <a:rPr lang="en-US" altLang="zh-CN" sz="2400" dirty="0">
                <a:solidFill>
                  <a:srgbClr val="000000"/>
                </a:solidFill>
                <a:latin typeface="Consolas" panose="020B0609020204030204" pitchFamily="49" charset="0"/>
              </a:rPr>
              <a:t>std::</a:t>
            </a:r>
            <a:r>
              <a:rPr lang="en-US" altLang="zh-CN" sz="2400" dirty="0" err="1">
                <a:solidFill>
                  <a:srgbClr val="000000"/>
                </a:solidFill>
                <a:latin typeface="Consolas" panose="020B0609020204030204" pitchFamily="49" charset="0"/>
              </a:rPr>
              <a:t>priority_queue</a:t>
            </a:r>
            <a:r>
              <a:rPr lang="en-US" altLang="zh-CN" sz="2400" dirty="0">
                <a:solidFill>
                  <a:srgbClr val="000000"/>
                </a:solidFill>
                <a:latin typeface="Consolas" panose="020B0609020204030204" pitchFamily="49" charset="0"/>
              </a:rPr>
              <a:t>&lt;</a:t>
            </a:r>
            <a:r>
              <a:rPr lang="en-US" altLang="zh-CN" sz="2400" b="1" dirty="0">
                <a:solidFill>
                  <a:srgbClr val="2E8B57"/>
                </a:solidFill>
                <a:latin typeface="Consolas" panose="020B0609020204030204" pitchFamily="49" charset="0"/>
              </a:rPr>
              <a:t>int</a:t>
            </a:r>
            <a:r>
              <a:rPr lang="en-US" altLang="zh-CN" sz="2400" dirty="0">
                <a:solidFill>
                  <a:srgbClr val="000000"/>
                </a:solidFill>
                <a:latin typeface="Consolas" panose="020B0609020204030204" pitchFamily="49" charset="0"/>
              </a:rPr>
              <a:t>&gt; Q;  </a:t>
            </a:r>
            <a:endParaRPr lang="en-US" altLang="zh-CN" sz="2400" dirty="0">
              <a:solidFill>
                <a:srgbClr val="5C5C5C"/>
              </a:solidFill>
              <a:latin typeface="Consolas" panose="020B0609020204030204" pitchFamily="49" charset="0"/>
            </a:endParaRPr>
          </a:p>
          <a:p>
            <a:pPr marL="0" indent="0">
              <a:buNone/>
            </a:pPr>
            <a:r>
              <a:rPr lang="en-US" altLang="zh-CN" sz="2400" dirty="0" err="1">
                <a:solidFill>
                  <a:srgbClr val="000000"/>
                </a:solidFill>
                <a:latin typeface="Consolas" panose="020B0609020204030204" pitchFamily="49" charset="0"/>
              </a:rPr>
              <a:t>Q.top</a:t>
            </a:r>
            <a:r>
              <a:rPr lang="en-US" altLang="zh-CN" sz="2400" dirty="0">
                <a:solidFill>
                  <a:srgbClr val="000000"/>
                </a:solidFill>
                <a:latin typeface="Consolas" panose="020B0609020204030204" pitchFamily="49" charset="0"/>
              </a:rPr>
              <a:t>();</a:t>
            </a:r>
            <a:r>
              <a:rPr lang="en-US" altLang="zh-CN" sz="2400" dirty="0" err="1">
                <a:solidFill>
                  <a:srgbClr val="000000"/>
                </a:solidFill>
                <a:latin typeface="Consolas" panose="020B0609020204030204" pitchFamily="49" charset="0"/>
              </a:rPr>
              <a:t>Q.pop</a:t>
            </a:r>
            <a:r>
              <a:rPr lang="en-US" altLang="zh-CN" sz="2400" dirty="0">
                <a:solidFill>
                  <a:srgbClr val="000000"/>
                </a:solidFill>
                <a:latin typeface="Consolas" panose="020B0609020204030204" pitchFamily="49" charset="0"/>
              </a:rPr>
              <a:t>();</a:t>
            </a:r>
            <a:r>
              <a:rPr lang="en-US" altLang="zh-CN" sz="2400" dirty="0" err="1">
                <a:solidFill>
                  <a:srgbClr val="000000"/>
                </a:solidFill>
                <a:latin typeface="Consolas" panose="020B0609020204030204" pitchFamily="49" charset="0"/>
              </a:rPr>
              <a:t>Q.push</a:t>
            </a:r>
            <a:r>
              <a:rPr lang="en-US" altLang="zh-CN" sz="2400" dirty="0">
                <a:solidFill>
                  <a:srgbClr val="000000"/>
                </a:solidFill>
                <a:latin typeface="Consolas" panose="020B0609020204030204" pitchFamily="49" charset="0"/>
              </a:rPr>
              <a:t>(x);</a:t>
            </a:r>
            <a:r>
              <a:rPr lang="en-US" altLang="zh-CN" sz="2400" dirty="0" err="1">
                <a:solidFill>
                  <a:srgbClr val="000000"/>
                </a:solidFill>
                <a:latin typeface="Consolas" panose="020B0609020204030204" pitchFamily="49" charset="0"/>
              </a:rPr>
              <a:t>Q.size</a:t>
            </a:r>
            <a:r>
              <a:rPr lang="en-US" altLang="zh-CN" sz="2400" dirty="0">
                <a:solidFill>
                  <a:srgbClr val="000000"/>
                </a:solidFill>
                <a:latin typeface="Consolas" panose="020B0609020204030204" pitchFamily="49" charset="0"/>
              </a:rPr>
              <a:t>();</a:t>
            </a:r>
            <a:r>
              <a:rPr lang="en-US" altLang="zh-CN" sz="2400" dirty="0" err="1">
                <a:solidFill>
                  <a:srgbClr val="000000"/>
                </a:solidFill>
                <a:latin typeface="Consolas" panose="020B0609020204030204" pitchFamily="49" charset="0"/>
              </a:rPr>
              <a:t>Q.empty</a:t>
            </a:r>
            <a:r>
              <a:rPr lang="en-US" altLang="zh-CN" sz="2400" dirty="0">
                <a:solidFill>
                  <a:srgbClr val="000000"/>
                </a:solidFill>
                <a:latin typeface="Consolas" panose="020B0609020204030204" pitchFamily="49" charset="0"/>
              </a:rPr>
              <a:t>();</a:t>
            </a:r>
            <a:endParaRPr lang="en-US" altLang="zh-CN" sz="2400" dirty="0"/>
          </a:p>
          <a:p>
            <a:pPr marL="342900" indent="-342900">
              <a:lnSpc>
                <a:spcPts val="4000"/>
              </a:lnSpc>
              <a:buFont typeface="Wingdings" panose="05000000000000000000" pitchFamily="2" charset="2"/>
              <a:buChar char="l"/>
            </a:pPr>
            <a:r>
              <a:rPr lang="zh-CN" altLang="en-US" sz="2000" dirty="0">
                <a:latin typeface="-apple-system"/>
              </a:rPr>
              <a:t>这样每次</a:t>
            </a:r>
            <a:r>
              <a:rPr lang="en-US" altLang="zh-CN" sz="2000" dirty="0">
                <a:latin typeface="-apple-system"/>
              </a:rPr>
              <a:t>top</a:t>
            </a:r>
            <a:r>
              <a:rPr lang="zh-CN" altLang="en-US" sz="2000" dirty="0">
                <a:latin typeface="-apple-system"/>
              </a:rPr>
              <a:t>查询的是队列中最大的数</a:t>
            </a:r>
            <a:endParaRPr lang="en-US" altLang="zh-CN" sz="2000" dirty="0">
              <a:latin typeface="-apple-system"/>
            </a:endParaRPr>
          </a:p>
          <a:p>
            <a:pPr marL="342900" indent="-342900">
              <a:lnSpc>
                <a:spcPts val="4000"/>
              </a:lnSpc>
              <a:buFont typeface="Wingdings" panose="05000000000000000000" pitchFamily="2" charset="2"/>
              <a:buChar char="l"/>
            </a:pPr>
            <a:r>
              <a:rPr lang="en-US" altLang="zh-CN" sz="2000" dirty="0">
                <a:latin typeface="-apple-system"/>
              </a:rPr>
              <a:t>push</a:t>
            </a:r>
            <a:r>
              <a:rPr lang="zh-CN" altLang="en-US" sz="2000" dirty="0">
                <a:latin typeface="-apple-system"/>
              </a:rPr>
              <a:t>和</a:t>
            </a:r>
            <a:r>
              <a:rPr lang="en-US" altLang="zh-CN" sz="2000" dirty="0">
                <a:latin typeface="-apple-system"/>
              </a:rPr>
              <a:t>pop</a:t>
            </a:r>
            <a:r>
              <a:rPr lang="zh-CN" altLang="en-US" sz="2000" dirty="0">
                <a:latin typeface="-apple-system"/>
              </a:rPr>
              <a:t>是</a:t>
            </a:r>
            <a:r>
              <a:rPr lang="en-US" altLang="zh-CN" sz="2000" dirty="0">
                <a:latin typeface="-apple-system"/>
              </a:rPr>
              <a:t>O(</a:t>
            </a:r>
            <a:r>
              <a:rPr lang="en-US" altLang="zh-CN" sz="2000" dirty="0" err="1">
                <a:latin typeface="-apple-system"/>
              </a:rPr>
              <a:t>logn</a:t>
            </a:r>
            <a:r>
              <a:rPr lang="en-US" altLang="zh-CN" sz="2000" dirty="0">
                <a:latin typeface="-apple-system"/>
              </a:rPr>
              <a:t>)</a:t>
            </a:r>
            <a:r>
              <a:rPr lang="zh-CN" altLang="en-US" sz="2000" dirty="0">
                <a:latin typeface="-apple-system"/>
              </a:rPr>
              <a:t>的，</a:t>
            </a:r>
            <a:r>
              <a:rPr lang="en-US" altLang="zh-CN" sz="2000" dirty="0">
                <a:latin typeface="-apple-system"/>
              </a:rPr>
              <a:t>top</a:t>
            </a:r>
            <a:r>
              <a:rPr lang="zh-CN" altLang="en-US" sz="2000" dirty="0">
                <a:latin typeface="-apple-system"/>
              </a:rPr>
              <a:t>为</a:t>
            </a:r>
            <a:r>
              <a:rPr lang="en-US" altLang="zh-CN" sz="2000" dirty="0">
                <a:latin typeface="-apple-system"/>
              </a:rPr>
              <a:t>O(1)</a:t>
            </a:r>
            <a:endParaRPr lang="zh-CN" altLang="en-US" sz="2000" dirty="0">
              <a:latin typeface="-apple-system"/>
            </a:endParaRPr>
          </a:p>
        </p:txBody>
      </p:sp>
      <p:sp>
        <p:nvSpPr>
          <p:cNvPr id="6" name="TextBox 4">
            <a:extLst>
              <a:ext uri="{FF2B5EF4-FFF2-40B4-BE49-F238E27FC236}">
                <a16:creationId xmlns:a16="http://schemas.microsoft.com/office/drawing/2014/main" id="{F8B6661D-91A4-48C3-8F19-1AAF1DDC5EE7}"/>
              </a:ext>
            </a:extLst>
          </p:cNvPr>
          <p:cNvSpPr txBox="1"/>
          <p:nvPr/>
        </p:nvSpPr>
        <p:spPr>
          <a:xfrm>
            <a:off x="2635486" y="444595"/>
            <a:ext cx="7221578" cy="769441"/>
          </a:xfrm>
          <a:prstGeom prst="rect">
            <a:avLst/>
          </a:prstGeom>
          <a:noFill/>
        </p:spPr>
        <p:txBody>
          <a:bodyPr wrap="square" rtlCol="0">
            <a:spAutoFit/>
          </a:bodyPr>
          <a:lstStyle/>
          <a:p>
            <a:r>
              <a:rPr lang="zh-CN" altLang="en-US" sz="4400" b="1" dirty="0">
                <a:solidFill>
                  <a:schemeClr val="tx1">
                    <a:lumMod val="85000"/>
                    <a:lumOff val="15000"/>
                  </a:schemeClr>
                </a:solidFill>
                <a:latin typeface="Segoe UI" panose="020B0502040204020203" pitchFamily="34" charset="0"/>
                <a:cs typeface="Segoe UI" panose="020B0502040204020203" pitchFamily="34" charset="0"/>
              </a:rPr>
              <a:t> 优先队列</a:t>
            </a:r>
            <a:endParaRPr lang="en-US" sz="4400" b="1" dirty="0">
              <a:solidFill>
                <a:schemeClr val="tx1">
                  <a:lumMod val="85000"/>
                  <a:lumOff val="15000"/>
                </a:schemeClr>
              </a:solidFill>
              <a:latin typeface="Segoe UI" panose="020B0502040204020203" pitchFamily="34" charset="0"/>
              <a:cs typeface="Segoe UI" panose="020B0502040204020203" pitchFamily="34" charset="0"/>
            </a:endParaRPr>
          </a:p>
        </p:txBody>
      </p:sp>
      <p:grpSp>
        <p:nvGrpSpPr>
          <p:cNvPr id="7" name="组合 6">
            <a:extLst>
              <a:ext uri="{FF2B5EF4-FFF2-40B4-BE49-F238E27FC236}">
                <a16:creationId xmlns:a16="http://schemas.microsoft.com/office/drawing/2014/main" id="{4FB7B91F-B3DB-4978-9925-B3BB6FA630EC}"/>
              </a:ext>
            </a:extLst>
          </p:cNvPr>
          <p:cNvGrpSpPr/>
          <p:nvPr/>
        </p:nvGrpSpPr>
        <p:grpSpPr>
          <a:xfrm>
            <a:off x="757011" y="161895"/>
            <a:ext cx="1878475" cy="1098687"/>
            <a:chOff x="757011" y="161895"/>
            <a:chExt cx="1878475" cy="1098687"/>
          </a:xfrm>
        </p:grpSpPr>
        <p:sp>
          <p:nvSpPr>
            <p:cNvPr id="8" name="Flowchart: Manual Input 7">
              <a:extLst>
                <a:ext uri="{FF2B5EF4-FFF2-40B4-BE49-F238E27FC236}">
                  <a16:creationId xmlns:a16="http://schemas.microsoft.com/office/drawing/2014/main" id="{FC5B285A-47A9-4F8F-8EDA-1FDD39EC7A44}"/>
                </a:ext>
              </a:extLst>
            </p:cNvPr>
            <p:cNvSpPr/>
            <p:nvPr/>
          </p:nvSpPr>
          <p:spPr>
            <a:xfrm rot="5400000" flipH="1" flipV="1">
              <a:off x="1201594" y="-46536"/>
              <a:ext cx="862535" cy="1751702"/>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5247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5247 h 10000"/>
                <a:gd name="connsiteX0" fmla="*/ 0 w 10000"/>
                <a:gd name="connsiteY0" fmla="*/ 4506 h 9259"/>
                <a:gd name="connsiteX1" fmla="*/ 10000 w 10000"/>
                <a:gd name="connsiteY1" fmla="*/ 0 h 9259"/>
                <a:gd name="connsiteX2" fmla="*/ 10000 w 10000"/>
                <a:gd name="connsiteY2" fmla="*/ 9259 h 9259"/>
                <a:gd name="connsiteX3" fmla="*/ 0 w 10000"/>
                <a:gd name="connsiteY3" fmla="*/ 9259 h 9259"/>
                <a:gd name="connsiteX4" fmla="*/ 0 w 10000"/>
                <a:gd name="connsiteY4" fmla="*/ 4506 h 9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9259">
                  <a:moveTo>
                    <a:pt x="0" y="4506"/>
                  </a:moveTo>
                  <a:lnTo>
                    <a:pt x="10000" y="0"/>
                  </a:lnTo>
                  <a:lnTo>
                    <a:pt x="10000" y="9259"/>
                  </a:lnTo>
                  <a:lnTo>
                    <a:pt x="0" y="9259"/>
                  </a:lnTo>
                  <a:lnTo>
                    <a:pt x="0" y="4506"/>
                  </a:lnTo>
                  <a:close/>
                </a:path>
              </a:pathLst>
            </a:custGeom>
            <a:solidFill>
              <a:srgbClr val="FF5C0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9" name="Straight Connector 13">
              <a:extLst>
                <a:ext uri="{FF2B5EF4-FFF2-40B4-BE49-F238E27FC236}">
                  <a16:creationId xmlns:a16="http://schemas.microsoft.com/office/drawing/2014/main" id="{D5E7E21E-1C05-44D8-8181-FC48549763E5}"/>
                </a:ext>
              </a:extLst>
            </p:cNvPr>
            <p:cNvCxnSpPr>
              <a:cxnSpLocks/>
            </p:cNvCxnSpPr>
            <p:nvPr/>
          </p:nvCxnSpPr>
          <p:spPr>
            <a:xfrm>
              <a:off x="1787764" y="161895"/>
              <a:ext cx="847722" cy="815988"/>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mc:Choice xmlns:p14="http://schemas.microsoft.com/office/powerpoint/2010/main" Requires="p14">
          <p:contentPart p14:bwMode="auto" r:id="rId2">
            <p14:nvContentPartPr>
              <p14:cNvPr id="2" name="墨迹 1">
                <a:extLst>
                  <a:ext uri="{FF2B5EF4-FFF2-40B4-BE49-F238E27FC236}">
                    <a16:creationId xmlns:a16="http://schemas.microsoft.com/office/drawing/2014/main" id="{6E4BE3C0-D735-416E-A5CF-8BCD884D6EA4}"/>
                  </a:ext>
                </a:extLst>
              </p14:cNvPr>
              <p14:cNvContentPartPr/>
              <p14:nvPr/>
            </p14:nvContentPartPr>
            <p14:xfrm>
              <a:off x="2088000" y="3588840"/>
              <a:ext cx="1902600" cy="135360"/>
            </p14:xfrm>
          </p:contentPart>
        </mc:Choice>
        <mc:Fallback>
          <p:pic>
            <p:nvPicPr>
              <p:cNvPr id="2" name="墨迹 1">
                <a:extLst>
                  <a:ext uri="{FF2B5EF4-FFF2-40B4-BE49-F238E27FC236}">
                    <a16:creationId xmlns:a16="http://schemas.microsoft.com/office/drawing/2014/main" id="{6E4BE3C0-D735-416E-A5CF-8BCD884D6EA4}"/>
                  </a:ext>
                </a:extLst>
              </p:cNvPr>
              <p:cNvPicPr/>
              <p:nvPr/>
            </p:nvPicPr>
            <p:blipFill>
              <a:blip r:embed="rId3"/>
              <a:stretch>
                <a:fillRect/>
              </a:stretch>
            </p:blipFill>
            <p:spPr>
              <a:xfrm>
                <a:off x="2078640" y="3579480"/>
                <a:ext cx="1921320" cy="154080"/>
              </a:xfrm>
              <a:prstGeom prst="rect">
                <a:avLst/>
              </a:prstGeom>
            </p:spPr>
          </p:pic>
        </mc:Fallback>
      </mc:AlternateContent>
    </p:spTree>
    <p:extLst>
      <p:ext uri="{BB962C8B-B14F-4D97-AF65-F5344CB8AC3E}">
        <p14:creationId xmlns:p14="http://schemas.microsoft.com/office/powerpoint/2010/main" val="322613482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EAE5D438-56F5-4C55-AAD1-F32DB9296D06}"/>
              </a:ext>
            </a:extLst>
          </p:cNvPr>
          <p:cNvSpPr>
            <a:spLocks noGrp="1"/>
          </p:cNvSpPr>
          <p:nvPr>
            <p:ph idx="1"/>
          </p:nvPr>
        </p:nvSpPr>
        <p:spPr>
          <a:xfrm>
            <a:off x="1632861" y="1661951"/>
            <a:ext cx="8998511" cy="4451739"/>
          </a:xfrm>
        </p:spPr>
        <p:txBody>
          <a:bodyPr>
            <a:normAutofit/>
          </a:bodyPr>
          <a:lstStyle/>
          <a:p>
            <a:pPr marL="342900" indent="-342900">
              <a:lnSpc>
                <a:spcPts val="4000"/>
              </a:lnSpc>
              <a:buFont typeface="Wingdings" panose="05000000000000000000" pitchFamily="2" charset="2"/>
              <a:buChar char="l"/>
            </a:pPr>
            <a:r>
              <a:rPr lang="zh-CN" altLang="en-US" sz="2000" dirty="0">
                <a:latin typeface="-apple-system"/>
              </a:rPr>
              <a:t>手写？</a:t>
            </a:r>
            <a:endParaRPr lang="en-US" altLang="zh-CN" sz="2000" dirty="0">
              <a:latin typeface="-apple-system"/>
            </a:endParaRPr>
          </a:p>
          <a:p>
            <a:pPr marL="342900" indent="-342900">
              <a:lnSpc>
                <a:spcPts val="4000"/>
              </a:lnSpc>
              <a:buFont typeface="Wingdings" panose="05000000000000000000" pitchFamily="2" charset="2"/>
              <a:buChar char="l"/>
            </a:pPr>
            <a:r>
              <a:rPr lang="zh-CN" altLang="en-US" sz="2000" dirty="0">
                <a:latin typeface="-apple-system"/>
              </a:rPr>
              <a:t>用堆实现</a:t>
            </a:r>
            <a:endParaRPr lang="en-US" altLang="zh-CN" sz="2000" dirty="0">
              <a:latin typeface="-apple-system"/>
            </a:endParaRPr>
          </a:p>
          <a:p>
            <a:pPr marL="342900" indent="-342900">
              <a:lnSpc>
                <a:spcPts val="4000"/>
              </a:lnSpc>
              <a:buFont typeface="Wingdings" panose="05000000000000000000" pitchFamily="2" charset="2"/>
              <a:buChar char="l"/>
            </a:pPr>
            <a:r>
              <a:rPr lang="zh-CN" altLang="en-US" sz="2000" dirty="0">
                <a:latin typeface="-apple-system"/>
              </a:rPr>
              <a:t>支持删除和插入两个操作即可</a:t>
            </a:r>
            <a:endParaRPr lang="en-US" altLang="zh-CN" sz="2000" dirty="0">
              <a:latin typeface="-apple-system"/>
            </a:endParaRPr>
          </a:p>
          <a:p>
            <a:pPr marL="342900" indent="-342900">
              <a:lnSpc>
                <a:spcPts val="4000"/>
              </a:lnSpc>
              <a:buFont typeface="Wingdings" panose="05000000000000000000" pitchFamily="2" charset="2"/>
              <a:buChar char="l"/>
            </a:pPr>
            <a:endParaRPr lang="en-US" altLang="zh-CN" sz="2000" dirty="0">
              <a:latin typeface="-apple-system"/>
            </a:endParaRPr>
          </a:p>
          <a:p>
            <a:pPr marL="342900" indent="-342900">
              <a:lnSpc>
                <a:spcPts val="4000"/>
              </a:lnSpc>
              <a:buFont typeface="Wingdings" panose="05000000000000000000" pitchFamily="2" charset="2"/>
              <a:buChar char="l"/>
            </a:pPr>
            <a:endParaRPr lang="en-US" altLang="zh-CN" sz="2000" dirty="0">
              <a:latin typeface="-apple-system"/>
            </a:endParaRPr>
          </a:p>
        </p:txBody>
      </p:sp>
      <p:sp>
        <p:nvSpPr>
          <p:cNvPr id="6" name="TextBox 4">
            <a:extLst>
              <a:ext uri="{FF2B5EF4-FFF2-40B4-BE49-F238E27FC236}">
                <a16:creationId xmlns:a16="http://schemas.microsoft.com/office/drawing/2014/main" id="{4ABB52A1-8349-48E4-A723-A842F5F5477C}"/>
              </a:ext>
            </a:extLst>
          </p:cNvPr>
          <p:cNvSpPr txBox="1"/>
          <p:nvPr/>
        </p:nvSpPr>
        <p:spPr>
          <a:xfrm>
            <a:off x="2635486" y="444595"/>
            <a:ext cx="7221578" cy="769441"/>
          </a:xfrm>
          <a:prstGeom prst="rect">
            <a:avLst/>
          </a:prstGeom>
          <a:noFill/>
        </p:spPr>
        <p:txBody>
          <a:bodyPr wrap="square" rtlCol="0">
            <a:spAutoFit/>
          </a:bodyPr>
          <a:lstStyle/>
          <a:p>
            <a:r>
              <a:rPr lang="zh-CN" altLang="en-US" sz="4400" b="1" dirty="0">
                <a:solidFill>
                  <a:schemeClr val="tx1">
                    <a:lumMod val="85000"/>
                    <a:lumOff val="15000"/>
                  </a:schemeClr>
                </a:solidFill>
                <a:latin typeface="Segoe UI" panose="020B0502040204020203" pitchFamily="34" charset="0"/>
                <a:cs typeface="Segoe UI" panose="020B0502040204020203" pitchFamily="34" charset="0"/>
              </a:rPr>
              <a:t> 优先队列</a:t>
            </a:r>
            <a:endParaRPr lang="en-US" sz="4400" b="1" dirty="0">
              <a:solidFill>
                <a:schemeClr val="tx1">
                  <a:lumMod val="85000"/>
                  <a:lumOff val="15000"/>
                </a:schemeClr>
              </a:solidFill>
              <a:latin typeface="Segoe UI" panose="020B0502040204020203" pitchFamily="34" charset="0"/>
              <a:cs typeface="Segoe UI" panose="020B0502040204020203" pitchFamily="34" charset="0"/>
            </a:endParaRPr>
          </a:p>
        </p:txBody>
      </p:sp>
      <p:grpSp>
        <p:nvGrpSpPr>
          <p:cNvPr id="7" name="组合 6">
            <a:extLst>
              <a:ext uri="{FF2B5EF4-FFF2-40B4-BE49-F238E27FC236}">
                <a16:creationId xmlns:a16="http://schemas.microsoft.com/office/drawing/2014/main" id="{DC5AE15C-95A3-42D3-A208-A7CCB0622082}"/>
              </a:ext>
            </a:extLst>
          </p:cNvPr>
          <p:cNvGrpSpPr/>
          <p:nvPr/>
        </p:nvGrpSpPr>
        <p:grpSpPr>
          <a:xfrm>
            <a:off x="757011" y="161895"/>
            <a:ext cx="1878475" cy="1098687"/>
            <a:chOff x="757011" y="161895"/>
            <a:chExt cx="1878475" cy="1098687"/>
          </a:xfrm>
        </p:grpSpPr>
        <p:sp>
          <p:nvSpPr>
            <p:cNvPr id="8" name="Flowchart: Manual Input 7">
              <a:extLst>
                <a:ext uri="{FF2B5EF4-FFF2-40B4-BE49-F238E27FC236}">
                  <a16:creationId xmlns:a16="http://schemas.microsoft.com/office/drawing/2014/main" id="{B09D2DCF-EB75-45D3-9165-A683B6553837}"/>
                </a:ext>
              </a:extLst>
            </p:cNvPr>
            <p:cNvSpPr/>
            <p:nvPr/>
          </p:nvSpPr>
          <p:spPr>
            <a:xfrm rot="5400000" flipH="1" flipV="1">
              <a:off x="1201594" y="-46536"/>
              <a:ext cx="862535" cy="1751702"/>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5247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5247 h 10000"/>
                <a:gd name="connsiteX0" fmla="*/ 0 w 10000"/>
                <a:gd name="connsiteY0" fmla="*/ 4506 h 9259"/>
                <a:gd name="connsiteX1" fmla="*/ 10000 w 10000"/>
                <a:gd name="connsiteY1" fmla="*/ 0 h 9259"/>
                <a:gd name="connsiteX2" fmla="*/ 10000 w 10000"/>
                <a:gd name="connsiteY2" fmla="*/ 9259 h 9259"/>
                <a:gd name="connsiteX3" fmla="*/ 0 w 10000"/>
                <a:gd name="connsiteY3" fmla="*/ 9259 h 9259"/>
                <a:gd name="connsiteX4" fmla="*/ 0 w 10000"/>
                <a:gd name="connsiteY4" fmla="*/ 4506 h 9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9259">
                  <a:moveTo>
                    <a:pt x="0" y="4506"/>
                  </a:moveTo>
                  <a:lnTo>
                    <a:pt x="10000" y="0"/>
                  </a:lnTo>
                  <a:lnTo>
                    <a:pt x="10000" y="9259"/>
                  </a:lnTo>
                  <a:lnTo>
                    <a:pt x="0" y="9259"/>
                  </a:lnTo>
                  <a:lnTo>
                    <a:pt x="0" y="4506"/>
                  </a:lnTo>
                  <a:close/>
                </a:path>
              </a:pathLst>
            </a:custGeom>
            <a:solidFill>
              <a:srgbClr val="FF5C0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9" name="Straight Connector 13">
              <a:extLst>
                <a:ext uri="{FF2B5EF4-FFF2-40B4-BE49-F238E27FC236}">
                  <a16:creationId xmlns:a16="http://schemas.microsoft.com/office/drawing/2014/main" id="{E17FCD98-2100-4C54-9B68-4C1B30D92F63}"/>
                </a:ext>
              </a:extLst>
            </p:cNvPr>
            <p:cNvCxnSpPr>
              <a:cxnSpLocks/>
            </p:cNvCxnSpPr>
            <p:nvPr/>
          </p:nvCxnSpPr>
          <p:spPr>
            <a:xfrm>
              <a:off x="1787764" y="161895"/>
              <a:ext cx="847722" cy="815988"/>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60116551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EAE5D438-56F5-4C55-AAD1-F32DB9296D06}"/>
              </a:ext>
            </a:extLst>
          </p:cNvPr>
          <p:cNvSpPr>
            <a:spLocks noGrp="1"/>
          </p:cNvSpPr>
          <p:nvPr>
            <p:ph idx="1"/>
          </p:nvPr>
        </p:nvSpPr>
        <p:spPr>
          <a:xfrm>
            <a:off x="1632861" y="1543283"/>
            <a:ext cx="10220821" cy="4318000"/>
          </a:xfrm>
        </p:spPr>
        <p:txBody>
          <a:bodyPr>
            <a:normAutofit/>
          </a:bodyPr>
          <a:lstStyle/>
          <a:p>
            <a:pPr marL="342900" indent="-342900">
              <a:lnSpc>
                <a:spcPts val="4000"/>
              </a:lnSpc>
              <a:buFont typeface="Wingdings" panose="05000000000000000000" pitchFamily="2" charset="2"/>
              <a:buChar char="l"/>
            </a:pPr>
            <a:r>
              <a:rPr lang="zh-CN" altLang="en-US" sz="2000" dirty="0">
                <a:latin typeface="-apple-system"/>
              </a:rPr>
              <a:t>如何使每次</a:t>
            </a:r>
            <a:r>
              <a:rPr lang="en-US" altLang="zh-CN" sz="2000" dirty="0">
                <a:latin typeface="-apple-system"/>
              </a:rPr>
              <a:t>top</a:t>
            </a:r>
            <a:r>
              <a:rPr lang="zh-CN" altLang="en-US" sz="2000" dirty="0">
                <a:latin typeface="-apple-system"/>
              </a:rPr>
              <a:t>查询的是最小的数？</a:t>
            </a:r>
            <a:endParaRPr lang="en-US" altLang="zh-CN" sz="2000" dirty="0">
              <a:latin typeface="-apple-system"/>
            </a:endParaRPr>
          </a:p>
          <a:p>
            <a:pPr marL="342900" indent="-342900">
              <a:lnSpc>
                <a:spcPts val="4000"/>
              </a:lnSpc>
              <a:buFont typeface="Wingdings" panose="05000000000000000000" pitchFamily="2" charset="2"/>
              <a:buChar char="l"/>
            </a:pPr>
            <a:r>
              <a:rPr lang="fr-FR" altLang="zh-CN" sz="2000" dirty="0">
                <a:latin typeface="-apple-system"/>
              </a:rPr>
              <a:t>priority_queue&lt;Type, Container, Functional&gt; </a:t>
            </a:r>
          </a:p>
          <a:p>
            <a:pPr marL="342900" indent="-342900">
              <a:lnSpc>
                <a:spcPts val="4000"/>
              </a:lnSpc>
              <a:buFont typeface="Wingdings" panose="05000000000000000000" pitchFamily="2" charset="2"/>
              <a:buChar char="l"/>
            </a:pPr>
            <a:endParaRPr lang="fr-FR" altLang="zh-CN" sz="2000" dirty="0">
              <a:latin typeface="-apple-system"/>
            </a:endParaRPr>
          </a:p>
          <a:p>
            <a:pPr marL="342900" indent="-342900">
              <a:lnSpc>
                <a:spcPts val="4000"/>
              </a:lnSpc>
              <a:buFont typeface="Wingdings" panose="05000000000000000000" pitchFamily="2" charset="2"/>
              <a:buChar char="l"/>
            </a:pPr>
            <a:r>
              <a:rPr lang="fr-FR" altLang="zh-CN" sz="2000" dirty="0">
                <a:latin typeface="-apple-system"/>
              </a:rPr>
              <a:t>priority_queue&lt;int,vector&lt;int&gt;,greater&lt;int&gt; &gt;</a:t>
            </a:r>
            <a:r>
              <a:rPr lang="en-US" altLang="zh-CN" sz="2000" dirty="0">
                <a:latin typeface="-apple-system"/>
              </a:rPr>
              <a:t>Q;</a:t>
            </a:r>
            <a:endParaRPr lang="fr-FR" altLang="zh-CN" sz="2000" dirty="0">
              <a:latin typeface="-apple-system"/>
            </a:endParaRPr>
          </a:p>
        </p:txBody>
      </p:sp>
      <p:sp>
        <p:nvSpPr>
          <p:cNvPr id="4" name="矩形 3">
            <a:extLst>
              <a:ext uri="{FF2B5EF4-FFF2-40B4-BE49-F238E27FC236}">
                <a16:creationId xmlns:a16="http://schemas.microsoft.com/office/drawing/2014/main" id="{F365FF6B-16F9-402A-AA1B-EAC4A51A99F6}"/>
              </a:ext>
            </a:extLst>
          </p:cNvPr>
          <p:cNvSpPr/>
          <p:nvPr/>
        </p:nvSpPr>
        <p:spPr>
          <a:xfrm>
            <a:off x="677334" y="3463772"/>
            <a:ext cx="9474372" cy="461665"/>
          </a:xfrm>
          <a:prstGeom prst="rect">
            <a:avLst/>
          </a:prstGeom>
        </p:spPr>
        <p:txBody>
          <a:bodyPr wrap="square">
            <a:spAutoFit/>
          </a:bodyPr>
          <a:lstStyle/>
          <a:p>
            <a:r>
              <a:rPr lang="fr-FR" altLang="zh-CN" sz="2400" dirty="0">
                <a:solidFill>
                  <a:srgbClr val="000000"/>
                </a:solidFill>
                <a:latin typeface="Consolas" panose="020B0609020204030204" pitchFamily="49" charset="0"/>
              </a:rPr>
              <a:t> </a:t>
            </a:r>
            <a:endParaRPr lang="fr-FR" altLang="zh-CN" sz="2400" dirty="0">
              <a:solidFill>
                <a:srgbClr val="5C5C5C"/>
              </a:solidFill>
              <a:latin typeface="Consolas" panose="020B0609020204030204" pitchFamily="49" charset="0"/>
            </a:endParaRPr>
          </a:p>
        </p:txBody>
      </p:sp>
      <p:sp>
        <p:nvSpPr>
          <p:cNvPr id="7" name="TextBox 4">
            <a:extLst>
              <a:ext uri="{FF2B5EF4-FFF2-40B4-BE49-F238E27FC236}">
                <a16:creationId xmlns:a16="http://schemas.microsoft.com/office/drawing/2014/main" id="{C5DDC352-CDC5-40AE-BE54-44E77714F460}"/>
              </a:ext>
            </a:extLst>
          </p:cNvPr>
          <p:cNvSpPr txBox="1"/>
          <p:nvPr/>
        </p:nvSpPr>
        <p:spPr>
          <a:xfrm>
            <a:off x="2635486" y="444595"/>
            <a:ext cx="7221578" cy="769441"/>
          </a:xfrm>
          <a:prstGeom prst="rect">
            <a:avLst/>
          </a:prstGeom>
          <a:noFill/>
        </p:spPr>
        <p:txBody>
          <a:bodyPr wrap="square" rtlCol="0">
            <a:spAutoFit/>
          </a:bodyPr>
          <a:lstStyle/>
          <a:p>
            <a:r>
              <a:rPr lang="zh-CN" altLang="en-US" sz="4400" b="1" dirty="0">
                <a:solidFill>
                  <a:schemeClr val="tx1">
                    <a:lumMod val="85000"/>
                    <a:lumOff val="15000"/>
                  </a:schemeClr>
                </a:solidFill>
                <a:latin typeface="Segoe UI" panose="020B0502040204020203" pitchFamily="34" charset="0"/>
                <a:cs typeface="Segoe UI" panose="020B0502040204020203" pitchFamily="34" charset="0"/>
              </a:rPr>
              <a:t> 优先队列</a:t>
            </a:r>
            <a:endParaRPr lang="en-US" sz="4400" b="1" dirty="0">
              <a:solidFill>
                <a:schemeClr val="tx1">
                  <a:lumMod val="85000"/>
                  <a:lumOff val="15000"/>
                </a:schemeClr>
              </a:solidFill>
              <a:latin typeface="Segoe UI" panose="020B0502040204020203" pitchFamily="34" charset="0"/>
              <a:cs typeface="Segoe UI" panose="020B0502040204020203" pitchFamily="34" charset="0"/>
            </a:endParaRPr>
          </a:p>
        </p:txBody>
      </p:sp>
      <p:grpSp>
        <p:nvGrpSpPr>
          <p:cNvPr id="8" name="组合 7">
            <a:extLst>
              <a:ext uri="{FF2B5EF4-FFF2-40B4-BE49-F238E27FC236}">
                <a16:creationId xmlns:a16="http://schemas.microsoft.com/office/drawing/2014/main" id="{092341F6-1710-44C8-B83E-C658092C8C6F}"/>
              </a:ext>
            </a:extLst>
          </p:cNvPr>
          <p:cNvGrpSpPr/>
          <p:nvPr/>
        </p:nvGrpSpPr>
        <p:grpSpPr>
          <a:xfrm>
            <a:off x="757011" y="161895"/>
            <a:ext cx="1878475" cy="1098687"/>
            <a:chOff x="757011" y="161895"/>
            <a:chExt cx="1878475" cy="1098687"/>
          </a:xfrm>
        </p:grpSpPr>
        <p:sp>
          <p:nvSpPr>
            <p:cNvPr id="9" name="Flowchart: Manual Input 7">
              <a:extLst>
                <a:ext uri="{FF2B5EF4-FFF2-40B4-BE49-F238E27FC236}">
                  <a16:creationId xmlns:a16="http://schemas.microsoft.com/office/drawing/2014/main" id="{E0A86D29-0EF7-43AF-9A61-BF64368D0B77}"/>
                </a:ext>
              </a:extLst>
            </p:cNvPr>
            <p:cNvSpPr/>
            <p:nvPr/>
          </p:nvSpPr>
          <p:spPr>
            <a:xfrm rot="5400000" flipH="1" flipV="1">
              <a:off x="1201594" y="-46536"/>
              <a:ext cx="862535" cy="1751702"/>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5247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5247 h 10000"/>
                <a:gd name="connsiteX0" fmla="*/ 0 w 10000"/>
                <a:gd name="connsiteY0" fmla="*/ 4506 h 9259"/>
                <a:gd name="connsiteX1" fmla="*/ 10000 w 10000"/>
                <a:gd name="connsiteY1" fmla="*/ 0 h 9259"/>
                <a:gd name="connsiteX2" fmla="*/ 10000 w 10000"/>
                <a:gd name="connsiteY2" fmla="*/ 9259 h 9259"/>
                <a:gd name="connsiteX3" fmla="*/ 0 w 10000"/>
                <a:gd name="connsiteY3" fmla="*/ 9259 h 9259"/>
                <a:gd name="connsiteX4" fmla="*/ 0 w 10000"/>
                <a:gd name="connsiteY4" fmla="*/ 4506 h 9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9259">
                  <a:moveTo>
                    <a:pt x="0" y="4506"/>
                  </a:moveTo>
                  <a:lnTo>
                    <a:pt x="10000" y="0"/>
                  </a:lnTo>
                  <a:lnTo>
                    <a:pt x="10000" y="9259"/>
                  </a:lnTo>
                  <a:lnTo>
                    <a:pt x="0" y="9259"/>
                  </a:lnTo>
                  <a:lnTo>
                    <a:pt x="0" y="4506"/>
                  </a:lnTo>
                  <a:close/>
                </a:path>
              </a:pathLst>
            </a:custGeom>
            <a:solidFill>
              <a:srgbClr val="FF5C0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10" name="Straight Connector 13">
              <a:extLst>
                <a:ext uri="{FF2B5EF4-FFF2-40B4-BE49-F238E27FC236}">
                  <a16:creationId xmlns:a16="http://schemas.microsoft.com/office/drawing/2014/main" id="{7DE7ADA9-2958-4851-B75D-C284485135F8}"/>
                </a:ext>
              </a:extLst>
            </p:cNvPr>
            <p:cNvCxnSpPr>
              <a:cxnSpLocks/>
            </p:cNvCxnSpPr>
            <p:nvPr/>
          </p:nvCxnSpPr>
          <p:spPr>
            <a:xfrm>
              <a:off x="1787764" y="161895"/>
              <a:ext cx="847722" cy="815988"/>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5792363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EAE5D438-56F5-4C55-AAD1-F32DB9296D06}"/>
              </a:ext>
            </a:extLst>
          </p:cNvPr>
          <p:cNvSpPr>
            <a:spLocks noGrp="1"/>
          </p:cNvSpPr>
          <p:nvPr>
            <p:ph idx="1"/>
          </p:nvPr>
        </p:nvSpPr>
        <p:spPr>
          <a:xfrm>
            <a:off x="1632861" y="1488613"/>
            <a:ext cx="8596668" cy="3880773"/>
          </a:xfrm>
        </p:spPr>
        <p:txBody>
          <a:bodyPr>
            <a:normAutofit/>
          </a:bodyPr>
          <a:lstStyle/>
          <a:p>
            <a:pPr marL="342900" indent="-342900">
              <a:lnSpc>
                <a:spcPts val="4000"/>
              </a:lnSpc>
              <a:buFont typeface="Wingdings" panose="05000000000000000000" pitchFamily="2" charset="2"/>
              <a:buChar char="l"/>
            </a:pPr>
            <a:r>
              <a:rPr lang="zh-CN" altLang="en-US" sz="2000" dirty="0">
                <a:latin typeface="-apple-system"/>
              </a:rPr>
              <a:t>利用堆的根节点最大和完全二叉树性质的排序</a:t>
            </a:r>
          </a:p>
        </p:txBody>
      </p:sp>
      <p:pic>
        <p:nvPicPr>
          <p:cNvPr id="1026" name="Picture 2" descr="Sorting heapsort anim.gif">
            <a:extLst>
              <a:ext uri="{FF2B5EF4-FFF2-40B4-BE49-F238E27FC236}">
                <a16:creationId xmlns:a16="http://schemas.microsoft.com/office/drawing/2014/main" id="{2CD1C8E4-C05D-4C1C-9179-ABDDBFB2FCC5}"/>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3076487" y="2713911"/>
            <a:ext cx="4523930" cy="3457575"/>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a:extLst>
              <a:ext uri="{FF2B5EF4-FFF2-40B4-BE49-F238E27FC236}">
                <a16:creationId xmlns:a16="http://schemas.microsoft.com/office/drawing/2014/main" id="{4D18B574-7676-4304-993B-5E273086F05D}"/>
              </a:ext>
            </a:extLst>
          </p:cNvPr>
          <p:cNvSpPr/>
          <p:nvPr/>
        </p:nvSpPr>
        <p:spPr>
          <a:xfrm>
            <a:off x="6157802" y="6248399"/>
            <a:ext cx="2388859" cy="369332"/>
          </a:xfrm>
          <a:prstGeom prst="rect">
            <a:avLst/>
          </a:prstGeom>
        </p:spPr>
        <p:txBody>
          <a:bodyPr wrap="none">
            <a:spAutoFit/>
          </a:bodyPr>
          <a:lstStyle/>
          <a:p>
            <a:r>
              <a:rPr lang="en-US" altLang="zh-CN" dirty="0"/>
              <a:t>-------From Wikipedia</a:t>
            </a:r>
            <a:endParaRPr lang="zh-CN" altLang="en-US" dirty="0"/>
          </a:p>
        </p:txBody>
      </p:sp>
      <p:sp>
        <p:nvSpPr>
          <p:cNvPr id="8" name="TextBox 4">
            <a:extLst>
              <a:ext uri="{FF2B5EF4-FFF2-40B4-BE49-F238E27FC236}">
                <a16:creationId xmlns:a16="http://schemas.microsoft.com/office/drawing/2014/main" id="{2C5FF4E0-56FD-4F5F-8F30-783E1BC92690}"/>
              </a:ext>
            </a:extLst>
          </p:cNvPr>
          <p:cNvSpPr txBox="1"/>
          <p:nvPr/>
        </p:nvSpPr>
        <p:spPr>
          <a:xfrm>
            <a:off x="2635486" y="444595"/>
            <a:ext cx="7221578" cy="769441"/>
          </a:xfrm>
          <a:prstGeom prst="rect">
            <a:avLst/>
          </a:prstGeom>
          <a:noFill/>
        </p:spPr>
        <p:txBody>
          <a:bodyPr wrap="square" rtlCol="0">
            <a:spAutoFit/>
          </a:bodyPr>
          <a:lstStyle/>
          <a:p>
            <a:r>
              <a:rPr lang="zh-CN" altLang="en-US" sz="4400" b="1" dirty="0">
                <a:solidFill>
                  <a:schemeClr val="tx1">
                    <a:lumMod val="85000"/>
                    <a:lumOff val="15000"/>
                  </a:schemeClr>
                </a:solidFill>
                <a:latin typeface="Segoe UI" panose="020B0502040204020203" pitchFamily="34" charset="0"/>
                <a:cs typeface="Segoe UI" panose="020B0502040204020203" pitchFamily="34" charset="0"/>
              </a:rPr>
              <a:t> 堆排序</a:t>
            </a:r>
            <a:endParaRPr lang="en-US" sz="4400" b="1" dirty="0">
              <a:solidFill>
                <a:schemeClr val="tx1">
                  <a:lumMod val="85000"/>
                  <a:lumOff val="15000"/>
                </a:schemeClr>
              </a:solidFill>
              <a:latin typeface="Segoe UI" panose="020B0502040204020203" pitchFamily="34" charset="0"/>
              <a:cs typeface="Segoe UI" panose="020B0502040204020203" pitchFamily="34" charset="0"/>
            </a:endParaRPr>
          </a:p>
        </p:txBody>
      </p:sp>
      <p:grpSp>
        <p:nvGrpSpPr>
          <p:cNvPr id="9" name="组合 8">
            <a:extLst>
              <a:ext uri="{FF2B5EF4-FFF2-40B4-BE49-F238E27FC236}">
                <a16:creationId xmlns:a16="http://schemas.microsoft.com/office/drawing/2014/main" id="{7632D706-4A3E-4BDD-9030-420F5464E238}"/>
              </a:ext>
            </a:extLst>
          </p:cNvPr>
          <p:cNvGrpSpPr/>
          <p:nvPr/>
        </p:nvGrpSpPr>
        <p:grpSpPr>
          <a:xfrm>
            <a:off x="757011" y="161895"/>
            <a:ext cx="1878475" cy="1098687"/>
            <a:chOff x="757011" y="161895"/>
            <a:chExt cx="1878475" cy="1098687"/>
          </a:xfrm>
        </p:grpSpPr>
        <p:sp>
          <p:nvSpPr>
            <p:cNvPr id="10" name="Flowchart: Manual Input 7">
              <a:extLst>
                <a:ext uri="{FF2B5EF4-FFF2-40B4-BE49-F238E27FC236}">
                  <a16:creationId xmlns:a16="http://schemas.microsoft.com/office/drawing/2014/main" id="{8E0CBBFC-7DB4-4EC4-8933-1B08A7FC5F51}"/>
                </a:ext>
              </a:extLst>
            </p:cNvPr>
            <p:cNvSpPr/>
            <p:nvPr/>
          </p:nvSpPr>
          <p:spPr>
            <a:xfrm rot="5400000" flipH="1" flipV="1">
              <a:off x="1201594" y="-46536"/>
              <a:ext cx="862535" cy="1751702"/>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5247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5247 h 10000"/>
                <a:gd name="connsiteX0" fmla="*/ 0 w 10000"/>
                <a:gd name="connsiteY0" fmla="*/ 4506 h 9259"/>
                <a:gd name="connsiteX1" fmla="*/ 10000 w 10000"/>
                <a:gd name="connsiteY1" fmla="*/ 0 h 9259"/>
                <a:gd name="connsiteX2" fmla="*/ 10000 w 10000"/>
                <a:gd name="connsiteY2" fmla="*/ 9259 h 9259"/>
                <a:gd name="connsiteX3" fmla="*/ 0 w 10000"/>
                <a:gd name="connsiteY3" fmla="*/ 9259 h 9259"/>
                <a:gd name="connsiteX4" fmla="*/ 0 w 10000"/>
                <a:gd name="connsiteY4" fmla="*/ 4506 h 9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9259">
                  <a:moveTo>
                    <a:pt x="0" y="4506"/>
                  </a:moveTo>
                  <a:lnTo>
                    <a:pt x="10000" y="0"/>
                  </a:lnTo>
                  <a:lnTo>
                    <a:pt x="10000" y="9259"/>
                  </a:lnTo>
                  <a:lnTo>
                    <a:pt x="0" y="9259"/>
                  </a:lnTo>
                  <a:lnTo>
                    <a:pt x="0" y="4506"/>
                  </a:lnTo>
                  <a:close/>
                </a:path>
              </a:pathLst>
            </a:custGeom>
            <a:solidFill>
              <a:srgbClr val="FF5C0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11" name="Straight Connector 13">
              <a:extLst>
                <a:ext uri="{FF2B5EF4-FFF2-40B4-BE49-F238E27FC236}">
                  <a16:creationId xmlns:a16="http://schemas.microsoft.com/office/drawing/2014/main" id="{B44C9DF9-D2C8-4315-BBB4-FAE38F33D792}"/>
                </a:ext>
              </a:extLst>
            </p:cNvPr>
            <p:cNvCxnSpPr>
              <a:cxnSpLocks/>
            </p:cNvCxnSpPr>
            <p:nvPr/>
          </p:nvCxnSpPr>
          <p:spPr>
            <a:xfrm>
              <a:off x="1787764" y="161895"/>
              <a:ext cx="847722" cy="815988"/>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mc:Choice xmlns:p14="http://schemas.microsoft.com/office/powerpoint/2010/main" Requires="p14">
          <p:contentPart p14:bwMode="auto" r:id="rId3">
            <p14:nvContentPartPr>
              <p14:cNvPr id="2" name="墨迹 1">
                <a:extLst>
                  <a:ext uri="{FF2B5EF4-FFF2-40B4-BE49-F238E27FC236}">
                    <a16:creationId xmlns:a16="http://schemas.microsoft.com/office/drawing/2014/main" id="{4E3ED687-2F78-4E3E-BF14-C4AAD6D6855A}"/>
                  </a:ext>
                </a:extLst>
              </p14:cNvPr>
              <p14:cNvContentPartPr/>
              <p14:nvPr/>
            </p14:nvContentPartPr>
            <p14:xfrm>
              <a:off x="8182800" y="711000"/>
              <a:ext cx="2834640" cy="1976400"/>
            </p14:xfrm>
          </p:contentPart>
        </mc:Choice>
        <mc:Fallback>
          <p:pic>
            <p:nvPicPr>
              <p:cNvPr id="2" name="墨迹 1">
                <a:extLst>
                  <a:ext uri="{FF2B5EF4-FFF2-40B4-BE49-F238E27FC236}">
                    <a16:creationId xmlns:a16="http://schemas.microsoft.com/office/drawing/2014/main" id="{4E3ED687-2F78-4E3E-BF14-C4AAD6D6855A}"/>
                  </a:ext>
                </a:extLst>
              </p:cNvPr>
              <p:cNvPicPr/>
              <p:nvPr/>
            </p:nvPicPr>
            <p:blipFill>
              <a:blip r:embed="rId4"/>
              <a:stretch>
                <a:fillRect/>
              </a:stretch>
            </p:blipFill>
            <p:spPr>
              <a:xfrm>
                <a:off x="8173440" y="701640"/>
                <a:ext cx="2853360" cy="1995120"/>
              </a:xfrm>
              <a:prstGeom prst="rect">
                <a:avLst/>
              </a:prstGeom>
            </p:spPr>
          </p:pic>
        </mc:Fallback>
      </mc:AlternateContent>
    </p:spTree>
    <p:extLst>
      <p:ext uri="{BB962C8B-B14F-4D97-AF65-F5344CB8AC3E}">
        <p14:creationId xmlns:p14="http://schemas.microsoft.com/office/powerpoint/2010/main" val="34937025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3554326-E479-45F8-80F9-2C1126C56CE4}"/>
              </a:ext>
            </a:extLst>
          </p:cNvPr>
          <p:cNvSpPr txBox="1"/>
          <p:nvPr/>
        </p:nvSpPr>
        <p:spPr>
          <a:xfrm>
            <a:off x="2635486" y="444595"/>
            <a:ext cx="7221578" cy="769441"/>
          </a:xfrm>
          <a:prstGeom prst="rect">
            <a:avLst/>
          </a:prstGeom>
          <a:noFill/>
        </p:spPr>
        <p:txBody>
          <a:bodyPr wrap="square" rtlCol="0">
            <a:spAutoFit/>
          </a:bodyPr>
          <a:lstStyle/>
          <a:p>
            <a:r>
              <a:rPr lang="zh-CN" altLang="en-US" sz="4400" b="1" dirty="0">
                <a:solidFill>
                  <a:schemeClr val="tx1">
                    <a:lumMod val="85000"/>
                    <a:lumOff val="15000"/>
                  </a:schemeClr>
                </a:solidFill>
                <a:latin typeface="Segoe UI" panose="020B0502040204020203" pitchFamily="34" charset="0"/>
                <a:cs typeface="Segoe UI" panose="020B0502040204020203" pitchFamily="34" charset="0"/>
              </a:rPr>
              <a:t>一些概念</a:t>
            </a:r>
            <a:endParaRPr lang="en-US" sz="4400" b="1" dirty="0">
              <a:solidFill>
                <a:schemeClr val="tx1">
                  <a:lumMod val="85000"/>
                  <a:lumOff val="15000"/>
                </a:schemeClr>
              </a:solidFill>
              <a:latin typeface="Segoe UI" panose="020B0502040204020203" pitchFamily="34" charset="0"/>
              <a:cs typeface="Segoe UI" panose="020B0502040204020203" pitchFamily="34" charset="0"/>
            </a:endParaRPr>
          </a:p>
        </p:txBody>
      </p:sp>
      <p:sp>
        <p:nvSpPr>
          <p:cNvPr id="16" name="Slide Number Placeholder 15">
            <a:extLst>
              <a:ext uri="{FF2B5EF4-FFF2-40B4-BE49-F238E27FC236}">
                <a16:creationId xmlns:a16="http://schemas.microsoft.com/office/drawing/2014/main" id="{DE4D6F58-E121-4230-B692-B6CCC92F5657}"/>
              </a:ext>
            </a:extLst>
          </p:cNvPr>
          <p:cNvSpPr>
            <a:spLocks noGrp="1"/>
          </p:cNvSpPr>
          <p:nvPr>
            <p:ph type="sldNum" sz="quarter" idx="12"/>
          </p:nvPr>
        </p:nvSpPr>
        <p:spPr/>
        <p:txBody>
          <a:bodyPr/>
          <a:lstStyle/>
          <a:p>
            <a:fld id="{B4B9BCA1-DEDB-4768-B0C2-9E03C02986FE}" type="slidenum">
              <a:rPr lang="en-US" smtClean="0">
                <a:solidFill>
                  <a:schemeClr val="tx1"/>
                </a:solidFill>
              </a:rPr>
              <a:t>4</a:t>
            </a:fld>
            <a:endParaRPr lang="en-US" dirty="0">
              <a:solidFill>
                <a:schemeClr val="tx1"/>
              </a:solidFill>
            </a:endParaRPr>
          </a:p>
        </p:txBody>
      </p:sp>
      <p:sp>
        <p:nvSpPr>
          <p:cNvPr id="20" name="Date Placeholder 19">
            <a:extLst>
              <a:ext uri="{FF2B5EF4-FFF2-40B4-BE49-F238E27FC236}">
                <a16:creationId xmlns:a16="http://schemas.microsoft.com/office/drawing/2014/main" id="{CD94F424-98E4-4764-989F-23F3C4A2C20A}"/>
              </a:ext>
            </a:extLst>
          </p:cNvPr>
          <p:cNvSpPr>
            <a:spLocks noGrp="1"/>
          </p:cNvSpPr>
          <p:nvPr>
            <p:ph type="dt" sz="half" idx="10"/>
          </p:nvPr>
        </p:nvSpPr>
        <p:spPr/>
        <p:txBody>
          <a:bodyPr/>
          <a:lstStyle/>
          <a:p>
            <a:fld id="{29446ED0-A0F0-4DD8-9F67-B90C7A380A10}" type="datetime1">
              <a:rPr lang="en-US" smtClean="0"/>
              <a:t>7/27/2020</a:t>
            </a:fld>
            <a:endParaRPr lang="en-US" dirty="0"/>
          </a:p>
        </p:txBody>
      </p:sp>
      <p:grpSp>
        <p:nvGrpSpPr>
          <p:cNvPr id="8" name="组合 7">
            <a:extLst>
              <a:ext uri="{FF2B5EF4-FFF2-40B4-BE49-F238E27FC236}">
                <a16:creationId xmlns:a16="http://schemas.microsoft.com/office/drawing/2014/main" id="{5EC20C82-B5C6-4907-84A4-772554A9C618}"/>
              </a:ext>
            </a:extLst>
          </p:cNvPr>
          <p:cNvGrpSpPr/>
          <p:nvPr/>
        </p:nvGrpSpPr>
        <p:grpSpPr>
          <a:xfrm>
            <a:off x="757011" y="161895"/>
            <a:ext cx="1878475" cy="1098687"/>
            <a:chOff x="757011" y="161895"/>
            <a:chExt cx="1878475" cy="1098687"/>
          </a:xfrm>
        </p:grpSpPr>
        <p:sp>
          <p:nvSpPr>
            <p:cNvPr id="9" name="Flowchart: Manual Input 7">
              <a:extLst>
                <a:ext uri="{FF2B5EF4-FFF2-40B4-BE49-F238E27FC236}">
                  <a16:creationId xmlns:a16="http://schemas.microsoft.com/office/drawing/2014/main" id="{B51AA91D-0A57-4102-8BA8-0AB89CA8F42F}"/>
                </a:ext>
              </a:extLst>
            </p:cNvPr>
            <p:cNvSpPr/>
            <p:nvPr/>
          </p:nvSpPr>
          <p:spPr>
            <a:xfrm rot="5400000" flipH="1" flipV="1">
              <a:off x="1201594" y="-46536"/>
              <a:ext cx="862535" cy="1751702"/>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5247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5247 h 10000"/>
                <a:gd name="connsiteX0" fmla="*/ 0 w 10000"/>
                <a:gd name="connsiteY0" fmla="*/ 4506 h 9259"/>
                <a:gd name="connsiteX1" fmla="*/ 10000 w 10000"/>
                <a:gd name="connsiteY1" fmla="*/ 0 h 9259"/>
                <a:gd name="connsiteX2" fmla="*/ 10000 w 10000"/>
                <a:gd name="connsiteY2" fmla="*/ 9259 h 9259"/>
                <a:gd name="connsiteX3" fmla="*/ 0 w 10000"/>
                <a:gd name="connsiteY3" fmla="*/ 9259 h 9259"/>
                <a:gd name="connsiteX4" fmla="*/ 0 w 10000"/>
                <a:gd name="connsiteY4" fmla="*/ 4506 h 9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9259">
                  <a:moveTo>
                    <a:pt x="0" y="4506"/>
                  </a:moveTo>
                  <a:lnTo>
                    <a:pt x="10000" y="0"/>
                  </a:lnTo>
                  <a:lnTo>
                    <a:pt x="10000" y="9259"/>
                  </a:lnTo>
                  <a:lnTo>
                    <a:pt x="0" y="9259"/>
                  </a:lnTo>
                  <a:lnTo>
                    <a:pt x="0" y="4506"/>
                  </a:lnTo>
                  <a:close/>
                </a:path>
              </a:pathLst>
            </a:custGeom>
            <a:solidFill>
              <a:srgbClr val="FF5C0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10" name="Straight Connector 13">
              <a:extLst>
                <a:ext uri="{FF2B5EF4-FFF2-40B4-BE49-F238E27FC236}">
                  <a16:creationId xmlns:a16="http://schemas.microsoft.com/office/drawing/2014/main" id="{2B96FD5B-E58C-4C1B-A467-EF99ED068D14}"/>
                </a:ext>
              </a:extLst>
            </p:cNvPr>
            <p:cNvCxnSpPr>
              <a:cxnSpLocks/>
            </p:cNvCxnSpPr>
            <p:nvPr/>
          </p:nvCxnSpPr>
          <p:spPr>
            <a:xfrm>
              <a:off x="1787764" y="161895"/>
              <a:ext cx="847722" cy="815988"/>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grpSp>
      <p:sp>
        <p:nvSpPr>
          <p:cNvPr id="3" name="文本框 2">
            <a:extLst>
              <a:ext uri="{FF2B5EF4-FFF2-40B4-BE49-F238E27FC236}">
                <a16:creationId xmlns:a16="http://schemas.microsoft.com/office/drawing/2014/main" id="{9E78F71A-ACC7-47F3-BF4F-74CAF89D8F3E}"/>
              </a:ext>
            </a:extLst>
          </p:cNvPr>
          <p:cNvSpPr txBox="1"/>
          <p:nvPr/>
        </p:nvSpPr>
        <p:spPr>
          <a:xfrm>
            <a:off x="1797362" y="1496735"/>
            <a:ext cx="8597276" cy="3622530"/>
          </a:xfrm>
          <a:prstGeom prst="rect">
            <a:avLst/>
          </a:prstGeom>
          <a:noFill/>
        </p:spPr>
        <p:txBody>
          <a:bodyPr wrap="square" rtlCol="0">
            <a:spAutoFit/>
          </a:bodyPr>
          <a:lstStyle/>
          <a:p>
            <a:pPr marL="342900" indent="-342900">
              <a:lnSpc>
                <a:spcPts val="4000"/>
              </a:lnSpc>
              <a:buFont typeface="Wingdings" panose="05000000000000000000" pitchFamily="2" charset="2"/>
              <a:buChar char="l"/>
            </a:pPr>
            <a:r>
              <a:rPr lang="zh-CN" altLang="en-US" sz="2000" dirty="0"/>
              <a:t>离线</a:t>
            </a:r>
            <a:r>
              <a:rPr lang="en-US" altLang="zh-CN" sz="2000" dirty="0"/>
              <a:t>/</a:t>
            </a:r>
            <a:r>
              <a:rPr lang="zh-CN" altLang="en-US" sz="2000" dirty="0"/>
              <a:t>在线算法（提高组不常见）：</a:t>
            </a:r>
            <a:endParaRPr lang="en-US" altLang="zh-CN" sz="2000" dirty="0"/>
          </a:p>
          <a:p>
            <a:pPr marL="800100" lvl="1" indent="-342900">
              <a:lnSpc>
                <a:spcPts val="4000"/>
              </a:lnSpc>
              <a:buFont typeface="Wingdings" panose="05000000000000000000" pitchFamily="2" charset="2"/>
              <a:buChar char="l"/>
            </a:pPr>
            <a:r>
              <a:rPr lang="zh-CN" altLang="en-US" sz="2000" dirty="0"/>
              <a:t>在线：每次询问后，立马可以得到查询结果</a:t>
            </a:r>
            <a:endParaRPr lang="en-US" altLang="zh-CN" sz="2000" dirty="0"/>
          </a:p>
          <a:p>
            <a:pPr marL="800100" lvl="1" indent="-342900">
              <a:lnSpc>
                <a:spcPts val="4000"/>
              </a:lnSpc>
              <a:buFont typeface="Wingdings" panose="05000000000000000000" pitchFamily="2" charset="2"/>
              <a:buChar char="l"/>
            </a:pPr>
            <a:r>
              <a:rPr lang="zh-CN" altLang="en-US" sz="2000" dirty="0"/>
              <a:t>离线：需要知道所有要查询的值，然后一口气查询出所有结果</a:t>
            </a:r>
            <a:endParaRPr lang="en-US" altLang="zh-CN" sz="2000" dirty="0"/>
          </a:p>
          <a:p>
            <a:pPr marL="342900" indent="-342900">
              <a:lnSpc>
                <a:spcPts val="4000"/>
              </a:lnSpc>
              <a:buFont typeface="Wingdings" panose="05000000000000000000" pitchFamily="2" charset="2"/>
              <a:buChar char="l"/>
            </a:pPr>
            <a:r>
              <a:rPr lang="en-US" altLang="zh-CN" sz="2000" dirty="0" err="1"/>
              <a:t>dfs</a:t>
            </a:r>
            <a:r>
              <a:rPr lang="zh-CN" altLang="en-US" sz="2000" dirty="0"/>
              <a:t>序：简单来说可以认为是</a:t>
            </a:r>
            <a:r>
              <a:rPr lang="en-US" altLang="zh-CN" sz="2000" dirty="0" err="1"/>
              <a:t>dfs</a:t>
            </a:r>
            <a:r>
              <a:rPr lang="zh-CN" altLang="en-US" sz="2000" dirty="0"/>
              <a:t>一颗有根树时的访问顺序，细分下去可以分为</a:t>
            </a:r>
            <a:r>
              <a:rPr lang="en-US" altLang="zh-CN" sz="2000" dirty="0" err="1"/>
              <a:t>dfs</a:t>
            </a:r>
            <a:r>
              <a:rPr lang="zh-CN" altLang="en-US" sz="2000" dirty="0"/>
              <a:t>的入栈序和出栈序和欧拉序，任意节点的先祖节点一定比该节点更早入栈，更晚出栈</a:t>
            </a:r>
            <a:endParaRPr lang="en-US" altLang="zh-CN" sz="2000" dirty="0"/>
          </a:p>
          <a:p>
            <a:pPr marL="800100" lvl="1" indent="-342900">
              <a:lnSpc>
                <a:spcPts val="4000"/>
              </a:lnSpc>
              <a:buFont typeface="Wingdings" panose="05000000000000000000" pitchFamily="2" charset="2"/>
              <a:buChar char="l"/>
            </a:pPr>
            <a:endParaRPr lang="zh-CN" altLang="en-US" sz="2000" dirty="0"/>
          </a:p>
        </p:txBody>
      </p:sp>
      <mc:AlternateContent xmlns:mc="http://schemas.openxmlformats.org/markup-compatibility/2006">
        <mc:Choice xmlns:p14="http://schemas.microsoft.com/office/powerpoint/2010/main" Requires="p14">
          <p:contentPart p14:bwMode="auto" r:id="rId2">
            <p14:nvContentPartPr>
              <p14:cNvPr id="2" name="墨迹 1">
                <a:extLst>
                  <a:ext uri="{FF2B5EF4-FFF2-40B4-BE49-F238E27FC236}">
                    <a16:creationId xmlns:a16="http://schemas.microsoft.com/office/drawing/2014/main" id="{F0BEA8BD-B8FB-416E-AC1F-40153D81C66E}"/>
                  </a:ext>
                </a:extLst>
              </p14:cNvPr>
              <p14:cNvContentPartPr/>
              <p14:nvPr/>
            </p14:nvContentPartPr>
            <p14:xfrm>
              <a:off x="2358000" y="514080"/>
              <a:ext cx="7338600" cy="5994360"/>
            </p14:xfrm>
          </p:contentPart>
        </mc:Choice>
        <mc:Fallback>
          <p:pic>
            <p:nvPicPr>
              <p:cNvPr id="2" name="墨迹 1">
                <a:extLst>
                  <a:ext uri="{FF2B5EF4-FFF2-40B4-BE49-F238E27FC236}">
                    <a16:creationId xmlns:a16="http://schemas.microsoft.com/office/drawing/2014/main" id="{F0BEA8BD-B8FB-416E-AC1F-40153D81C66E}"/>
                  </a:ext>
                </a:extLst>
              </p:cNvPr>
              <p:cNvPicPr/>
              <p:nvPr/>
            </p:nvPicPr>
            <p:blipFill>
              <a:blip r:embed="rId3"/>
              <a:stretch>
                <a:fillRect/>
              </a:stretch>
            </p:blipFill>
            <p:spPr>
              <a:xfrm>
                <a:off x="2348640" y="504720"/>
                <a:ext cx="7357320" cy="6013080"/>
              </a:xfrm>
              <a:prstGeom prst="rect">
                <a:avLst/>
              </a:prstGeom>
            </p:spPr>
          </p:pic>
        </mc:Fallback>
      </mc:AlternateContent>
    </p:spTree>
    <p:extLst>
      <p:ext uri="{BB962C8B-B14F-4D97-AF65-F5344CB8AC3E}">
        <p14:creationId xmlns:p14="http://schemas.microsoft.com/office/powerpoint/2010/main" val="289966336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EAE5D438-56F5-4C55-AAD1-F32DB9296D06}"/>
              </a:ext>
            </a:extLst>
          </p:cNvPr>
          <p:cNvSpPr>
            <a:spLocks noGrp="1"/>
          </p:cNvSpPr>
          <p:nvPr>
            <p:ph idx="1"/>
          </p:nvPr>
        </p:nvSpPr>
        <p:spPr>
          <a:xfrm>
            <a:off x="1587858" y="1564114"/>
            <a:ext cx="8596668" cy="3880773"/>
          </a:xfrm>
        </p:spPr>
        <p:txBody>
          <a:bodyPr>
            <a:normAutofit/>
          </a:bodyPr>
          <a:lstStyle/>
          <a:p>
            <a:pPr marL="342900" indent="-342900">
              <a:lnSpc>
                <a:spcPts val="4000"/>
              </a:lnSpc>
              <a:buFont typeface="Wingdings" panose="05000000000000000000" pitchFamily="2" charset="2"/>
              <a:buChar char="l"/>
            </a:pPr>
            <a:r>
              <a:rPr lang="zh-CN" altLang="en-US" sz="2000" dirty="0">
                <a:latin typeface="-apple-system"/>
              </a:rPr>
              <a:t>利用堆的根节点最大和完全二叉树性质的排序</a:t>
            </a:r>
            <a:endParaRPr lang="en-US" altLang="zh-CN" sz="2000" dirty="0">
              <a:latin typeface="-apple-system"/>
            </a:endParaRPr>
          </a:p>
          <a:p>
            <a:pPr marL="342900" indent="-342900">
              <a:lnSpc>
                <a:spcPts val="4000"/>
              </a:lnSpc>
              <a:buFont typeface="Wingdings" panose="05000000000000000000" pitchFamily="2" charset="2"/>
              <a:buChar char="l"/>
            </a:pPr>
            <a:r>
              <a:rPr lang="zh-CN" altLang="en-US" sz="2000" dirty="0">
                <a:latin typeface="-apple-system"/>
              </a:rPr>
              <a:t>主要有两个部分：</a:t>
            </a:r>
            <a:endParaRPr lang="en-US" altLang="zh-CN" sz="2000" dirty="0">
              <a:latin typeface="-apple-system"/>
            </a:endParaRPr>
          </a:p>
          <a:p>
            <a:pPr marL="342900" lvl="1" indent="-342900">
              <a:lnSpc>
                <a:spcPts val="4000"/>
              </a:lnSpc>
              <a:buFont typeface="Wingdings" panose="05000000000000000000" pitchFamily="2" charset="2"/>
              <a:buChar char="l"/>
            </a:pPr>
            <a:r>
              <a:rPr lang="zh-CN" altLang="en-US" sz="2000" dirty="0">
                <a:latin typeface="-apple-system"/>
              </a:rPr>
              <a:t>建立一个大根堆</a:t>
            </a:r>
            <a:endParaRPr lang="en-US" altLang="zh-CN" sz="2000" dirty="0">
              <a:latin typeface="-apple-system"/>
            </a:endParaRPr>
          </a:p>
          <a:p>
            <a:pPr marL="342900" lvl="1" indent="-342900">
              <a:lnSpc>
                <a:spcPts val="4000"/>
              </a:lnSpc>
              <a:buFont typeface="Wingdings" panose="05000000000000000000" pitchFamily="2" charset="2"/>
              <a:buChar char="l"/>
            </a:pPr>
            <a:r>
              <a:rPr lang="zh-CN" altLang="en-US" sz="2000" dirty="0">
                <a:latin typeface="-apple-system"/>
              </a:rPr>
              <a:t>不停的取出堆顶元素</a:t>
            </a:r>
          </a:p>
        </p:txBody>
      </p:sp>
      <p:sp>
        <p:nvSpPr>
          <p:cNvPr id="6" name="TextBox 4">
            <a:extLst>
              <a:ext uri="{FF2B5EF4-FFF2-40B4-BE49-F238E27FC236}">
                <a16:creationId xmlns:a16="http://schemas.microsoft.com/office/drawing/2014/main" id="{9FE3CD4B-B8EF-4AB9-BF0A-14DD7DDE9FC1}"/>
              </a:ext>
            </a:extLst>
          </p:cNvPr>
          <p:cNvSpPr txBox="1"/>
          <p:nvPr/>
        </p:nvSpPr>
        <p:spPr>
          <a:xfrm>
            <a:off x="2635486" y="444595"/>
            <a:ext cx="7221578" cy="769441"/>
          </a:xfrm>
          <a:prstGeom prst="rect">
            <a:avLst/>
          </a:prstGeom>
          <a:noFill/>
        </p:spPr>
        <p:txBody>
          <a:bodyPr wrap="square" rtlCol="0">
            <a:spAutoFit/>
          </a:bodyPr>
          <a:lstStyle/>
          <a:p>
            <a:r>
              <a:rPr lang="zh-CN" altLang="en-US" sz="4400" b="1" dirty="0">
                <a:solidFill>
                  <a:schemeClr val="tx1">
                    <a:lumMod val="85000"/>
                    <a:lumOff val="15000"/>
                  </a:schemeClr>
                </a:solidFill>
                <a:latin typeface="Segoe UI" panose="020B0502040204020203" pitchFamily="34" charset="0"/>
                <a:cs typeface="Segoe UI" panose="020B0502040204020203" pitchFamily="34" charset="0"/>
              </a:rPr>
              <a:t> 堆排序</a:t>
            </a:r>
            <a:endParaRPr lang="en-US" sz="4400" b="1" dirty="0">
              <a:solidFill>
                <a:schemeClr val="tx1">
                  <a:lumMod val="85000"/>
                  <a:lumOff val="15000"/>
                </a:schemeClr>
              </a:solidFill>
              <a:latin typeface="Segoe UI" panose="020B0502040204020203" pitchFamily="34" charset="0"/>
              <a:cs typeface="Segoe UI" panose="020B0502040204020203" pitchFamily="34" charset="0"/>
            </a:endParaRPr>
          </a:p>
        </p:txBody>
      </p:sp>
      <p:grpSp>
        <p:nvGrpSpPr>
          <p:cNvPr id="7" name="组合 6">
            <a:extLst>
              <a:ext uri="{FF2B5EF4-FFF2-40B4-BE49-F238E27FC236}">
                <a16:creationId xmlns:a16="http://schemas.microsoft.com/office/drawing/2014/main" id="{5C66B683-CDBE-4EC3-B79C-1AD903D506D4}"/>
              </a:ext>
            </a:extLst>
          </p:cNvPr>
          <p:cNvGrpSpPr/>
          <p:nvPr/>
        </p:nvGrpSpPr>
        <p:grpSpPr>
          <a:xfrm>
            <a:off x="757011" y="161895"/>
            <a:ext cx="1878475" cy="1098687"/>
            <a:chOff x="757011" y="161895"/>
            <a:chExt cx="1878475" cy="1098687"/>
          </a:xfrm>
        </p:grpSpPr>
        <p:sp>
          <p:nvSpPr>
            <p:cNvPr id="8" name="Flowchart: Manual Input 7">
              <a:extLst>
                <a:ext uri="{FF2B5EF4-FFF2-40B4-BE49-F238E27FC236}">
                  <a16:creationId xmlns:a16="http://schemas.microsoft.com/office/drawing/2014/main" id="{4083A973-3EF5-47BC-B5E5-46DF6375E3EF}"/>
                </a:ext>
              </a:extLst>
            </p:cNvPr>
            <p:cNvSpPr/>
            <p:nvPr/>
          </p:nvSpPr>
          <p:spPr>
            <a:xfrm rot="5400000" flipH="1" flipV="1">
              <a:off x="1201594" y="-46536"/>
              <a:ext cx="862535" cy="1751702"/>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5247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5247 h 10000"/>
                <a:gd name="connsiteX0" fmla="*/ 0 w 10000"/>
                <a:gd name="connsiteY0" fmla="*/ 4506 h 9259"/>
                <a:gd name="connsiteX1" fmla="*/ 10000 w 10000"/>
                <a:gd name="connsiteY1" fmla="*/ 0 h 9259"/>
                <a:gd name="connsiteX2" fmla="*/ 10000 w 10000"/>
                <a:gd name="connsiteY2" fmla="*/ 9259 h 9259"/>
                <a:gd name="connsiteX3" fmla="*/ 0 w 10000"/>
                <a:gd name="connsiteY3" fmla="*/ 9259 h 9259"/>
                <a:gd name="connsiteX4" fmla="*/ 0 w 10000"/>
                <a:gd name="connsiteY4" fmla="*/ 4506 h 9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9259">
                  <a:moveTo>
                    <a:pt x="0" y="4506"/>
                  </a:moveTo>
                  <a:lnTo>
                    <a:pt x="10000" y="0"/>
                  </a:lnTo>
                  <a:lnTo>
                    <a:pt x="10000" y="9259"/>
                  </a:lnTo>
                  <a:lnTo>
                    <a:pt x="0" y="9259"/>
                  </a:lnTo>
                  <a:lnTo>
                    <a:pt x="0" y="4506"/>
                  </a:lnTo>
                  <a:close/>
                </a:path>
              </a:pathLst>
            </a:custGeom>
            <a:solidFill>
              <a:srgbClr val="FF5C0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9" name="Straight Connector 13">
              <a:extLst>
                <a:ext uri="{FF2B5EF4-FFF2-40B4-BE49-F238E27FC236}">
                  <a16:creationId xmlns:a16="http://schemas.microsoft.com/office/drawing/2014/main" id="{BD034314-B6F2-456B-A8C2-C44267A2A228}"/>
                </a:ext>
              </a:extLst>
            </p:cNvPr>
            <p:cNvCxnSpPr>
              <a:cxnSpLocks/>
            </p:cNvCxnSpPr>
            <p:nvPr/>
          </p:nvCxnSpPr>
          <p:spPr>
            <a:xfrm>
              <a:off x="1787764" y="161895"/>
              <a:ext cx="847722" cy="815988"/>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95409410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orting heapsort anim.gif">
            <a:extLst>
              <a:ext uri="{FF2B5EF4-FFF2-40B4-BE49-F238E27FC236}">
                <a16:creationId xmlns:a16="http://schemas.microsoft.com/office/drawing/2014/main" id="{2CD1C8E4-C05D-4C1C-9179-ABDDBFB2FCC5}"/>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3439605" y="82252"/>
            <a:ext cx="4523930" cy="3457575"/>
          </a:xfrm>
          <a:prstGeom prst="rect">
            <a:avLst/>
          </a:prstGeom>
          <a:noFill/>
          <a:extLst>
            <a:ext uri="{909E8E84-426E-40DD-AFC4-6F175D3DCCD1}">
              <a14:hiddenFill xmlns:a14="http://schemas.microsoft.com/office/drawing/2010/main">
                <a:solidFill>
                  <a:srgbClr val="FFFFFF"/>
                </a:solidFill>
              </a14:hiddenFill>
            </a:ext>
          </a:extLst>
        </p:spPr>
      </p:pic>
      <p:pic>
        <p:nvPicPr>
          <p:cNvPr id="4" name="图片 3">
            <a:extLst>
              <a:ext uri="{FF2B5EF4-FFF2-40B4-BE49-F238E27FC236}">
                <a16:creationId xmlns:a16="http://schemas.microsoft.com/office/drawing/2014/main" id="{D2161587-ED9F-439D-9E21-9857BFCEF240}"/>
              </a:ext>
            </a:extLst>
          </p:cNvPr>
          <p:cNvPicPr>
            <a:picLocks noChangeAspect="1"/>
          </p:cNvPicPr>
          <p:nvPr/>
        </p:nvPicPr>
        <p:blipFill>
          <a:blip r:embed="rId3"/>
          <a:stretch>
            <a:fillRect/>
          </a:stretch>
        </p:blipFill>
        <p:spPr>
          <a:xfrm>
            <a:off x="4045198" y="3556116"/>
            <a:ext cx="3568025" cy="2708573"/>
          </a:xfrm>
          <a:prstGeom prst="rect">
            <a:avLst/>
          </a:prstGeom>
        </p:spPr>
      </p:pic>
      <p:pic>
        <p:nvPicPr>
          <p:cNvPr id="5" name="图片 4">
            <a:extLst>
              <a:ext uri="{FF2B5EF4-FFF2-40B4-BE49-F238E27FC236}">
                <a16:creationId xmlns:a16="http://schemas.microsoft.com/office/drawing/2014/main" id="{F37547EA-14D2-41FD-A91C-D4B075ADEBE4}"/>
              </a:ext>
            </a:extLst>
          </p:cNvPr>
          <p:cNvPicPr>
            <a:picLocks noChangeAspect="1"/>
          </p:cNvPicPr>
          <p:nvPr/>
        </p:nvPicPr>
        <p:blipFill>
          <a:blip r:embed="rId4"/>
          <a:stretch>
            <a:fillRect/>
          </a:stretch>
        </p:blipFill>
        <p:spPr>
          <a:xfrm>
            <a:off x="0" y="3539827"/>
            <a:ext cx="3547061" cy="2708573"/>
          </a:xfrm>
          <a:prstGeom prst="rect">
            <a:avLst/>
          </a:prstGeom>
        </p:spPr>
      </p:pic>
      <p:pic>
        <p:nvPicPr>
          <p:cNvPr id="10" name="图片 9">
            <a:extLst>
              <a:ext uri="{FF2B5EF4-FFF2-40B4-BE49-F238E27FC236}">
                <a16:creationId xmlns:a16="http://schemas.microsoft.com/office/drawing/2014/main" id="{0E4BC40A-BDED-4C53-8292-A4CABDBCF113}"/>
              </a:ext>
            </a:extLst>
          </p:cNvPr>
          <p:cNvPicPr>
            <a:picLocks noChangeAspect="1"/>
          </p:cNvPicPr>
          <p:nvPr/>
        </p:nvPicPr>
        <p:blipFill>
          <a:blip r:embed="rId5"/>
          <a:stretch>
            <a:fillRect/>
          </a:stretch>
        </p:blipFill>
        <p:spPr>
          <a:xfrm>
            <a:off x="8111360" y="3556116"/>
            <a:ext cx="3568026" cy="2692284"/>
          </a:xfrm>
          <a:prstGeom prst="rect">
            <a:avLst/>
          </a:prstGeom>
        </p:spPr>
      </p:pic>
      <p:grpSp>
        <p:nvGrpSpPr>
          <p:cNvPr id="12" name="组合 11">
            <a:extLst>
              <a:ext uri="{FF2B5EF4-FFF2-40B4-BE49-F238E27FC236}">
                <a16:creationId xmlns:a16="http://schemas.microsoft.com/office/drawing/2014/main" id="{08F39877-E398-4A93-A834-83047561AD79}"/>
              </a:ext>
            </a:extLst>
          </p:cNvPr>
          <p:cNvGrpSpPr/>
          <p:nvPr/>
        </p:nvGrpSpPr>
        <p:grpSpPr>
          <a:xfrm>
            <a:off x="757011" y="161895"/>
            <a:ext cx="1878475" cy="1098687"/>
            <a:chOff x="757011" y="161895"/>
            <a:chExt cx="1878475" cy="1098687"/>
          </a:xfrm>
        </p:grpSpPr>
        <p:sp>
          <p:nvSpPr>
            <p:cNvPr id="13" name="Flowchart: Manual Input 7">
              <a:extLst>
                <a:ext uri="{FF2B5EF4-FFF2-40B4-BE49-F238E27FC236}">
                  <a16:creationId xmlns:a16="http://schemas.microsoft.com/office/drawing/2014/main" id="{BC72BBCF-ADF1-446D-91E0-DBBFAED61086}"/>
                </a:ext>
              </a:extLst>
            </p:cNvPr>
            <p:cNvSpPr/>
            <p:nvPr/>
          </p:nvSpPr>
          <p:spPr>
            <a:xfrm rot="5400000" flipH="1" flipV="1">
              <a:off x="1201594" y="-46536"/>
              <a:ext cx="862535" cy="1751702"/>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5247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5247 h 10000"/>
                <a:gd name="connsiteX0" fmla="*/ 0 w 10000"/>
                <a:gd name="connsiteY0" fmla="*/ 4506 h 9259"/>
                <a:gd name="connsiteX1" fmla="*/ 10000 w 10000"/>
                <a:gd name="connsiteY1" fmla="*/ 0 h 9259"/>
                <a:gd name="connsiteX2" fmla="*/ 10000 w 10000"/>
                <a:gd name="connsiteY2" fmla="*/ 9259 h 9259"/>
                <a:gd name="connsiteX3" fmla="*/ 0 w 10000"/>
                <a:gd name="connsiteY3" fmla="*/ 9259 h 9259"/>
                <a:gd name="connsiteX4" fmla="*/ 0 w 10000"/>
                <a:gd name="connsiteY4" fmla="*/ 4506 h 9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9259">
                  <a:moveTo>
                    <a:pt x="0" y="4506"/>
                  </a:moveTo>
                  <a:lnTo>
                    <a:pt x="10000" y="0"/>
                  </a:lnTo>
                  <a:lnTo>
                    <a:pt x="10000" y="9259"/>
                  </a:lnTo>
                  <a:lnTo>
                    <a:pt x="0" y="9259"/>
                  </a:lnTo>
                  <a:lnTo>
                    <a:pt x="0" y="4506"/>
                  </a:lnTo>
                  <a:close/>
                </a:path>
              </a:pathLst>
            </a:custGeom>
            <a:solidFill>
              <a:srgbClr val="FF5C0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14" name="Straight Connector 13">
              <a:extLst>
                <a:ext uri="{FF2B5EF4-FFF2-40B4-BE49-F238E27FC236}">
                  <a16:creationId xmlns:a16="http://schemas.microsoft.com/office/drawing/2014/main" id="{870119F6-08F5-4A54-B45A-EB959632F27C}"/>
                </a:ext>
              </a:extLst>
            </p:cNvPr>
            <p:cNvCxnSpPr>
              <a:cxnSpLocks/>
            </p:cNvCxnSpPr>
            <p:nvPr/>
          </p:nvCxnSpPr>
          <p:spPr>
            <a:xfrm>
              <a:off x="1787764" y="161895"/>
              <a:ext cx="847722" cy="815988"/>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mc:Choice xmlns:p14="http://schemas.microsoft.com/office/powerpoint/2010/main" Requires="p14">
          <p:contentPart p14:bwMode="auto" r:id="rId6">
            <p14:nvContentPartPr>
              <p14:cNvPr id="2" name="墨迹 1">
                <a:extLst>
                  <a:ext uri="{FF2B5EF4-FFF2-40B4-BE49-F238E27FC236}">
                    <a16:creationId xmlns:a16="http://schemas.microsoft.com/office/drawing/2014/main" id="{90E87D3E-741E-477F-A0EA-9452238D5EAA}"/>
                  </a:ext>
                </a:extLst>
              </p14:cNvPr>
              <p14:cNvContentPartPr/>
              <p14:nvPr/>
            </p14:nvContentPartPr>
            <p14:xfrm>
              <a:off x="1220400" y="3201480"/>
              <a:ext cx="99360" cy="277920"/>
            </p14:xfrm>
          </p:contentPart>
        </mc:Choice>
        <mc:Fallback>
          <p:pic>
            <p:nvPicPr>
              <p:cNvPr id="2" name="墨迹 1">
                <a:extLst>
                  <a:ext uri="{FF2B5EF4-FFF2-40B4-BE49-F238E27FC236}">
                    <a16:creationId xmlns:a16="http://schemas.microsoft.com/office/drawing/2014/main" id="{90E87D3E-741E-477F-A0EA-9452238D5EAA}"/>
                  </a:ext>
                </a:extLst>
              </p:cNvPr>
              <p:cNvPicPr/>
              <p:nvPr/>
            </p:nvPicPr>
            <p:blipFill>
              <a:blip r:embed="rId7"/>
              <a:stretch>
                <a:fillRect/>
              </a:stretch>
            </p:blipFill>
            <p:spPr>
              <a:xfrm>
                <a:off x="1211040" y="3192120"/>
                <a:ext cx="118080" cy="296640"/>
              </a:xfrm>
              <a:prstGeom prst="rect">
                <a:avLst/>
              </a:prstGeom>
            </p:spPr>
          </p:pic>
        </mc:Fallback>
      </mc:AlternateContent>
    </p:spTree>
    <p:extLst>
      <p:ext uri="{BB962C8B-B14F-4D97-AF65-F5344CB8AC3E}">
        <p14:creationId xmlns:p14="http://schemas.microsoft.com/office/powerpoint/2010/main" val="426004285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EAE5D438-56F5-4C55-AAD1-F32DB9296D06}"/>
              </a:ext>
            </a:extLst>
          </p:cNvPr>
          <p:cNvSpPr>
            <a:spLocks noGrp="1"/>
          </p:cNvSpPr>
          <p:nvPr>
            <p:ph idx="1"/>
          </p:nvPr>
        </p:nvSpPr>
        <p:spPr>
          <a:xfrm>
            <a:off x="488899" y="1488613"/>
            <a:ext cx="10347167" cy="5296748"/>
          </a:xfrm>
        </p:spPr>
        <p:txBody>
          <a:bodyPr>
            <a:normAutofit fontScale="77500" lnSpcReduction="20000"/>
          </a:bodyPr>
          <a:lstStyle/>
          <a:p>
            <a:pPr marL="0" indent="0">
              <a:spcBef>
                <a:spcPts val="300"/>
              </a:spcBef>
              <a:buNone/>
            </a:pPr>
            <a:r>
              <a:rPr lang="en-US" altLang="zh-CN" sz="2800" b="1" dirty="0">
                <a:solidFill>
                  <a:srgbClr val="006699"/>
                </a:solidFill>
                <a:latin typeface="Consolas" panose="020B0609020204030204" pitchFamily="49" charset="0"/>
              </a:rPr>
              <a:t>void</a:t>
            </a:r>
            <a:r>
              <a:rPr lang="en-US" altLang="zh-CN" sz="2800" b="1" dirty="0">
                <a:solidFill>
                  <a:srgbClr val="000000"/>
                </a:solidFill>
                <a:latin typeface="Consolas" panose="020B0609020204030204" pitchFamily="49" charset="0"/>
              </a:rPr>
              <a:t> update(</a:t>
            </a:r>
            <a:r>
              <a:rPr lang="en-US" altLang="zh-CN" sz="2800" b="1" dirty="0">
                <a:solidFill>
                  <a:srgbClr val="2E8B57"/>
                </a:solidFill>
                <a:latin typeface="Consolas" panose="020B0609020204030204" pitchFamily="49" charset="0"/>
              </a:rPr>
              <a:t>int</a:t>
            </a:r>
            <a:r>
              <a:rPr lang="en-US" altLang="zh-CN" sz="2800" b="1" dirty="0">
                <a:solidFill>
                  <a:srgbClr val="000000"/>
                </a:solidFill>
                <a:latin typeface="Consolas" panose="020B0609020204030204" pitchFamily="49" charset="0"/>
              </a:rPr>
              <a:t> </a:t>
            </a:r>
            <a:r>
              <a:rPr lang="en-US" altLang="zh-CN" sz="2800" b="1" dirty="0" err="1">
                <a:solidFill>
                  <a:srgbClr val="000000"/>
                </a:solidFill>
                <a:latin typeface="Consolas" panose="020B0609020204030204" pitchFamily="49" charset="0"/>
              </a:rPr>
              <a:t>x,</a:t>
            </a:r>
            <a:r>
              <a:rPr lang="en-US" altLang="zh-CN" sz="2800" b="1" dirty="0" err="1">
                <a:solidFill>
                  <a:srgbClr val="2E8B57"/>
                </a:solidFill>
                <a:latin typeface="Consolas" panose="020B0609020204030204" pitchFamily="49" charset="0"/>
              </a:rPr>
              <a:t>int</a:t>
            </a:r>
            <a:r>
              <a:rPr lang="en-US" altLang="zh-CN" sz="2800" b="1" dirty="0">
                <a:solidFill>
                  <a:srgbClr val="000000"/>
                </a:solidFill>
                <a:latin typeface="Consolas" panose="020B0609020204030204" pitchFamily="49" charset="0"/>
              </a:rPr>
              <a:t> m)  </a:t>
            </a:r>
            <a:endParaRPr lang="en-US" altLang="zh-CN" sz="2800" b="1" dirty="0">
              <a:solidFill>
                <a:srgbClr val="5C5C5C"/>
              </a:solidFill>
              <a:latin typeface="Consolas" panose="020B0609020204030204" pitchFamily="49" charset="0"/>
            </a:endParaRPr>
          </a:p>
          <a:p>
            <a:pPr marL="0" indent="0">
              <a:spcBef>
                <a:spcPts val="300"/>
              </a:spcBef>
              <a:buNone/>
            </a:pPr>
            <a:r>
              <a:rPr lang="en-US" altLang="zh-CN" sz="2800" b="1" dirty="0">
                <a:solidFill>
                  <a:srgbClr val="000000"/>
                </a:solidFill>
                <a:latin typeface="Consolas" panose="020B0609020204030204" pitchFamily="49" charset="0"/>
              </a:rPr>
              <a:t>{  </a:t>
            </a:r>
            <a:endParaRPr lang="en-US" altLang="zh-CN" sz="2800" b="1" dirty="0">
              <a:solidFill>
                <a:srgbClr val="5C5C5C"/>
              </a:solidFill>
              <a:latin typeface="Consolas" panose="020B0609020204030204" pitchFamily="49" charset="0"/>
            </a:endParaRPr>
          </a:p>
          <a:p>
            <a:pPr marL="0" indent="0">
              <a:spcBef>
                <a:spcPts val="300"/>
              </a:spcBef>
              <a:buNone/>
            </a:pPr>
            <a:r>
              <a:rPr lang="en-US" altLang="zh-CN" sz="2800" b="1" dirty="0">
                <a:solidFill>
                  <a:srgbClr val="000000"/>
                </a:solidFill>
                <a:latin typeface="Consolas" panose="020B0609020204030204" pitchFamily="49" charset="0"/>
              </a:rPr>
              <a:t>    </a:t>
            </a:r>
            <a:r>
              <a:rPr lang="en-US" altLang="zh-CN" sz="2800" b="1" dirty="0">
                <a:solidFill>
                  <a:srgbClr val="2E8B57"/>
                </a:solidFill>
                <a:latin typeface="Consolas" panose="020B0609020204030204" pitchFamily="49" charset="0"/>
              </a:rPr>
              <a:t>int</a:t>
            </a:r>
            <a:r>
              <a:rPr lang="en-US" altLang="zh-CN" sz="2800" b="1" dirty="0">
                <a:solidFill>
                  <a:srgbClr val="000000"/>
                </a:solidFill>
                <a:latin typeface="Consolas" panose="020B0609020204030204" pitchFamily="49" charset="0"/>
              </a:rPr>
              <a:t> t=</a:t>
            </a:r>
            <a:r>
              <a:rPr lang="en-US" altLang="zh-CN" sz="2800" b="1" dirty="0" err="1">
                <a:solidFill>
                  <a:srgbClr val="000000"/>
                </a:solidFill>
                <a:latin typeface="Consolas" panose="020B0609020204030204" pitchFamily="49" charset="0"/>
              </a:rPr>
              <a:t>lson</a:t>
            </a:r>
            <a:r>
              <a:rPr lang="en-US" altLang="zh-CN" sz="2800" b="1" dirty="0">
                <a:solidFill>
                  <a:srgbClr val="000000"/>
                </a:solidFill>
                <a:latin typeface="Consolas" panose="020B0609020204030204" pitchFamily="49" charset="0"/>
              </a:rPr>
              <a:t>(x);  </a:t>
            </a:r>
            <a:endParaRPr lang="en-US" altLang="zh-CN" sz="2800" b="1" dirty="0">
              <a:solidFill>
                <a:srgbClr val="5C5C5C"/>
              </a:solidFill>
              <a:latin typeface="Consolas" panose="020B0609020204030204" pitchFamily="49" charset="0"/>
            </a:endParaRPr>
          </a:p>
          <a:p>
            <a:pPr marL="0" indent="0">
              <a:spcBef>
                <a:spcPts val="300"/>
              </a:spcBef>
              <a:buNone/>
            </a:pPr>
            <a:r>
              <a:rPr lang="en-US" altLang="zh-CN" sz="2800" b="1" dirty="0">
                <a:solidFill>
                  <a:srgbClr val="000000"/>
                </a:solidFill>
                <a:latin typeface="Consolas" panose="020B0609020204030204" pitchFamily="49" charset="0"/>
              </a:rPr>
              <a:t>    </a:t>
            </a:r>
            <a:r>
              <a:rPr lang="en-US" altLang="zh-CN" sz="2800" b="1" dirty="0">
                <a:solidFill>
                  <a:srgbClr val="006699"/>
                </a:solidFill>
                <a:latin typeface="Consolas" panose="020B0609020204030204" pitchFamily="49" charset="0"/>
              </a:rPr>
              <a:t>if</a:t>
            </a:r>
            <a:r>
              <a:rPr lang="en-US" altLang="zh-CN" sz="2800" b="1" dirty="0">
                <a:solidFill>
                  <a:srgbClr val="000000"/>
                </a:solidFill>
                <a:latin typeface="Consolas" panose="020B0609020204030204" pitchFamily="49" charset="0"/>
              </a:rPr>
              <a:t>(t&gt;m)</a:t>
            </a:r>
            <a:r>
              <a:rPr lang="en-US" altLang="zh-CN" sz="2800" b="1" dirty="0">
                <a:solidFill>
                  <a:srgbClr val="006699"/>
                </a:solidFill>
                <a:latin typeface="Consolas" panose="020B0609020204030204" pitchFamily="49" charset="0"/>
              </a:rPr>
              <a:t>return</a:t>
            </a:r>
            <a:r>
              <a:rPr lang="en-US" altLang="zh-CN" sz="2800" b="1" dirty="0">
                <a:solidFill>
                  <a:srgbClr val="000000"/>
                </a:solidFill>
                <a:latin typeface="Consolas" panose="020B0609020204030204" pitchFamily="49" charset="0"/>
              </a:rPr>
              <a:t> ;  </a:t>
            </a:r>
            <a:endParaRPr lang="en-US" altLang="zh-CN" sz="2800" b="1" dirty="0">
              <a:solidFill>
                <a:srgbClr val="5C5C5C"/>
              </a:solidFill>
              <a:latin typeface="Consolas" panose="020B0609020204030204" pitchFamily="49" charset="0"/>
            </a:endParaRPr>
          </a:p>
          <a:p>
            <a:pPr marL="0" indent="0">
              <a:spcBef>
                <a:spcPts val="300"/>
              </a:spcBef>
              <a:buNone/>
            </a:pPr>
            <a:r>
              <a:rPr lang="en-US" altLang="zh-CN" sz="2800" b="1" dirty="0">
                <a:solidFill>
                  <a:srgbClr val="000000"/>
                </a:solidFill>
                <a:latin typeface="Consolas" panose="020B0609020204030204" pitchFamily="49" charset="0"/>
              </a:rPr>
              <a:t>    </a:t>
            </a:r>
            <a:r>
              <a:rPr lang="en-US" altLang="zh-CN" sz="2800" b="1" dirty="0">
                <a:solidFill>
                  <a:srgbClr val="006699"/>
                </a:solidFill>
                <a:latin typeface="Consolas" panose="020B0609020204030204" pitchFamily="49" charset="0"/>
              </a:rPr>
              <a:t>if</a:t>
            </a:r>
            <a:r>
              <a:rPr lang="en-US" altLang="zh-CN" sz="2800" b="1" dirty="0">
                <a:solidFill>
                  <a:srgbClr val="000000"/>
                </a:solidFill>
                <a:latin typeface="Consolas" panose="020B0609020204030204" pitchFamily="49" charset="0"/>
              </a:rPr>
              <a:t>(t&lt;m&amp;&amp;a[t+1]&gt;a[t])t++;  </a:t>
            </a:r>
            <a:endParaRPr lang="en-US" altLang="zh-CN" sz="2800" b="1" dirty="0">
              <a:solidFill>
                <a:srgbClr val="5C5C5C"/>
              </a:solidFill>
              <a:latin typeface="Consolas" panose="020B0609020204030204" pitchFamily="49" charset="0"/>
            </a:endParaRPr>
          </a:p>
          <a:p>
            <a:pPr marL="0" indent="0">
              <a:spcBef>
                <a:spcPts val="300"/>
              </a:spcBef>
              <a:buNone/>
            </a:pPr>
            <a:r>
              <a:rPr lang="en-US" altLang="zh-CN" sz="2800" b="1" dirty="0">
                <a:solidFill>
                  <a:srgbClr val="000000"/>
                </a:solidFill>
                <a:latin typeface="Consolas" panose="020B0609020204030204" pitchFamily="49" charset="0"/>
              </a:rPr>
              <a:t>    </a:t>
            </a:r>
            <a:r>
              <a:rPr lang="en-US" altLang="zh-CN" sz="2800" b="1" dirty="0">
                <a:solidFill>
                  <a:srgbClr val="006699"/>
                </a:solidFill>
                <a:latin typeface="Consolas" panose="020B0609020204030204" pitchFamily="49" charset="0"/>
              </a:rPr>
              <a:t>if</a:t>
            </a:r>
            <a:r>
              <a:rPr lang="en-US" altLang="zh-CN" sz="2800" b="1" dirty="0">
                <a:solidFill>
                  <a:srgbClr val="000000"/>
                </a:solidFill>
                <a:latin typeface="Consolas" panose="020B0609020204030204" pitchFamily="49" charset="0"/>
              </a:rPr>
              <a:t>(a[t]&gt;a[x])swap(a[x],a[t]);  </a:t>
            </a:r>
            <a:endParaRPr lang="en-US" altLang="zh-CN" sz="2800" b="1" dirty="0">
              <a:solidFill>
                <a:srgbClr val="5C5C5C"/>
              </a:solidFill>
              <a:latin typeface="Consolas" panose="020B0609020204030204" pitchFamily="49" charset="0"/>
            </a:endParaRPr>
          </a:p>
          <a:p>
            <a:pPr marL="0" indent="0">
              <a:spcBef>
                <a:spcPts val="300"/>
              </a:spcBef>
              <a:buNone/>
            </a:pPr>
            <a:r>
              <a:rPr lang="en-US" altLang="zh-CN" sz="2800" b="1" dirty="0">
                <a:solidFill>
                  <a:srgbClr val="000000"/>
                </a:solidFill>
                <a:latin typeface="Consolas" panose="020B0609020204030204" pitchFamily="49" charset="0"/>
              </a:rPr>
              <a:t>    update(</a:t>
            </a:r>
            <a:r>
              <a:rPr lang="en-US" altLang="zh-CN" sz="2800" b="1" dirty="0" err="1">
                <a:solidFill>
                  <a:srgbClr val="000000"/>
                </a:solidFill>
                <a:latin typeface="Consolas" panose="020B0609020204030204" pitchFamily="49" charset="0"/>
              </a:rPr>
              <a:t>t,m</a:t>
            </a:r>
            <a:r>
              <a:rPr lang="en-US" altLang="zh-CN" sz="2800" b="1" dirty="0">
                <a:solidFill>
                  <a:srgbClr val="000000"/>
                </a:solidFill>
                <a:latin typeface="Consolas" panose="020B0609020204030204" pitchFamily="49" charset="0"/>
              </a:rPr>
              <a:t>);  </a:t>
            </a:r>
            <a:endParaRPr lang="en-US" altLang="zh-CN" sz="2800" b="1" dirty="0">
              <a:solidFill>
                <a:srgbClr val="5C5C5C"/>
              </a:solidFill>
              <a:latin typeface="Consolas" panose="020B0609020204030204" pitchFamily="49" charset="0"/>
            </a:endParaRPr>
          </a:p>
          <a:p>
            <a:pPr marL="0" indent="0">
              <a:spcBef>
                <a:spcPts val="300"/>
              </a:spcBef>
              <a:buNone/>
            </a:pPr>
            <a:r>
              <a:rPr lang="en-US" altLang="zh-CN" sz="2800" b="1" dirty="0">
                <a:solidFill>
                  <a:srgbClr val="000000"/>
                </a:solidFill>
                <a:latin typeface="Consolas" panose="020B0609020204030204" pitchFamily="49" charset="0"/>
              </a:rPr>
              <a:t>}  </a:t>
            </a:r>
            <a:endParaRPr lang="en-US" altLang="zh-CN" sz="2800" b="1" dirty="0">
              <a:solidFill>
                <a:srgbClr val="5C5C5C"/>
              </a:solidFill>
              <a:latin typeface="Consolas" panose="020B0609020204030204" pitchFamily="49" charset="0"/>
            </a:endParaRPr>
          </a:p>
          <a:p>
            <a:pPr marL="0" indent="0">
              <a:spcBef>
                <a:spcPts val="300"/>
              </a:spcBef>
              <a:buNone/>
            </a:pPr>
            <a:r>
              <a:rPr lang="en-US" altLang="zh-CN" sz="2800" b="1" dirty="0">
                <a:solidFill>
                  <a:srgbClr val="000000"/>
                </a:solidFill>
                <a:latin typeface="Consolas" panose="020B0609020204030204" pitchFamily="49" charset="0"/>
              </a:rPr>
              <a:t>  </a:t>
            </a:r>
            <a:endParaRPr lang="en-US" altLang="zh-CN" sz="2800" b="1" dirty="0">
              <a:solidFill>
                <a:srgbClr val="5C5C5C"/>
              </a:solidFill>
              <a:latin typeface="Consolas" panose="020B0609020204030204" pitchFamily="49" charset="0"/>
            </a:endParaRPr>
          </a:p>
          <a:p>
            <a:pPr marL="0" indent="0">
              <a:spcBef>
                <a:spcPts val="300"/>
              </a:spcBef>
              <a:buNone/>
            </a:pPr>
            <a:r>
              <a:rPr lang="en-US" altLang="zh-CN" sz="2800" b="1" dirty="0">
                <a:solidFill>
                  <a:srgbClr val="006699"/>
                </a:solidFill>
                <a:latin typeface="Consolas" panose="020B0609020204030204" pitchFamily="49" charset="0"/>
              </a:rPr>
              <a:t>void</a:t>
            </a:r>
            <a:r>
              <a:rPr lang="en-US" altLang="zh-CN" sz="2800" b="1" dirty="0">
                <a:solidFill>
                  <a:srgbClr val="000000"/>
                </a:solidFill>
                <a:latin typeface="Consolas" panose="020B0609020204030204" pitchFamily="49" charset="0"/>
              </a:rPr>
              <a:t> </a:t>
            </a:r>
            <a:r>
              <a:rPr lang="en-US" altLang="zh-CN" sz="2800" b="1" dirty="0" err="1">
                <a:solidFill>
                  <a:srgbClr val="000000"/>
                </a:solidFill>
                <a:latin typeface="Consolas" panose="020B0609020204030204" pitchFamily="49" charset="0"/>
              </a:rPr>
              <a:t>heap_sort</a:t>
            </a:r>
            <a:r>
              <a:rPr lang="en-US" altLang="zh-CN" sz="2800" b="1" dirty="0">
                <a:solidFill>
                  <a:srgbClr val="000000"/>
                </a:solidFill>
                <a:latin typeface="Consolas" panose="020B0609020204030204" pitchFamily="49" charset="0"/>
              </a:rPr>
              <a:t>()  </a:t>
            </a:r>
            <a:endParaRPr lang="en-US" altLang="zh-CN" sz="2800" b="1" dirty="0">
              <a:solidFill>
                <a:srgbClr val="5C5C5C"/>
              </a:solidFill>
              <a:latin typeface="Consolas" panose="020B0609020204030204" pitchFamily="49" charset="0"/>
            </a:endParaRPr>
          </a:p>
          <a:p>
            <a:pPr marL="0" indent="0">
              <a:spcBef>
                <a:spcPts val="300"/>
              </a:spcBef>
              <a:buNone/>
            </a:pPr>
            <a:r>
              <a:rPr lang="en-US" altLang="zh-CN" sz="2800" b="1" dirty="0">
                <a:solidFill>
                  <a:srgbClr val="000000"/>
                </a:solidFill>
                <a:latin typeface="Consolas" panose="020B0609020204030204" pitchFamily="49" charset="0"/>
              </a:rPr>
              <a:t>{  </a:t>
            </a:r>
            <a:endParaRPr lang="en-US" altLang="zh-CN" sz="2800" b="1" dirty="0">
              <a:solidFill>
                <a:srgbClr val="5C5C5C"/>
              </a:solidFill>
              <a:latin typeface="Consolas" panose="020B0609020204030204" pitchFamily="49" charset="0"/>
            </a:endParaRPr>
          </a:p>
          <a:p>
            <a:pPr marL="0" indent="0">
              <a:spcBef>
                <a:spcPts val="300"/>
              </a:spcBef>
              <a:buNone/>
            </a:pPr>
            <a:r>
              <a:rPr lang="en-US" altLang="zh-CN" sz="2800" b="1" dirty="0">
                <a:solidFill>
                  <a:srgbClr val="000000"/>
                </a:solidFill>
                <a:latin typeface="Consolas" panose="020B0609020204030204" pitchFamily="49" charset="0"/>
              </a:rPr>
              <a:t>    </a:t>
            </a:r>
            <a:r>
              <a:rPr lang="en-US" altLang="zh-CN" sz="2800" b="1" dirty="0">
                <a:solidFill>
                  <a:srgbClr val="006699"/>
                </a:solidFill>
                <a:latin typeface="Consolas" panose="020B0609020204030204" pitchFamily="49" charset="0"/>
              </a:rPr>
              <a:t>for</a:t>
            </a:r>
            <a:r>
              <a:rPr lang="en-US" altLang="zh-CN" sz="2800" b="1" dirty="0">
                <a:solidFill>
                  <a:srgbClr val="000000"/>
                </a:solidFill>
                <a:latin typeface="Consolas" panose="020B0609020204030204" pitchFamily="49" charset="0"/>
              </a:rPr>
              <a:t>(</a:t>
            </a:r>
            <a:r>
              <a:rPr lang="en-US" altLang="zh-CN" sz="2800" b="1" dirty="0">
                <a:solidFill>
                  <a:srgbClr val="2E8B57"/>
                </a:solidFill>
                <a:latin typeface="Consolas" panose="020B0609020204030204" pitchFamily="49" charset="0"/>
              </a:rPr>
              <a:t>int</a:t>
            </a:r>
            <a:r>
              <a:rPr lang="en-US" altLang="zh-CN" sz="2800" b="1" dirty="0">
                <a:solidFill>
                  <a:srgbClr val="000000"/>
                </a:solidFill>
                <a:latin typeface="Consolas" panose="020B0609020204030204" pitchFamily="49" charset="0"/>
              </a:rPr>
              <a:t> </a:t>
            </a:r>
            <a:r>
              <a:rPr lang="en-US" altLang="zh-CN" sz="2800" b="1" dirty="0" err="1">
                <a:solidFill>
                  <a:srgbClr val="000000"/>
                </a:solidFill>
                <a:latin typeface="Consolas" panose="020B0609020204030204" pitchFamily="49" charset="0"/>
              </a:rPr>
              <a:t>i</a:t>
            </a:r>
            <a:r>
              <a:rPr lang="en-US" altLang="zh-CN" sz="2800" b="1" dirty="0">
                <a:solidFill>
                  <a:srgbClr val="000000"/>
                </a:solidFill>
                <a:latin typeface="Consolas" panose="020B0609020204030204" pitchFamily="49" charset="0"/>
              </a:rPr>
              <a:t>=</a:t>
            </a:r>
            <a:r>
              <a:rPr lang="en-US" altLang="zh-CN" sz="2800" b="1" dirty="0" err="1">
                <a:solidFill>
                  <a:srgbClr val="000000"/>
                </a:solidFill>
                <a:latin typeface="Consolas" panose="020B0609020204030204" pitchFamily="49" charset="0"/>
              </a:rPr>
              <a:t>n;i</a:t>
            </a:r>
            <a:r>
              <a:rPr lang="en-US" altLang="zh-CN" sz="2800" b="1" dirty="0">
                <a:solidFill>
                  <a:srgbClr val="000000"/>
                </a:solidFill>
                <a:latin typeface="Consolas" panose="020B0609020204030204" pitchFamily="49" charset="0"/>
              </a:rPr>
              <a:t>&gt;=1;i--)update(</a:t>
            </a:r>
            <a:r>
              <a:rPr lang="en-US" altLang="zh-CN" sz="2800" b="1" dirty="0" err="1">
                <a:solidFill>
                  <a:srgbClr val="000000"/>
                </a:solidFill>
                <a:latin typeface="Consolas" panose="020B0609020204030204" pitchFamily="49" charset="0"/>
              </a:rPr>
              <a:t>i,n</a:t>
            </a:r>
            <a:r>
              <a:rPr lang="en-US" altLang="zh-CN" sz="2800" b="1" dirty="0">
                <a:solidFill>
                  <a:srgbClr val="000000"/>
                </a:solidFill>
                <a:latin typeface="Consolas" panose="020B0609020204030204" pitchFamily="49" charset="0"/>
              </a:rPr>
              <a:t>);//</a:t>
            </a:r>
            <a:r>
              <a:rPr lang="zh-CN" altLang="en-US" sz="2800" dirty="0">
                <a:solidFill>
                  <a:srgbClr val="000000"/>
                </a:solidFill>
                <a:latin typeface="Consolas" panose="020B0609020204030204" pitchFamily="49" charset="0"/>
              </a:rPr>
              <a:t>建立大根堆</a:t>
            </a:r>
            <a:r>
              <a:rPr lang="en-US" altLang="zh-CN" sz="2800" dirty="0">
                <a:solidFill>
                  <a:srgbClr val="000000"/>
                </a:solidFill>
                <a:latin typeface="Consolas" panose="020B0609020204030204" pitchFamily="49" charset="0"/>
              </a:rPr>
              <a:t> </a:t>
            </a:r>
            <a:r>
              <a:rPr lang="en-US" altLang="zh-CN" sz="2800" b="1" dirty="0">
                <a:solidFill>
                  <a:srgbClr val="000000"/>
                </a:solidFill>
                <a:latin typeface="Consolas" panose="020B0609020204030204" pitchFamily="49" charset="0"/>
              </a:rPr>
              <a:t> </a:t>
            </a:r>
            <a:endParaRPr lang="en-US" altLang="zh-CN" sz="2800" b="1" dirty="0">
              <a:solidFill>
                <a:srgbClr val="5C5C5C"/>
              </a:solidFill>
              <a:latin typeface="Consolas" panose="020B0609020204030204" pitchFamily="49" charset="0"/>
            </a:endParaRPr>
          </a:p>
          <a:p>
            <a:pPr marL="0" indent="0">
              <a:spcBef>
                <a:spcPts val="300"/>
              </a:spcBef>
              <a:buNone/>
            </a:pPr>
            <a:r>
              <a:rPr lang="en-US" altLang="zh-CN" sz="2800" b="1" dirty="0">
                <a:solidFill>
                  <a:srgbClr val="000000"/>
                </a:solidFill>
                <a:latin typeface="Consolas" panose="020B0609020204030204" pitchFamily="49" charset="0"/>
              </a:rPr>
              <a:t>    </a:t>
            </a:r>
            <a:r>
              <a:rPr lang="en-US" altLang="zh-CN" sz="2800" b="1" dirty="0">
                <a:solidFill>
                  <a:srgbClr val="006699"/>
                </a:solidFill>
                <a:latin typeface="Consolas" panose="020B0609020204030204" pitchFamily="49" charset="0"/>
              </a:rPr>
              <a:t>for</a:t>
            </a:r>
            <a:r>
              <a:rPr lang="en-US" altLang="zh-CN" sz="2800" b="1" dirty="0">
                <a:solidFill>
                  <a:srgbClr val="000000"/>
                </a:solidFill>
                <a:latin typeface="Consolas" panose="020B0609020204030204" pitchFamily="49" charset="0"/>
              </a:rPr>
              <a:t>(</a:t>
            </a:r>
            <a:r>
              <a:rPr lang="en-US" altLang="zh-CN" sz="2800" b="1" dirty="0">
                <a:solidFill>
                  <a:srgbClr val="2E8B57"/>
                </a:solidFill>
                <a:latin typeface="Consolas" panose="020B0609020204030204" pitchFamily="49" charset="0"/>
              </a:rPr>
              <a:t>int</a:t>
            </a:r>
            <a:r>
              <a:rPr lang="en-US" altLang="zh-CN" sz="2800" b="1" dirty="0">
                <a:solidFill>
                  <a:srgbClr val="000000"/>
                </a:solidFill>
                <a:latin typeface="Consolas" panose="020B0609020204030204" pitchFamily="49" charset="0"/>
              </a:rPr>
              <a:t> </a:t>
            </a:r>
            <a:r>
              <a:rPr lang="en-US" altLang="zh-CN" sz="2800" b="1" dirty="0" err="1">
                <a:solidFill>
                  <a:srgbClr val="000000"/>
                </a:solidFill>
                <a:latin typeface="Consolas" panose="020B0609020204030204" pitchFamily="49" charset="0"/>
              </a:rPr>
              <a:t>i</a:t>
            </a:r>
            <a:r>
              <a:rPr lang="en-US" altLang="zh-CN" sz="2800" b="1" dirty="0">
                <a:solidFill>
                  <a:srgbClr val="000000"/>
                </a:solidFill>
                <a:latin typeface="Consolas" panose="020B0609020204030204" pitchFamily="49" charset="0"/>
              </a:rPr>
              <a:t>=n-1;i&gt;=1;i--)  </a:t>
            </a:r>
            <a:endParaRPr lang="en-US" altLang="zh-CN" sz="2800" b="1" dirty="0">
              <a:solidFill>
                <a:srgbClr val="5C5C5C"/>
              </a:solidFill>
              <a:latin typeface="Consolas" panose="020B0609020204030204" pitchFamily="49" charset="0"/>
            </a:endParaRPr>
          </a:p>
          <a:p>
            <a:pPr marL="0" indent="0">
              <a:spcBef>
                <a:spcPts val="300"/>
              </a:spcBef>
              <a:buNone/>
            </a:pPr>
            <a:r>
              <a:rPr lang="en-US" altLang="zh-CN" sz="2800" b="1" dirty="0">
                <a:solidFill>
                  <a:srgbClr val="000000"/>
                </a:solidFill>
                <a:latin typeface="Consolas" panose="020B0609020204030204" pitchFamily="49" charset="0"/>
              </a:rPr>
              <a:t>    {  </a:t>
            </a:r>
            <a:endParaRPr lang="en-US" altLang="zh-CN" sz="2800" b="1" dirty="0">
              <a:solidFill>
                <a:srgbClr val="5C5C5C"/>
              </a:solidFill>
              <a:latin typeface="Consolas" panose="020B0609020204030204" pitchFamily="49" charset="0"/>
            </a:endParaRPr>
          </a:p>
          <a:p>
            <a:pPr marL="0" indent="0">
              <a:spcBef>
                <a:spcPts val="300"/>
              </a:spcBef>
              <a:buNone/>
            </a:pPr>
            <a:r>
              <a:rPr lang="en-US" altLang="zh-CN" sz="2800" b="1" dirty="0">
                <a:solidFill>
                  <a:srgbClr val="000000"/>
                </a:solidFill>
                <a:latin typeface="Consolas" panose="020B0609020204030204" pitchFamily="49" charset="0"/>
              </a:rPr>
              <a:t>        swap(a[i+1],a[1]);  //</a:t>
            </a:r>
            <a:r>
              <a:rPr lang="zh-CN" altLang="en-US" sz="2800" dirty="0">
                <a:solidFill>
                  <a:srgbClr val="000000"/>
                </a:solidFill>
                <a:latin typeface="Consolas" panose="020B0609020204030204" pitchFamily="49" charset="0"/>
              </a:rPr>
              <a:t>依次取出</a:t>
            </a:r>
            <a:endParaRPr lang="en-US" altLang="zh-CN" sz="2800" dirty="0">
              <a:solidFill>
                <a:srgbClr val="5C5C5C"/>
              </a:solidFill>
              <a:latin typeface="Consolas" panose="020B0609020204030204" pitchFamily="49" charset="0"/>
            </a:endParaRPr>
          </a:p>
          <a:p>
            <a:pPr marL="0" indent="0">
              <a:spcBef>
                <a:spcPts val="300"/>
              </a:spcBef>
              <a:buNone/>
            </a:pPr>
            <a:r>
              <a:rPr lang="en-US" altLang="zh-CN" sz="2800" b="1" dirty="0">
                <a:solidFill>
                  <a:srgbClr val="000000"/>
                </a:solidFill>
                <a:latin typeface="Consolas" panose="020B0609020204030204" pitchFamily="49" charset="0"/>
              </a:rPr>
              <a:t>        update(1,i);  </a:t>
            </a:r>
            <a:endParaRPr lang="en-US" altLang="zh-CN" sz="2800" b="1" dirty="0">
              <a:solidFill>
                <a:srgbClr val="5C5C5C"/>
              </a:solidFill>
              <a:latin typeface="Consolas" panose="020B0609020204030204" pitchFamily="49" charset="0"/>
            </a:endParaRPr>
          </a:p>
          <a:p>
            <a:pPr marL="0" indent="0">
              <a:spcBef>
                <a:spcPts val="300"/>
              </a:spcBef>
              <a:buNone/>
            </a:pPr>
            <a:r>
              <a:rPr lang="en-US" altLang="zh-CN" sz="2800" b="1" dirty="0">
                <a:solidFill>
                  <a:srgbClr val="000000"/>
                </a:solidFill>
                <a:latin typeface="Consolas" panose="020B0609020204030204" pitchFamily="49" charset="0"/>
              </a:rPr>
              <a:t>    }  </a:t>
            </a:r>
            <a:endParaRPr lang="en-US" altLang="zh-CN" sz="2800" b="1" dirty="0">
              <a:solidFill>
                <a:srgbClr val="5C5C5C"/>
              </a:solidFill>
              <a:latin typeface="Consolas" panose="020B0609020204030204" pitchFamily="49" charset="0"/>
            </a:endParaRPr>
          </a:p>
          <a:p>
            <a:pPr marL="0" indent="0">
              <a:spcBef>
                <a:spcPts val="300"/>
              </a:spcBef>
              <a:buNone/>
            </a:pPr>
            <a:r>
              <a:rPr lang="en-US" altLang="zh-CN" sz="2800" b="1" dirty="0">
                <a:solidFill>
                  <a:srgbClr val="000000"/>
                </a:solidFill>
                <a:latin typeface="Consolas" panose="020B0609020204030204" pitchFamily="49" charset="0"/>
              </a:rPr>
              <a:t>}  </a:t>
            </a:r>
            <a:endParaRPr lang="en-US" altLang="zh-CN" sz="2800" b="1" dirty="0">
              <a:solidFill>
                <a:srgbClr val="5C5C5C"/>
              </a:solidFill>
              <a:latin typeface="Consolas" panose="020B0609020204030204" pitchFamily="49" charset="0"/>
            </a:endParaRPr>
          </a:p>
        </p:txBody>
      </p:sp>
      <p:sp>
        <p:nvSpPr>
          <p:cNvPr id="6" name="内容占位符 2">
            <a:extLst>
              <a:ext uri="{FF2B5EF4-FFF2-40B4-BE49-F238E27FC236}">
                <a16:creationId xmlns:a16="http://schemas.microsoft.com/office/drawing/2014/main" id="{3A81C8FC-8DB6-4AFE-A877-5429002879CF}"/>
              </a:ext>
            </a:extLst>
          </p:cNvPr>
          <p:cNvSpPr txBox="1">
            <a:spLocks/>
          </p:cNvSpPr>
          <p:nvPr/>
        </p:nvSpPr>
        <p:spPr>
          <a:xfrm>
            <a:off x="5014678" y="6148873"/>
            <a:ext cx="4374406" cy="484105"/>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zh-CN" altLang="en-US" sz="2800" dirty="0"/>
              <a:t>下发文件附完整代码</a:t>
            </a:r>
            <a:endParaRPr lang="en-US" altLang="zh-CN" sz="2800" dirty="0"/>
          </a:p>
          <a:p>
            <a:endParaRPr lang="en-US" altLang="zh-CN" sz="2800" dirty="0"/>
          </a:p>
        </p:txBody>
      </p:sp>
      <p:sp>
        <p:nvSpPr>
          <p:cNvPr id="5" name="TextBox 4">
            <a:extLst>
              <a:ext uri="{FF2B5EF4-FFF2-40B4-BE49-F238E27FC236}">
                <a16:creationId xmlns:a16="http://schemas.microsoft.com/office/drawing/2014/main" id="{A851FF36-E900-44A8-9386-61A30A8B5F2A}"/>
              </a:ext>
            </a:extLst>
          </p:cNvPr>
          <p:cNvSpPr txBox="1"/>
          <p:nvPr/>
        </p:nvSpPr>
        <p:spPr>
          <a:xfrm>
            <a:off x="2635486" y="444595"/>
            <a:ext cx="7221578" cy="769441"/>
          </a:xfrm>
          <a:prstGeom prst="rect">
            <a:avLst/>
          </a:prstGeom>
          <a:noFill/>
        </p:spPr>
        <p:txBody>
          <a:bodyPr wrap="square" rtlCol="0">
            <a:spAutoFit/>
          </a:bodyPr>
          <a:lstStyle/>
          <a:p>
            <a:r>
              <a:rPr lang="zh-CN" altLang="en-US" sz="4400" b="1" dirty="0">
                <a:solidFill>
                  <a:schemeClr val="tx1">
                    <a:lumMod val="85000"/>
                    <a:lumOff val="15000"/>
                  </a:schemeClr>
                </a:solidFill>
                <a:latin typeface="Segoe UI" panose="020B0502040204020203" pitchFamily="34" charset="0"/>
                <a:cs typeface="Segoe UI" panose="020B0502040204020203" pitchFamily="34" charset="0"/>
              </a:rPr>
              <a:t> 堆排序</a:t>
            </a:r>
            <a:endParaRPr lang="en-US" sz="4400" b="1" dirty="0">
              <a:solidFill>
                <a:schemeClr val="tx1">
                  <a:lumMod val="85000"/>
                  <a:lumOff val="15000"/>
                </a:schemeClr>
              </a:solidFill>
              <a:latin typeface="Segoe UI" panose="020B0502040204020203" pitchFamily="34" charset="0"/>
              <a:cs typeface="Segoe UI" panose="020B0502040204020203" pitchFamily="34" charset="0"/>
            </a:endParaRPr>
          </a:p>
        </p:txBody>
      </p:sp>
      <p:grpSp>
        <p:nvGrpSpPr>
          <p:cNvPr id="7" name="组合 6">
            <a:extLst>
              <a:ext uri="{FF2B5EF4-FFF2-40B4-BE49-F238E27FC236}">
                <a16:creationId xmlns:a16="http://schemas.microsoft.com/office/drawing/2014/main" id="{9C062955-E5A9-4F6C-A352-9D5F9D5F0CBB}"/>
              </a:ext>
            </a:extLst>
          </p:cNvPr>
          <p:cNvGrpSpPr/>
          <p:nvPr/>
        </p:nvGrpSpPr>
        <p:grpSpPr>
          <a:xfrm>
            <a:off x="757011" y="161895"/>
            <a:ext cx="1878475" cy="1098687"/>
            <a:chOff x="757011" y="161895"/>
            <a:chExt cx="1878475" cy="1098687"/>
          </a:xfrm>
        </p:grpSpPr>
        <p:sp>
          <p:nvSpPr>
            <p:cNvPr id="8" name="Flowchart: Manual Input 7">
              <a:extLst>
                <a:ext uri="{FF2B5EF4-FFF2-40B4-BE49-F238E27FC236}">
                  <a16:creationId xmlns:a16="http://schemas.microsoft.com/office/drawing/2014/main" id="{C38AFD35-9B4A-4304-AE42-8380D7D7BF93}"/>
                </a:ext>
              </a:extLst>
            </p:cNvPr>
            <p:cNvSpPr/>
            <p:nvPr/>
          </p:nvSpPr>
          <p:spPr>
            <a:xfrm rot="5400000" flipH="1" flipV="1">
              <a:off x="1201594" y="-46536"/>
              <a:ext cx="862535" cy="1751702"/>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5247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5247 h 10000"/>
                <a:gd name="connsiteX0" fmla="*/ 0 w 10000"/>
                <a:gd name="connsiteY0" fmla="*/ 4506 h 9259"/>
                <a:gd name="connsiteX1" fmla="*/ 10000 w 10000"/>
                <a:gd name="connsiteY1" fmla="*/ 0 h 9259"/>
                <a:gd name="connsiteX2" fmla="*/ 10000 w 10000"/>
                <a:gd name="connsiteY2" fmla="*/ 9259 h 9259"/>
                <a:gd name="connsiteX3" fmla="*/ 0 w 10000"/>
                <a:gd name="connsiteY3" fmla="*/ 9259 h 9259"/>
                <a:gd name="connsiteX4" fmla="*/ 0 w 10000"/>
                <a:gd name="connsiteY4" fmla="*/ 4506 h 9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9259">
                  <a:moveTo>
                    <a:pt x="0" y="4506"/>
                  </a:moveTo>
                  <a:lnTo>
                    <a:pt x="10000" y="0"/>
                  </a:lnTo>
                  <a:lnTo>
                    <a:pt x="10000" y="9259"/>
                  </a:lnTo>
                  <a:lnTo>
                    <a:pt x="0" y="9259"/>
                  </a:lnTo>
                  <a:lnTo>
                    <a:pt x="0" y="4506"/>
                  </a:lnTo>
                  <a:close/>
                </a:path>
              </a:pathLst>
            </a:custGeom>
            <a:solidFill>
              <a:srgbClr val="FF5C0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9" name="Straight Connector 13">
              <a:extLst>
                <a:ext uri="{FF2B5EF4-FFF2-40B4-BE49-F238E27FC236}">
                  <a16:creationId xmlns:a16="http://schemas.microsoft.com/office/drawing/2014/main" id="{682F7229-4A89-43D5-A17C-4BD7BE94C88E}"/>
                </a:ext>
              </a:extLst>
            </p:cNvPr>
            <p:cNvCxnSpPr>
              <a:cxnSpLocks/>
            </p:cNvCxnSpPr>
            <p:nvPr/>
          </p:nvCxnSpPr>
          <p:spPr>
            <a:xfrm>
              <a:off x="1787764" y="161895"/>
              <a:ext cx="847722" cy="815988"/>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mc:Choice xmlns:p14="http://schemas.microsoft.com/office/powerpoint/2010/main" Requires="p14">
          <p:contentPart p14:bwMode="auto" r:id="rId2">
            <p14:nvContentPartPr>
              <p14:cNvPr id="2" name="墨迹 1">
                <a:extLst>
                  <a:ext uri="{FF2B5EF4-FFF2-40B4-BE49-F238E27FC236}">
                    <a16:creationId xmlns:a16="http://schemas.microsoft.com/office/drawing/2014/main" id="{F48CD055-86D2-456E-9DAD-64F49F76ED4C}"/>
                  </a:ext>
                </a:extLst>
              </p14:cNvPr>
              <p14:cNvContentPartPr/>
              <p14:nvPr/>
            </p14:nvContentPartPr>
            <p14:xfrm>
              <a:off x="1323720" y="409320"/>
              <a:ext cx="10793880" cy="4649760"/>
            </p14:xfrm>
          </p:contentPart>
        </mc:Choice>
        <mc:Fallback>
          <p:pic>
            <p:nvPicPr>
              <p:cNvPr id="2" name="墨迹 1">
                <a:extLst>
                  <a:ext uri="{FF2B5EF4-FFF2-40B4-BE49-F238E27FC236}">
                    <a16:creationId xmlns:a16="http://schemas.microsoft.com/office/drawing/2014/main" id="{F48CD055-86D2-456E-9DAD-64F49F76ED4C}"/>
                  </a:ext>
                </a:extLst>
              </p:cNvPr>
              <p:cNvPicPr/>
              <p:nvPr/>
            </p:nvPicPr>
            <p:blipFill>
              <a:blip r:embed="rId3"/>
              <a:stretch>
                <a:fillRect/>
              </a:stretch>
            </p:blipFill>
            <p:spPr>
              <a:xfrm>
                <a:off x="1314360" y="399960"/>
                <a:ext cx="10812600" cy="4668480"/>
              </a:xfrm>
              <a:prstGeom prst="rect">
                <a:avLst/>
              </a:prstGeom>
            </p:spPr>
          </p:pic>
        </mc:Fallback>
      </mc:AlternateContent>
    </p:spTree>
    <p:extLst>
      <p:ext uri="{BB962C8B-B14F-4D97-AF65-F5344CB8AC3E}">
        <p14:creationId xmlns:p14="http://schemas.microsoft.com/office/powerpoint/2010/main" val="23136879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EAE5D438-56F5-4C55-AAD1-F32DB9296D06}"/>
              </a:ext>
            </a:extLst>
          </p:cNvPr>
          <p:cNvSpPr>
            <a:spLocks noGrp="1"/>
          </p:cNvSpPr>
          <p:nvPr>
            <p:ph idx="1"/>
          </p:nvPr>
        </p:nvSpPr>
        <p:spPr>
          <a:xfrm>
            <a:off x="1632861" y="1652630"/>
            <a:ext cx="8596668" cy="4212563"/>
          </a:xfrm>
        </p:spPr>
        <p:txBody>
          <a:bodyPr>
            <a:normAutofit/>
          </a:bodyPr>
          <a:lstStyle/>
          <a:p>
            <a:pPr marL="342900" indent="-342900">
              <a:lnSpc>
                <a:spcPts val="4000"/>
              </a:lnSpc>
              <a:buFont typeface="Wingdings" panose="05000000000000000000" pitchFamily="2" charset="2"/>
              <a:buChar char="l"/>
            </a:pPr>
            <a:r>
              <a:rPr lang="zh-CN" altLang="en-US" sz="2000" dirty="0">
                <a:latin typeface="-apple-system"/>
              </a:rPr>
              <a:t>应用？</a:t>
            </a:r>
            <a:endParaRPr lang="en-US" altLang="zh-CN" sz="2000" dirty="0">
              <a:latin typeface="-apple-system"/>
            </a:endParaRPr>
          </a:p>
          <a:p>
            <a:pPr marL="342900" indent="-342900">
              <a:lnSpc>
                <a:spcPts val="4000"/>
              </a:lnSpc>
              <a:buFont typeface="Wingdings" panose="05000000000000000000" pitchFamily="2" charset="2"/>
              <a:buChar char="l"/>
            </a:pPr>
            <a:r>
              <a:rPr lang="zh-CN" altLang="en-US" sz="2000" dirty="0">
                <a:latin typeface="-apple-system"/>
              </a:rPr>
              <a:t>找</a:t>
            </a:r>
            <a:r>
              <a:rPr lang="en-US" altLang="zh-CN" sz="2000" dirty="0" err="1">
                <a:latin typeface="-apple-system"/>
              </a:rPr>
              <a:t>topK</a:t>
            </a:r>
            <a:endParaRPr lang="en-US" altLang="zh-CN" sz="2000" dirty="0">
              <a:latin typeface="-apple-system"/>
            </a:endParaRPr>
          </a:p>
          <a:p>
            <a:pPr marL="342900" indent="-342900">
              <a:lnSpc>
                <a:spcPts val="4000"/>
              </a:lnSpc>
              <a:buFont typeface="Wingdings" panose="05000000000000000000" pitchFamily="2" charset="2"/>
              <a:buChar char="l"/>
            </a:pPr>
            <a:r>
              <a:rPr lang="zh-CN" altLang="en-US" sz="2000" dirty="0">
                <a:latin typeface="-apple-system"/>
              </a:rPr>
              <a:t>复杂度</a:t>
            </a:r>
            <a:r>
              <a:rPr lang="en-US" altLang="zh-CN" sz="2000" dirty="0">
                <a:latin typeface="-apple-system"/>
              </a:rPr>
              <a:t>O(</a:t>
            </a:r>
            <a:r>
              <a:rPr lang="en-US" altLang="zh-CN" sz="2000" dirty="0" err="1">
                <a:latin typeface="-apple-system"/>
              </a:rPr>
              <a:t>n+k</a:t>
            </a:r>
            <a:r>
              <a:rPr lang="en-US" altLang="zh-CN" sz="2000" dirty="0">
                <a:latin typeface="-apple-system"/>
              </a:rPr>
              <a:t>*log(n))</a:t>
            </a:r>
          </a:p>
          <a:p>
            <a:pPr marL="342900" indent="-342900">
              <a:lnSpc>
                <a:spcPts val="4000"/>
              </a:lnSpc>
              <a:buFont typeface="Wingdings" panose="05000000000000000000" pitchFamily="2" charset="2"/>
              <a:buChar char="l"/>
            </a:pPr>
            <a:endParaRPr lang="en-US" altLang="zh-CN" sz="2000" dirty="0">
              <a:latin typeface="-apple-system"/>
            </a:endParaRPr>
          </a:p>
        </p:txBody>
      </p:sp>
      <p:sp>
        <p:nvSpPr>
          <p:cNvPr id="6" name="TextBox 4">
            <a:extLst>
              <a:ext uri="{FF2B5EF4-FFF2-40B4-BE49-F238E27FC236}">
                <a16:creationId xmlns:a16="http://schemas.microsoft.com/office/drawing/2014/main" id="{56F0B77D-4142-4385-B9DD-2F6577614A09}"/>
              </a:ext>
            </a:extLst>
          </p:cNvPr>
          <p:cNvSpPr txBox="1"/>
          <p:nvPr/>
        </p:nvSpPr>
        <p:spPr>
          <a:xfrm>
            <a:off x="2635486" y="444595"/>
            <a:ext cx="7221578" cy="769441"/>
          </a:xfrm>
          <a:prstGeom prst="rect">
            <a:avLst/>
          </a:prstGeom>
          <a:noFill/>
        </p:spPr>
        <p:txBody>
          <a:bodyPr wrap="square" rtlCol="0">
            <a:spAutoFit/>
          </a:bodyPr>
          <a:lstStyle/>
          <a:p>
            <a:r>
              <a:rPr lang="zh-CN" altLang="en-US" sz="4400" b="1" dirty="0">
                <a:solidFill>
                  <a:schemeClr val="tx1">
                    <a:lumMod val="85000"/>
                    <a:lumOff val="15000"/>
                  </a:schemeClr>
                </a:solidFill>
                <a:latin typeface="Segoe UI" panose="020B0502040204020203" pitchFamily="34" charset="0"/>
                <a:cs typeface="Segoe UI" panose="020B0502040204020203" pitchFamily="34" charset="0"/>
              </a:rPr>
              <a:t> 堆排序</a:t>
            </a:r>
            <a:endParaRPr lang="en-US" sz="4400" b="1" dirty="0">
              <a:solidFill>
                <a:schemeClr val="tx1">
                  <a:lumMod val="85000"/>
                  <a:lumOff val="15000"/>
                </a:schemeClr>
              </a:solidFill>
              <a:latin typeface="Segoe UI" panose="020B0502040204020203" pitchFamily="34" charset="0"/>
              <a:cs typeface="Segoe UI" panose="020B0502040204020203" pitchFamily="34" charset="0"/>
            </a:endParaRPr>
          </a:p>
        </p:txBody>
      </p:sp>
      <p:grpSp>
        <p:nvGrpSpPr>
          <p:cNvPr id="7" name="组合 6">
            <a:extLst>
              <a:ext uri="{FF2B5EF4-FFF2-40B4-BE49-F238E27FC236}">
                <a16:creationId xmlns:a16="http://schemas.microsoft.com/office/drawing/2014/main" id="{5D0C0DBB-3524-4D40-A8D4-FB8CF62BA10B}"/>
              </a:ext>
            </a:extLst>
          </p:cNvPr>
          <p:cNvGrpSpPr/>
          <p:nvPr/>
        </p:nvGrpSpPr>
        <p:grpSpPr>
          <a:xfrm>
            <a:off x="757011" y="161895"/>
            <a:ext cx="1878475" cy="1098687"/>
            <a:chOff x="757011" y="161895"/>
            <a:chExt cx="1878475" cy="1098687"/>
          </a:xfrm>
        </p:grpSpPr>
        <p:sp>
          <p:nvSpPr>
            <p:cNvPr id="8" name="Flowchart: Manual Input 7">
              <a:extLst>
                <a:ext uri="{FF2B5EF4-FFF2-40B4-BE49-F238E27FC236}">
                  <a16:creationId xmlns:a16="http://schemas.microsoft.com/office/drawing/2014/main" id="{791A5AE5-AB1B-483B-9F25-B032830BCD8A}"/>
                </a:ext>
              </a:extLst>
            </p:cNvPr>
            <p:cNvSpPr/>
            <p:nvPr/>
          </p:nvSpPr>
          <p:spPr>
            <a:xfrm rot="5400000" flipH="1" flipV="1">
              <a:off x="1201594" y="-46536"/>
              <a:ext cx="862535" cy="1751702"/>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5247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5247 h 10000"/>
                <a:gd name="connsiteX0" fmla="*/ 0 w 10000"/>
                <a:gd name="connsiteY0" fmla="*/ 4506 h 9259"/>
                <a:gd name="connsiteX1" fmla="*/ 10000 w 10000"/>
                <a:gd name="connsiteY1" fmla="*/ 0 h 9259"/>
                <a:gd name="connsiteX2" fmla="*/ 10000 w 10000"/>
                <a:gd name="connsiteY2" fmla="*/ 9259 h 9259"/>
                <a:gd name="connsiteX3" fmla="*/ 0 w 10000"/>
                <a:gd name="connsiteY3" fmla="*/ 9259 h 9259"/>
                <a:gd name="connsiteX4" fmla="*/ 0 w 10000"/>
                <a:gd name="connsiteY4" fmla="*/ 4506 h 9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9259">
                  <a:moveTo>
                    <a:pt x="0" y="4506"/>
                  </a:moveTo>
                  <a:lnTo>
                    <a:pt x="10000" y="0"/>
                  </a:lnTo>
                  <a:lnTo>
                    <a:pt x="10000" y="9259"/>
                  </a:lnTo>
                  <a:lnTo>
                    <a:pt x="0" y="9259"/>
                  </a:lnTo>
                  <a:lnTo>
                    <a:pt x="0" y="4506"/>
                  </a:lnTo>
                  <a:close/>
                </a:path>
              </a:pathLst>
            </a:custGeom>
            <a:solidFill>
              <a:srgbClr val="FF5C0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9" name="Straight Connector 13">
              <a:extLst>
                <a:ext uri="{FF2B5EF4-FFF2-40B4-BE49-F238E27FC236}">
                  <a16:creationId xmlns:a16="http://schemas.microsoft.com/office/drawing/2014/main" id="{CFD257BD-05EE-446D-9EB3-57F31D0E3E0C}"/>
                </a:ext>
              </a:extLst>
            </p:cNvPr>
            <p:cNvCxnSpPr>
              <a:cxnSpLocks/>
            </p:cNvCxnSpPr>
            <p:nvPr/>
          </p:nvCxnSpPr>
          <p:spPr>
            <a:xfrm>
              <a:off x="1787764" y="161895"/>
              <a:ext cx="847722" cy="815988"/>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mc:Choice xmlns:p14="http://schemas.microsoft.com/office/powerpoint/2010/main" Requires="p14">
          <p:contentPart p14:bwMode="auto" r:id="rId2">
            <p14:nvContentPartPr>
              <p14:cNvPr id="2" name="墨迹 1">
                <a:extLst>
                  <a:ext uri="{FF2B5EF4-FFF2-40B4-BE49-F238E27FC236}">
                    <a16:creationId xmlns:a16="http://schemas.microsoft.com/office/drawing/2014/main" id="{2B1FA03A-3FDE-478F-8561-37CB7EE8842D}"/>
                  </a:ext>
                </a:extLst>
              </p14:cNvPr>
              <p14:cNvContentPartPr/>
              <p14:nvPr/>
            </p14:nvContentPartPr>
            <p14:xfrm>
              <a:off x="1901880" y="87840"/>
              <a:ext cx="9528840" cy="4862880"/>
            </p14:xfrm>
          </p:contentPart>
        </mc:Choice>
        <mc:Fallback>
          <p:pic>
            <p:nvPicPr>
              <p:cNvPr id="2" name="墨迹 1">
                <a:extLst>
                  <a:ext uri="{FF2B5EF4-FFF2-40B4-BE49-F238E27FC236}">
                    <a16:creationId xmlns:a16="http://schemas.microsoft.com/office/drawing/2014/main" id="{2B1FA03A-3FDE-478F-8561-37CB7EE8842D}"/>
                  </a:ext>
                </a:extLst>
              </p:cNvPr>
              <p:cNvPicPr/>
              <p:nvPr/>
            </p:nvPicPr>
            <p:blipFill>
              <a:blip r:embed="rId3"/>
              <a:stretch>
                <a:fillRect/>
              </a:stretch>
            </p:blipFill>
            <p:spPr>
              <a:xfrm>
                <a:off x="1892520" y="78480"/>
                <a:ext cx="9547560" cy="4881600"/>
              </a:xfrm>
              <a:prstGeom prst="rect">
                <a:avLst/>
              </a:prstGeom>
            </p:spPr>
          </p:pic>
        </mc:Fallback>
      </mc:AlternateContent>
    </p:spTree>
    <p:extLst>
      <p:ext uri="{BB962C8B-B14F-4D97-AF65-F5344CB8AC3E}">
        <p14:creationId xmlns:p14="http://schemas.microsoft.com/office/powerpoint/2010/main" val="292047602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4">
            <a:extLst>
              <a:ext uri="{FF2B5EF4-FFF2-40B4-BE49-F238E27FC236}">
                <a16:creationId xmlns:a16="http://schemas.microsoft.com/office/drawing/2014/main" id="{56F0B77D-4142-4385-B9DD-2F6577614A09}"/>
              </a:ext>
            </a:extLst>
          </p:cNvPr>
          <p:cNvSpPr txBox="1"/>
          <p:nvPr/>
        </p:nvSpPr>
        <p:spPr>
          <a:xfrm>
            <a:off x="2635486" y="444595"/>
            <a:ext cx="7221578" cy="769441"/>
          </a:xfrm>
          <a:prstGeom prst="rect">
            <a:avLst/>
          </a:prstGeom>
          <a:noFill/>
        </p:spPr>
        <p:txBody>
          <a:bodyPr wrap="square" rtlCol="0">
            <a:spAutoFit/>
          </a:bodyPr>
          <a:lstStyle/>
          <a:p>
            <a:r>
              <a:rPr lang="zh-CN" altLang="en-US" sz="4400" b="1" dirty="0">
                <a:solidFill>
                  <a:schemeClr val="tx1">
                    <a:lumMod val="85000"/>
                    <a:lumOff val="15000"/>
                  </a:schemeClr>
                </a:solidFill>
                <a:latin typeface="Segoe UI" panose="020B0502040204020203" pitchFamily="34" charset="0"/>
                <a:cs typeface="Segoe UI" panose="020B0502040204020203" pitchFamily="34" charset="0"/>
              </a:rPr>
              <a:t> </a:t>
            </a:r>
            <a:r>
              <a:rPr lang="en-US" altLang="zh-CN" sz="4400" b="1" dirty="0" err="1">
                <a:solidFill>
                  <a:schemeClr val="tx1">
                    <a:lumMod val="85000"/>
                    <a:lumOff val="15000"/>
                  </a:schemeClr>
                </a:solidFill>
                <a:latin typeface="Segoe UI" panose="020B0502040204020203" pitchFamily="34" charset="0"/>
                <a:cs typeface="Segoe UI" panose="020B0502040204020203" pitchFamily="34" charset="0"/>
              </a:rPr>
              <a:t>trie</a:t>
            </a:r>
            <a:r>
              <a:rPr lang="zh-CN" altLang="en-US" sz="4400" b="1" dirty="0">
                <a:solidFill>
                  <a:schemeClr val="tx1">
                    <a:lumMod val="85000"/>
                    <a:lumOff val="15000"/>
                  </a:schemeClr>
                </a:solidFill>
                <a:latin typeface="Segoe UI" panose="020B0502040204020203" pitchFamily="34" charset="0"/>
                <a:cs typeface="Segoe UI" panose="020B0502040204020203" pitchFamily="34" charset="0"/>
              </a:rPr>
              <a:t>树</a:t>
            </a:r>
            <a:endParaRPr lang="en-US" sz="4400" b="1" dirty="0">
              <a:solidFill>
                <a:schemeClr val="tx1">
                  <a:lumMod val="85000"/>
                  <a:lumOff val="15000"/>
                </a:schemeClr>
              </a:solidFill>
              <a:latin typeface="Segoe UI" panose="020B0502040204020203" pitchFamily="34" charset="0"/>
              <a:cs typeface="Segoe UI" panose="020B0502040204020203" pitchFamily="34" charset="0"/>
            </a:endParaRPr>
          </a:p>
        </p:txBody>
      </p:sp>
      <p:grpSp>
        <p:nvGrpSpPr>
          <p:cNvPr id="7" name="组合 6">
            <a:extLst>
              <a:ext uri="{FF2B5EF4-FFF2-40B4-BE49-F238E27FC236}">
                <a16:creationId xmlns:a16="http://schemas.microsoft.com/office/drawing/2014/main" id="{5D0C0DBB-3524-4D40-A8D4-FB8CF62BA10B}"/>
              </a:ext>
            </a:extLst>
          </p:cNvPr>
          <p:cNvGrpSpPr/>
          <p:nvPr/>
        </p:nvGrpSpPr>
        <p:grpSpPr>
          <a:xfrm>
            <a:off x="757011" y="161895"/>
            <a:ext cx="1878475" cy="1098687"/>
            <a:chOff x="757011" y="161895"/>
            <a:chExt cx="1878475" cy="1098687"/>
          </a:xfrm>
        </p:grpSpPr>
        <p:sp>
          <p:nvSpPr>
            <p:cNvPr id="8" name="Flowchart: Manual Input 7">
              <a:extLst>
                <a:ext uri="{FF2B5EF4-FFF2-40B4-BE49-F238E27FC236}">
                  <a16:creationId xmlns:a16="http://schemas.microsoft.com/office/drawing/2014/main" id="{791A5AE5-AB1B-483B-9F25-B032830BCD8A}"/>
                </a:ext>
              </a:extLst>
            </p:cNvPr>
            <p:cNvSpPr/>
            <p:nvPr/>
          </p:nvSpPr>
          <p:spPr>
            <a:xfrm rot="5400000" flipH="1" flipV="1">
              <a:off x="1201594" y="-46536"/>
              <a:ext cx="862535" cy="1751702"/>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5247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5247 h 10000"/>
                <a:gd name="connsiteX0" fmla="*/ 0 w 10000"/>
                <a:gd name="connsiteY0" fmla="*/ 4506 h 9259"/>
                <a:gd name="connsiteX1" fmla="*/ 10000 w 10000"/>
                <a:gd name="connsiteY1" fmla="*/ 0 h 9259"/>
                <a:gd name="connsiteX2" fmla="*/ 10000 w 10000"/>
                <a:gd name="connsiteY2" fmla="*/ 9259 h 9259"/>
                <a:gd name="connsiteX3" fmla="*/ 0 w 10000"/>
                <a:gd name="connsiteY3" fmla="*/ 9259 h 9259"/>
                <a:gd name="connsiteX4" fmla="*/ 0 w 10000"/>
                <a:gd name="connsiteY4" fmla="*/ 4506 h 9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9259">
                  <a:moveTo>
                    <a:pt x="0" y="4506"/>
                  </a:moveTo>
                  <a:lnTo>
                    <a:pt x="10000" y="0"/>
                  </a:lnTo>
                  <a:lnTo>
                    <a:pt x="10000" y="9259"/>
                  </a:lnTo>
                  <a:lnTo>
                    <a:pt x="0" y="9259"/>
                  </a:lnTo>
                  <a:lnTo>
                    <a:pt x="0" y="4506"/>
                  </a:lnTo>
                  <a:close/>
                </a:path>
              </a:pathLst>
            </a:custGeom>
            <a:solidFill>
              <a:srgbClr val="FF5C0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9" name="Straight Connector 13">
              <a:extLst>
                <a:ext uri="{FF2B5EF4-FFF2-40B4-BE49-F238E27FC236}">
                  <a16:creationId xmlns:a16="http://schemas.microsoft.com/office/drawing/2014/main" id="{CFD257BD-05EE-446D-9EB3-57F31D0E3E0C}"/>
                </a:ext>
              </a:extLst>
            </p:cNvPr>
            <p:cNvCxnSpPr>
              <a:cxnSpLocks/>
            </p:cNvCxnSpPr>
            <p:nvPr/>
          </p:nvCxnSpPr>
          <p:spPr>
            <a:xfrm>
              <a:off x="1787764" y="161895"/>
              <a:ext cx="847722" cy="815988"/>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grpSp>
      <p:sp>
        <p:nvSpPr>
          <p:cNvPr id="2" name="AutoShape 2" descr="trie1">
            <a:extLst>
              <a:ext uri="{FF2B5EF4-FFF2-40B4-BE49-F238E27FC236}">
                <a16:creationId xmlns:a16="http://schemas.microsoft.com/office/drawing/2014/main" id="{C0792DAF-9A23-454C-B572-D3FCFB433FFE}"/>
              </a:ext>
            </a:extLst>
          </p:cNvPr>
          <p:cNvSpPr>
            <a:spLocks noGrp="1" noChangeAspect="1" noChangeArrowheads="1"/>
          </p:cNvSpPr>
          <p:nvPr>
            <p:ph idx="1"/>
          </p:nvPr>
        </p:nvSpPr>
        <p:spPr bwMode="auto">
          <a:xfrm>
            <a:off x="1632861" y="1652586"/>
            <a:ext cx="8596312" cy="421322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rmAutofit/>
          </a:bodyPr>
          <a:lstStyle/>
          <a:p>
            <a:pPr marL="0" indent="0">
              <a:lnSpc>
                <a:spcPct val="100000"/>
              </a:lnSpc>
              <a:buNone/>
            </a:pPr>
            <a:r>
              <a:rPr lang="en-US" altLang="zh-CN" sz="2000" dirty="0">
                <a:latin typeface="-apple-system"/>
              </a:rPr>
              <a:t>aa</a:t>
            </a:r>
          </a:p>
          <a:p>
            <a:pPr marL="0" indent="0">
              <a:lnSpc>
                <a:spcPct val="100000"/>
              </a:lnSpc>
              <a:buNone/>
            </a:pPr>
            <a:r>
              <a:rPr lang="en-US" altLang="zh-CN" sz="2000" dirty="0">
                <a:latin typeface="-apple-system"/>
              </a:rPr>
              <a:t>aba</a:t>
            </a:r>
          </a:p>
          <a:p>
            <a:pPr marL="0" indent="0">
              <a:lnSpc>
                <a:spcPct val="100000"/>
              </a:lnSpc>
              <a:buNone/>
            </a:pPr>
            <a:r>
              <a:rPr lang="en-US" altLang="zh-CN" sz="2000" dirty="0" err="1">
                <a:latin typeface="-apple-system"/>
              </a:rPr>
              <a:t>ba</a:t>
            </a:r>
            <a:endParaRPr lang="en-US" altLang="zh-CN" sz="2000" dirty="0">
              <a:latin typeface="-apple-system"/>
            </a:endParaRPr>
          </a:p>
          <a:p>
            <a:pPr marL="0" indent="0">
              <a:lnSpc>
                <a:spcPct val="100000"/>
              </a:lnSpc>
              <a:buNone/>
            </a:pPr>
            <a:r>
              <a:rPr lang="en-US" altLang="zh-CN" sz="2000" dirty="0" err="1">
                <a:latin typeface="-apple-system"/>
              </a:rPr>
              <a:t>caaa</a:t>
            </a:r>
            <a:endParaRPr lang="en-US" altLang="zh-CN" sz="2000" dirty="0">
              <a:latin typeface="-apple-system"/>
            </a:endParaRPr>
          </a:p>
          <a:p>
            <a:pPr marL="0" indent="0">
              <a:lnSpc>
                <a:spcPct val="100000"/>
              </a:lnSpc>
              <a:buNone/>
            </a:pPr>
            <a:r>
              <a:rPr lang="en-US" altLang="zh-CN" sz="2000" dirty="0">
                <a:latin typeface="-apple-system"/>
              </a:rPr>
              <a:t>cab</a:t>
            </a:r>
          </a:p>
          <a:p>
            <a:pPr marL="0" indent="0">
              <a:lnSpc>
                <a:spcPct val="100000"/>
              </a:lnSpc>
              <a:buNone/>
            </a:pPr>
            <a:r>
              <a:rPr lang="en-US" altLang="zh-CN" sz="2000" dirty="0">
                <a:latin typeface="-apple-system"/>
              </a:rPr>
              <a:t>cba</a:t>
            </a:r>
          </a:p>
          <a:p>
            <a:pPr marL="0" indent="0">
              <a:lnSpc>
                <a:spcPct val="100000"/>
              </a:lnSpc>
              <a:buNone/>
            </a:pPr>
            <a:r>
              <a:rPr lang="en-US" altLang="zh-CN" sz="2000" dirty="0">
                <a:latin typeface="-apple-system"/>
              </a:rPr>
              <a:t>cc</a:t>
            </a:r>
          </a:p>
          <a:p>
            <a:pPr marL="0" indent="0">
              <a:lnSpc>
                <a:spcPct val="100000"/>
              </a:lnSpc>
              <a:buNone/>
            </a:pPr>
            <a:endParaRPr lang="en-US" altLang="zh-CN" sz="2000" dirty="0">
              <a:latin typeface="-apple-system"/>
            </a:endParaRPr>
          </a:p>
          <a:p>
            <a:pPr marL="0" indent="0">
              <a:lnSpc>
                <a:spcPct val="100000"/>
              </a:lnSpc>
              <a:buNone/>
            </a:pPr>
            <a:endParaRPr lang="en-US" altLang="zh-CN" sz="2000" dirty="0">
              <a:latin typeface="-apple-system"/>
            </a:endParaRPr>
          </a:p>
          <a:p>
            <a:pPr marL="0" indent="0">
              <a:lnSpc>
                <a:spcPct val="100000"/>
              </a:lnSpc>
              <a:buNone/>
            </a:pPr>
            <a:endParaRPr lang="en-US" altLang="zh-CN" sz="2000" dirty="0">
              <a:latin typeface="-apple-system"/>
            </a:endParaRPr>
          </a:p>
        </p:txBody>
      </p:sp>
      <p:pic>
        <p:nvPicPr>
          <p:cNvPr id="1028" name="Picture 4">
            <a:extLst>
              <a:ext uri="{FF2B5EF4-FFF2-40B4-BE49-F238E27FC236}">
                <a16:creationId xmlns:a16="http://schemas.microsoft.com/office/drawing/2014/main" id="{7D3C5A44-02D9-4700-9489-58A7A4ED439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93708" y="1274570"/>
            <a:ext cx="4685137" cy="4969259"/>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p14="http://schemas.microsoft.com/office/powerpoint/2010/main" Requires="p14">
          <p:contentPart p14:bwMode="auto" r:id="rId3">
            <p14:nvContentPartPr>
              <p14:cNvPr id="3" name="墨迹 2">
                <a:extLst>
                  <a:ext uri="{FF2B5EF4-FFF2-40B4-BE49-F238E27FC236}">
                    <a16:creationId xmlns:a16="http://schemas.microsoft.com/office/drawing/2014/main" id="{5452E266-E733-4D1A-96A7-D6BD4A9EC6CC}"/>
                  </a:ext>
                </a:extLst>
              </p14:cNvPr>
              <p14:cNvContentPartPr/>
              <p14:nvPr/>
            </p14:nvContentPartPr>
            <p14:xfrm>
              <a:off x="1237680" y="108360"/>
              <a:ext cx="9045360" cy="6081120"/>
            </p14:xfrm>
          </p:contentPart>
        </mc:Choice>
        <mc:Fallback>
          <p:pic>
            <p:nvPicPr>
              <p:cNvPr id="3" name="墨迹 2">
                <a:extLst>
                  <a:ext uri="{FF2B5EF4-FFF2-40B4-BE49-F238E27FC236}">
                    <a16:creationId xmlns:a16="http://schemas.microsoft.com/office/drawing/2014/main" id="{5452E266-E733-4D1A-96A7-D6BD4A9EC6CC}"/>
                  </a:ext>
                </a:extLst>
              </p:cNvPr>
              <p:cNvPicPr/>
              <p:nvPr/>
            </p:nvPicPr>
            <p:blipFill>
              <a:blip r:embed="rId4"/>
              <a:stretch>
                <a:fillRect/>
              </a:stretch>
            </p:blipFill>
            <p:spPr>
              <a:xfrm>
                <a:off x="1228320" y="99000"/>
                <a:ext cx="9064080" cy="6099840"/>
              </a:xfrm>
              <a:prstGeom prst="rect">
                <a:avLst/>
              </a:prstGeom>
            </p:spPr>
          </p:pic>
        </mc:Fallback>
      </mc:AlternateContent>
    </p:spTree>
    <p:extLst>
      <p:ext uri="{BB962C8B-B14F-4D97-AF65-F5344CB8AC3E}">
        <p14:creationId xmlns:p14="http://schemas.microsoft.com/office/powerpoint/2010/main" val="180999343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3554326-E479-45F8-80F9-2C1126C56CE4}"/>
              </a:ext>
            </a:extLst>
          </p:cNvPr>
          <p:cNvSpPr txBox="1"/>
          <p:nvPr/>
        </p:nvSpPr>
        <p:spPr>
          <a:xfrm>
            <a:off x="2635486" y="444595"/>
            <a:ext cx="4528712" cy="769441"/>
          </a:xfrm>
          <a:prstGeom prst="rect">
            <a:avLst/>
          </a:prstGeom>
          <a:noFill/>
        </p:spPr>
        <p:txBody>
          <a:bodyPr wrap="square" rtlCol="0">
            <a:spAutoFit/>
          </a:bodyPr>
          <a:lstStyle/>
          <a:p>
            <a:r>
              <a:rPr lang="en-US" sz="4400" b="1" dirty="0">
                <a:solidFill>
                  <a:schemeClr val="tx1">
                    <a:lumMod val="85000"/>
                    <a:lumOff val="15000"/>
                  </a:schemeClr>
                </a:solidFill>
                <a:latin typeface="Segoe UI" panose="020B0502040204020203" pitchFamily="34" charset="0"/>
                <a:ea typeface="Segoe UI" panose="020B0502040204020203" pitchFamily="34" charset="0"/>
                <a:cs typeface="Segoe UI" panose="020B0502040204020203" pitchFamily="34" charset="0"/>
              </a:rPr>
              <a:t>P2580</a:t>
            </a:r>
          </a:p>
        </p:txBody>
      </p:sp>
      <p:grpSp>
        <p:nvGrpSpPr>
          <p:cNvPr id="2" name="组合 1">
            <a:extLst>
              <a:ext uri="{FF2B5EF4-FFF2-40B4-BE49-F238E27FC236}">
                <a16:creationId xmlns:a16="http://schemas.microsoft.com/office/drawing/2014/main" id="{9432107F-241C-4E71-90E1-5B2FA978C82F}"/>
              </a:ext>
            </a:extLst>
          </p:cNvPr>
          <p:cNvGrpSpPr/>
          <p:nvPr/>
        </p:nvGrpSpPr>
        <p:grpSpPr>
          <a:xfrm>
            <a:off x="757011" y="161895"/>
            <a:ext cx="1878475" cy="1098687"/>
            <a:chOff x="757011" y="161895"/>
            <a:chExt cx="1878475" cy="1098687"/>
          </a:xfrm>
        </p:grpSpPr>
        <p:sp>
          <p:nvSpPr>
            <p:cNvPr id="4" name="Flowchart: Manual Input 7">
              <a:extLst>
                <a:ext uri="{FF2B5EF4-FFF2-40B4-BE49-F238E27FC236}">
                  <a16:creationId xmlns:a16="http://schemas.microsoft.com/office/drawing/2014/main" id="{5B7CEDD2-021D-42BF-B273-B9FEE59B91C5}"/>
                </a:ext>
              </a:extLst>
            </p:cNvPr>
            <p:cNvSpPr/>
            <p:nvPr/>
          </p:nvSpPr>
          <p:spPr>
            <a:xfrm rot="5400000" flipH="1" flipV="1">
              <a:off x="1201594" y="-46536"/>
              <a:ext cx="862535" cy="1751702"/>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5247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5247 h 10000"/>
                <a:gd name="connsiteX0" fmla="*/ 0 w 10000"/>
                <a:gd name="connsiteY0" fmla="*/ 4506 h 9259"/>
                <a:gd name="connsiteX1" fmla="*/ 10000 w 10000"/>
                <a:gd name="connsiteY1" fmla="*/ 0 h 9259"/>
                <a:gd name="connsiteX2" fmla="*/ 10000 w 10000"/>
                <a:gd name="connsiteY2" fmla="*/ 9259 h 9259"/>
                <a:gd name="connsiteX3" fmla="*/ 0 w 10000"/>
                <a:gd name="connsiteY3" fmla="*/ 9259 h 9259"/>
                <a:gd name="connsiteX4" fmla="*/ 0 w 10000"/>
                <a:gd name="connsiteY4" fmla="*/ 4506 h 9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9259">
                  <a:moveTo>
                    <a:pt x="0" y="4506"/>
                  </a:moveTo>
                  <a:lnTo>
                    <a:pt x="10000" y="0"/>
                  </a:lnTo>
                  <a:lnTo>
                    <a:pt x="10000" y="9259"/>
                  </a:lnTo>
                  <a:lnTo>
                    <a:pt x="0" y="9259"/>
                  </a:lnTo>
                  <a:lnTo>
                    <a:pt x="0" y="4506"/>
                  </a:lnTo>
                  <a:close/>
                </a:path>
              </a:pathLst>
            </a:custGeom>
            <a:solidFill>
              <a:srgbClr val="FF5C0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14" name="Straight Connector 13">
              <a:extLst>
                <a:ext uri="{FF2B5EF4-FFF2-40B4-BE49-F238E27FC236}">
                  <a16:creationId xmlns:a16="http://schemas.microsoft.com/office/drawing/2014/main" id="{1A0E304F-9C7D-40A6-9F0C-FE49010CB976}"/>
                </a:ext>
              </a:extLst>
            </p:cNvPr>
            <p:cNvCxnSpPr>
              <a:cxnSpLocks/>
            </p:cNvCxnSpPr>
            <p:nvPr/>
          </p:nvCxnSpPr>
          <p:spPr>
            <a:xfrm>
              <a:off x="1787764" y="161895"/>
              <a:ext cx="847722" cy="815988"/>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grpSp>
      <p:sp>
        <p:nvSpPr>
          <p:cNvPr id="16" name="Slide Number Placeholder 15">
            <a:extLst>
              <a:ext uri="{FF2B5EF4-FFF2-40B4-BE49-F238E27FC236}">
                <a16:creationId xmlns:a16="http://schemas.microsoft.com/office/drawing/2014/main" id="{DE4D6F58-E121-4230-B692-B6CCC92F5657}"/>
              </a:ext>
            </a:extLst>
          </p:cNvPr>
          <p:cNvSpPr>
            <a:spLocks noGrp="1"/>
          </p:cNvSpPr>
          <p:nvPr>
            <p:ph type="sldNum" sz="quarter" idx="12"/>
          </p:nvPr>
        </p:nvSpPr>
        <p:spPr/>
        <p:txBody>
          <a:bodyPr/>
          <a:lstStyle/>
          <a:p>
            <a:fld id="{B4B9BCA1-DEDB-4768-B0C2-9E03C02986FE}" type="slidenum">
              <a:rPr lang="en-US" smtClean="0">
                <a:solidFill>
                  <a:schemeClr val="tx1"/>
                </a:solidFill>
              </a:rPr>
              <a:t>45</a:t>
            </a:fld>
            <a:endParaRPr lang="en-US" dirty="0">
              <a:solidFill>
                <a:schemeClr val="tx1"/>
              </a:solidFill>
            </a:endParaRPr>
          </a:p>
        </p:txBody>
      </p:sp>
      <p:sp>
        <p:nvSpPr>
          <p:cNvPr id="20" name="Date Placeholder 19">
            <a:extLst>
              <a:ext uri="{FF2B5EF4-FFF2-40B4-BE49-F238E27FC236}">
                <a16:creationId xmlns:a16="http://schemas.microsoft.com/office/drawing/2014/main" id="{CD94F424-98E4-4764-989F-23F3C4A2C20A}"/>
              </a:ext>
            </a:extLst>
          </p:cNvPr>
          <p:cNvSpPr>
            <a:spLocks noGrp="1"/>
          </p:cNvSpPr>
          <p:nvPr>
            <p:ph type="dt" sz="half" idx="10"/>
          </p:nvPr>
        </p:nvSpPr>
        <p:spPr/>
        <p:txBody>
          <a:bodyPr/>
          <a:lstStyle/>
          <a:p>
            <a:fld id="{29446ED0-A0F0-4DD8-9F67-B90C7A380A10}" type="datetime1">
              <a:rPr lang="en-US" smtClean="0"/>
              <a:t>7/27/2020</a:t>
            </a:fld>
            <a:endParaRPr lang="en-US"/>
          </a:p>
        </p:txBody>
      </p:sp>
      <p:sp>
        <p:nvSpPr>
          <p:cNvPr id="9" name="文本框 8">
            <a:extLst>
              <a:ext uri="{FF2B5EF4-FFF2-40B4-BE49-F238E27FC236}">
                <a16:creationId xmlns:a16="http://schemas.microsoft.com/office/drawing/2014/main" id="{EA26F636-7728-4EBE-BFC2-C2E459E15C7A}"/>
              </a:ext>
            </a:extLst>
          </p:cNvPr>
          <p:cNvSpPr txBox="1"/>
          <p:nvPr/>
        </p:nvSpPr>
        <p:spPr>
          <a:xfrm>
            <a:off x="2087418" y="1522154"/>
            <a:ext cx="8597276" cy="544765"/>
          </a:xfrm>
          <a:prstGeom prst="rect">
            <a:avLst/>
          </a:prstGeom>
          <a:noFill/>
        </p:spPr>
        <p:txBody>
          <a:bodyPr wrap="square" rtlCol="0">
            <a:spAutoFit/>
          </a:bodyPr>
          <a:lstStyle/>
          <a:p>
            <a:pPr marL="342900" indent="-342900">
              <a:lnSpc>
                <a:spcPts val="4000"/>
              </a:lnSpc>
              <a:buFont typeface="Wingdings" panose="05000000000000000000" pitchFamily="2" charset="2"/>
              <a:buChar char="l"/>
            </a:pPr>
            <a:r>
              <a:rPr lang="en-US" altLang="zh-CN" sz="2000" dirty="0">
                <a:hlinkClick r:id="rId2"/>
              </a:rPr>
              <a:t>Link</a:t>
            </a:r>
            <a:endParaRPr lang="en-US" altLang="zh-CN" sz="2000" dirty="0"/>
          </a:p>
        </p:txBody>
      </p:sp>
    </p:spTree>
    <p:extLst>
      <p:ext uri="{BB962C8B-B14F-4D97-AF65-F5344CB8AC3E}">
        <p14:creationId xmlns:p14="http://schemas.microsoft.com/office/powerpoint/2010/main" val="353871132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AB25EDE-1411-4253-90DC-A879A0632F16}"/>
              </a:ext>
            </a:extLst>
          </p:cNvPr>
          <p:cNvSpPr>
            <a:spLocks noGrp="1"/>
          </p:cNvSpPr>
          <p:nvPr>
            <p:ph type="dt" sz="half" idx="10"/>
          </p:nvPr>
        </p:nvSpPr>
        <p:spPr/>
        <p:txBody>
          <a:bodyPr/>
          <a:lstStyle/>
          <a:p>
            <a:fld id="{2332A655-3C17-40C8-AE56-2FE6744D120D}" type="datetime1">
              <a:rPr lang="en-US" smtClean="0"/>
              <a:t>7/27/2020</a:t>
            </a:fld>
            <a:endParaRPr lang="en-US"/>
          </a:p>
        </p:txBody>
      </p:sp>
      <p:sp>
        <p:nvSpPr>
          <p:cNvPr id="3" name="灯片编号占位符 2">
            <a:extLst>
              <a:ext uri="{FF2B5EF4-FFF2-40B4-BE49-F238E27FC236}">
                <a16:creationId xmlns:a16="http://schemas.microsoft.com/office/drawing/2014/main" id="{0D1CE10F-9F9E-4345-AB8B-85873E38C161}"/>
              </a:ext>
            </a:extLst>
          </p:cNvPr>
          <p:cNvSpPr>
            <a:spLocks noGrp="1"/>
          </p:cNvSpPr>
          <p:nvPr>
            <p:ph type="sldNum" sz="quarter" idx="12"/>
          </p:nvPr>
        </p:nvSpPr>
        <p:spPr/>
        <p:txBody>
          <a:bodyPr/>
          <a:lstStyle/>
          <a:p>
            <a:fld id="{B4B9BCA1-DEDB-4768-B0C2-9E03C02986FE}" type="slidenum">
              <a:rPr lang="en-US" smtClean="0"/>
              <a:t>46</a:t>
            </a:fld>
            <a:endParaRPr lang="en-US"/>
          </a:p>
        </p:txBody>
      </p:sp>
    </p:spTree>
    <p:extLst>
      <p:ext uri="{BB962C8B-B14F-4D97-AF65-F5344CB8AC3E}">
        <p14:creationId xmlns:p14="http://schemas.microsoft.com/office/powerpoint/2010/main" val="138881329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680BF871-F5CA-4023-9AF0-B36BC2E37415}"/>
              </a:ext>
            </a:extLst>
          </p:cNvPr>
          <p:cNvGrpSpPr/>
          <p:nvPr/>
        </p:nvGrpSpPr>
        <p:grpSpPr>
          <a:xfrm>
            <a:off x="3181350" y="514350"/>
            <a:ext cx="5829300" cy="5829300"/>
            <a:chOff x="4124325" y="752475"/>
            <a:chExt cx="5524500" cy="5524500"/>
          </a:xfrm>
        </p:grpSpPr>
        <p:sp>
          <p:nvSpPr>
            <p:cNvPr id="3" name="Oval 2">
              <a:extLst>
                <a:ext uri="{FF2B5EF4-FFF2-40B4-BE49-F238E27FC236}">
                  <a16:creationId xmlns:a16="http://schemas.microsoft.com/office/drawing/2014/main" id="{B93E09B7-780B-4BE0-A3B8-984113B89774}"/>
                </a:ext>
              </a:extLst>
            </p:cNvPr>
            <p:cNvSpPr/>
            <p:nvPr/>
          </p:nvSpPr>
          <p:spPr>
            <a:xfrm>
              <a:off x="4124325" y="752475"/>
              <a:ext cx="5524500" cy="5524500"/>
            </a:xfrm>
            <a:prstGeom prst="ellipse">
              <a:avLst/>
            </a:prstGeom>
            <a:pattFill prst="dotGrid">
              <a:fgClr>
                <a:schemeClr val="bg2">
                  <a:lumMod val="2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val 1">
              <a:extLst>
                <a:ext uri="{FF2B5EF4-FFF2-40B4-BE49-F238E27FC236}">
                  <a16:creationId xmlns:a16="http://schemas.microsoft.com/office/drawing/2014/main" id="{8C197961-26A7-496A-8635-40C7A0587D36}"/>
                </a:ext>
              </a:extLst>
            </p:cNvPr>
            <p:cNvSpPr/>
            <p:nvPr/>
          </p:nvSpPr>
          <p:spPr>
            <a:xfrm>
              <a:off x="4124325" y="752475"/>
              <a:ext cx="5524500" cy="5524500"/>
            </a:xfrm>
            <a:prstGeom prst="ellipse">
              <a:avLst/>
            </a:prstGeom>
            <a:solidFill>
              <a:schemeClr val="bg2">
                <a:lumMod val="2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6" name="Straight Connector 5">
            <a:extLst>
              <a:ext uri="{FF2B5EF4-FFF2-40B4-BE49-F238E27FC236}">
                <a16:creationId xmlns:a16="http://schemas.microsoft.com/office/drawing/2014/main" id="{C9B0CBD8-6C79-49F0-BC96-F62C87195F9D}"/>
              </a:ext>
            </a:extLst>
          </p:cNvPr>
          <p:cNvCxnSpPr/>
          <p:nvPr/>
        </p:nvCxnSpPr>
        <p:spPr>
          <a:xfrm>
            <a:off x="1066800" y="3429000"/>
            <a:ext cx="1752600" cy="0"/>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079A742-DD78-4414-88DE-69F5EBB0DE8C}"/>
              </a:ext>
            </a:extLst>
          </p:cNvPr>
          <p:cNvCxnSpPr/>
          <p:nvPr/>
        </p:nvCxnSpPr>
        <p:spPr>
          <a:xfrm>
            <a:off x="9315450" y="3429000"/>
            <a:ext cx="1752600" cy="0"/>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35675C7E-62E0-44C6-9365-0680DBCBCF33}"/>
              </a:ext>
            </a:extLst>
          </p:cNvPr>
          <p:cNvSpPr txBox="1"/>
          <p:nvPr/>
        </p:nvSpPr>
        <p:spPr>
          <a:xfrm>
            <a:off x="4324350" y="2960757"/>
            <a:ext cx="3543300" cy="923330"/>
          </a:xfrm>
          <a:prstGeom prst="rect">
            <a:avLst/>
          </a:prstGeom>
          <a:noFill/>
        </p:spPr>
        <p:txBody>
          <a:bodyPr wrap="square" rtlCol="0">
            <a:spAutoFit/>
          </a:bodyPr>
          <a:lstStyle/>
          <a:p>
            <a:pPr algn="ctr"/>
            <a:r>
              <a:rPr lang="en-US" sz="5400" dirty="0">
                <a:solidFill>
                  <a:schemeClr val="bg1"/>
                </a:solidFill>
                <a:latin typeface="Segoe UI Semibold" panose="020B0702040204020203" pitchFamily="34" charset="0"/>
              </a:rPr>
              <a:t>Thank You</a:t>
            </a:r>
          </a:p>
        </p:txBody>
      </p:sp>
      <p:cxnSp>
        <p:nvCxnSpPr>
          <p:cNvPr id="10" name="Straight Connector 9">
            <a:extLst>
              <a:ext uri="{FF2B5EF4-FFF2-40B4-BE49-F238E27FC236}">
                <a16:creationId xmlns:a16="http://schemas.microsoft.com/office/drawing/2014/main" id="{206C1D4D-4093-4EA0-8FC1-9C1674CB5890}"/>
              </a:ext>
            </a:extLst>
          </p:cNvPr>
          <p:cNvCxnSpPr>
            <a:stCxn id="2" idx="0"/>
          </p:cNvCxnSpPr>
          <p:nvPr/>
        </p:nvCxnSpPr>
        <p:spPr>
          <a:xfrm>
            <a:off x="6096000" y="514350"/>
            <a:ext cx="0" cy="1085850"/>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AFFCD2CA-E7B9-4084-A238-9F2DE856CA8B}"/>
              </a:ext>
            </a:extLst>
          </p:cNvPr>
          <p:cNvSpPr/>
          <p:nvPr/>
        </p:nvSpPr>
        <p:spPr>
          <a:xfrm>
            <a:off x="5848350" y="1597025"/>
            <a:ext cx="495300" cy="495300"/>
          </a:xfrm>
          <a:prstGeom prst="ellipse">
            <a:avLst/>
          </a:prstGeom>
          <a:noFill/>
          <a:ln w="63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D6317CB4-94F0-4E81-BA3A-868E89759996}"/>
              </a:ext>
            </a:extLst>
          </p:cNvPr>
          <p:cNvGrpSpPr/>
          <p:nvPr/>
        </p:nvGrpSpPr>
        <p:grpSpPr>
          <a:xfrm>
            <a:off x="6002482" y="1793875"/>
            <a:ext cx="187036" cy="104775"/>
            <a:chOff x="6473825" y="955675"/>
            <a:chExt cx="342900" cy="139700"/>
          </a:xfrm>
        </p:grpSpPr>
        <p:cxnSp>
          <p:nvCxnSpPr>
            <p:cNvPr id="13" name="Straight Connector 12">
              <a:extLst>
                <a:ext uri="{FF2B5EF4-FFF2-40B4-BE49-F238E27FC236}">
                  <a16:creationId xmlns:a16="http://schemas.microsoft.com/office/drawing/2014/main" id="{ABAFFA72-BAE2-4848-9AC2-E579D72FA23C}"/>
                </a:ext>
              </a:extLst>
            </p:cNvPr>
            <p:cNvCxnSpPr/>
            <p:nvPr/>
          </p:nvCxnSpPr>
          <p:spPr>
            <a:xfrm>
              <a:off x="6473825" y="955675"/>
              <a:ext cx="171450" cy="139700"/>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254F28B-3B7F-4C3D-A3AE-F975A1D9B48B}"/>
                </a:ext>
              </a:extLst>
            </p:cNvPr>
            <p:cNvCxnSpPr>
              <a:cxnSpLocks/>
            </p:cNvCxnSpPr>
            <p:nvPr/>
          </p:nvCxnSpPr>
          <p:spPr>
            <a:xfrm flipV="1">
              <a:off x="6645275" y="955675"/>
              <a:ext cx="171450" cy="139700"/>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6270311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6D42DD1-0A1F-45E9-BD28-FE18FE9677FC}"/>
              </a:ext>
            </a:extLst>
          </p:cNvPr>
          <p:cNvSpPr txBox="1"/>
          <p:nvPr/>
        </p:nvSpPr>
        <p:spPr>
          <a:xfrm>
            <a:off x="1797362" y="1496735"/>
            <a:ext cx="9556438" cy="5161413"/>
          </a:xfrm>
          <a:prstGeom prst="rect">
            <a:avLst/>
          </a:prstGeom>
          <a:noFill/>
        </p:spPr>
        <p:txBody>
          <a:bodyPr wrap="square" rtlCol="0">
            <a:spAutoFit/>
          </a:bodyPr>
          <a:lstStyle/>
          <a:p>
            <a:pPr marL="342900" indent="-342900">
              <a:lnSpc>
                <a:spcPts val="4000"/>
              </a:lnSpc>
              <a:buFont typeface="Wingdings" panose="05000000000000000000" pitchFamily="2" charset="2"/>
              <a:buChar char="l"/>
            </a:pPr>
            <a:r>
              <a:rPr lang="en-US" altLang="zh-CN" sz="2000" dirty="0"/>
              <a:t>STL</a:t>
            </a:r>
            <a:r>
              <a:rPr lang="zh-CN" altLang="en-US" sz="2000" dirty="0"/>
              <a:t>中</a:t>
            </a:r>
            <a:r>
              <a:rPr lang="en-US" altLang="zh-CN" sz="2000" dirty="0"/>
              <a:t>set</a:t>
            </a:r>
            <a:r>
              <a:rPr lang="zh-CN" altLang="en-US" sz="2000" dirty="0"/>
              <a:t>的用法</a:t>
            </a:r>
            <a:endParaRPr lang="en-US" altLang="zh-CN" sz="2000" dirty="0"/>
          </a:p>
          <a:p>
            <a:pPr marL="342900" indent="-342900">
              <a:lnSpc>
                <a:spcPts val="4000"/>
              </a:lnSpc>
              <a:buFont typeface="Wingdings" panose="05000000000000000000" pitchFamily="2" charset="2"/>
              <a:buChar char="l"/>
            </a:pPr>
            <a:endParaRPr lang="en-US" altLang="zh-CN" sz="2000" dirty="0"/>
          </a:p>
          <a:p>
            <a:pPr marL="342900" indent="-342900">
              <a:lnSpc>
                <a:spcPts val="4000"/>
              </a:lnSpc>
              <a:buFont typeface="Wingdings" panose="05000000000000000000" pitchFamily="2" charset="2"/>
              <a:buChar char="l"/>
            </a:pPr>
            <a:endParaRPr lang="en-US" altLang="zh-CN" sz="2000" dirty="0"/>
          </a:p>
          <a:p>
            <a:pPr marL="342900" indent="-342900">
              <a:lnSpc>
                <a:spcPts val="4000"/>
              </a:lnSpc>
              <a:buFont typeface="Wingdings" panose="05000000000000000000" pitchFamily="2" charset="2"/>
              <a:buChar char="l"/>
            </a:pPr>
            <a:endParaRPr lang="en-US" altLang="zh-CN" sz="2000" dirty="0"/>
          </a:p>
          <a:p>
            <a:pPr marL="342900" indent="-342900">
              <a:lnSpc>
                <a:spcPts val="4000"/>
              </a:lnSpc>
              <a:buFont typeface="Wingdings" panose="05000000000000000000" pitchFamily="2" charset="2"/>
              <a:buChar char="l"/>
            </a:pPr>
            <a:endParaRPr lang="en-US" altLang="zh-CN" sz="2000" dirty="0"/>
          </a:p>
          <a:p>
            <a:pPr marL="342900" indent="-342900">
              <a:lnSpc>
                <a:spcPts val="4000"/>
              </a:lnSpc>
              <a:buFont typeface="Wingdings" panose="05000000000000000000" pitchFamily="2" charset="2"/>
              <a:buChar char="l"/>
            </a:pPr>
            <a:endParaRPr lang="en-US" altLang="zh-CN" sz="2000" dirty="0"/>
          </a:p>
          <a:p>
            <a:pPr>
              <a:lnSpc>
                <a:spcPts val="4000"/>
              </a:lnSpc>
            </a:pPr>
            <a:endParaRPr lang="en-US" altLang="zh-CN" sz="2000" dirty="0"/>
          </a:p>
          <a:p>
            <a:pPr marL="342900" indent="-342900">
              <a:lnSpc>
                <a:spcPts val="4000"/>
              </a:lnSpc>
              <a:buFont typeface="Wingdings" panose="05000000000000000000" pitchFamily="2" charset="2"/>
              <a:buChar char="l"/>
            </a:pPr>
            <a:r>
              <a:rPr lang="en-US" altLang="zh-CN" sz="2000" dirty="0" err="1"/>
              <a:t>S.lower_bound</a:t>
            </a:r>
            <a:r>
              <a:rPr lang="en-US" altLang="zh-CN" sz="2000" dirty="0"/>
              <a:t>(x) </a:t>
            </a:r>
            <a:r>
              <a:rPr lang="zh-CN" altLang="en-US" sz="2000" dirty="0"/>
              <a:t>表示查找 </a:t>
            </a:r>
            <a:r>
              <a:rPr lang="en-US" altLang="zh-CN" sz="2000" dirty="0"/>
              <a:t>&gt;= x </a:t>
            </a:r>
            <a:r>
              <a:rPr lang="zh-CN" altLang="en-US" sz="2000" dirty="0"/>
              <a:t>的元素中最小的一个，并返回指向该元素的迭代器</a:t>
            </a:r>
          </a:p>
          <a:p>
            <a:pPr marL="342900" indent="-342900">
              <a:lnSpc>
                <a:spcPts val="4000"/>
              </a:lnSpc>
              <a:buFont typeface="Wingdings" panose="05000000000000000000" pitchFamily="2" charset="2"/>
              <a:buChar char="l"/>
            </a:pPr>
            <a:r>
              <a:rPr lang="en-US" altLang="zh-CN" sz="2000" dirty="0" err="1"/>
              <a:t>S.upper_bound</a:t>
            </a:r>
            <a:r>
              <a:rPr lang="en-US" altLang="zh-CN" sz="2000" dirty="0"/>
              <a:t>(x) </a:t>
            </a:r>
            <a:r>
              <a:rPr lang="zh-CN" altLang="en-US" sz="2000" dirty="0"/>
              <a:t>表示查找 </a:t>
            </a:r>
            <a:r>
              <a:rPr lang="en-US" altLang="zh-CN" sz="2000" dirty="0"/>
              <a:t>&gt;x </a:t>
            </a:r>
            <a:r>
              <a:rPr lang="zh-CN" altLang="en-US" sz="2000" dirty="0"/>
              <a:t>的元素中最小的一个，并返回指向该元素的迭代器</a:t>
            </a:r>
          </a:p>
          <a:p>
            <a:pPr marL="342900" indent="-342900">
              <a:lnSpc>
                <a:spcPts val="4000"/>
              </a:lnSpc>
              <a:buFont typeface="Wingdings" panose="05000000000000000000" pitchFamily="2" charset="2"/>
              <a:buChar char="l"/>
            </a:pPr>
            <a:endParaRPr lang="zh-CN" altLang="en-US" sz="2000" dirty="0"/>
          </a:p>
        </p:txBody>
      </p:sp>
      <p:sp>
        <p:nvSpPr>
          <p:cNvPr id="5" name="TextBox 4">
            <a:extLst>
              <a:ext uri="{FF2B5EF4-FFF2-40B4-BE49-F238E27FC236}">
                <a16:creationId xmlns:a16="http://schemas.microsoft.com/office/drawing/2014/main" id="{A3554326-E479-45F8-80F9-2C1126C56CE4}"/>
              </a:ext>
            </a:extLst>
          </p:cNvPr>
          <p:cNvSpPr txBox="1"/>
          <p:nvPr/>
        </p:nvSpPr>
        <p:spPr>
          <a:xfrm>
            <a:off x="2635486" y="444595"/>
            <a:ext cx="7221578" cy="769441"/>
          </a:xfrm>
          <a:prstGeom prst="rect">
            <a:avLst/>
          </a:prstGeom>
          <a:noFill/>
        </p:spPr>
        <p:txBody>
          <a:bodyPr wrap="square" rtlCol="0">
            <a:spAutoFit/>
          </a:bodyPr>
          <a:lstStyle/>
          <a:p>
            <a:r>
              <a:rPr lang="zh-CN" altLang="en-US" sz="4400" b="1" dirty="0">
                <a:solidFill>
                  <a:schemeClr val="tx1">
                    <a:lumMod val="85000"/>
                    <a:lumOff val="15000"/>
                  </a:schemeClr>
                </a:solidFill>
                <a:latin typeface="Segoe UI" panose="020B0502040204020203" pitchFamily="34" charset="0"/>
                <a:cs typeface="Segoe UI" panose="020B0502040204020203" pitchFamily="34" charset="0"/>
              </a:rPr>
              <a:t>一些基础知识</a:t>
            </a:r>
            <a:endParaRPr lang="en-US" sz="4400" b="1" dirty="0">
              <a:solidFill>
                <a:schemeClr val="tx1">
                  <a:lumMod val="85000"/>
                  <a:lumOff val="15000"/>
                </a:schemeClr>
              </a:solidFill>
              <a:latin typeface="Segoe UI" panose="020B0502040204020203" pitchFamily="34" charset="0"/>
              <a:cs typeface="Segoe UI" panose="020B0502040204020203" pitchFamily="34" charset="0"/>
            </a:endParaRPr>
          </a:p>
        </p:txBody>
      </p:sp>
      <p:sp>
        <p:nvSpPr>
          <p:cNvPr id="16" name="Slide Number Placeholder 15">
            <a:extLst>
              <a:ext uri="{FF2B5EF4-FFF2-40B4-BE49-F238E27FC236}">
                <a16:creationId xmlns:a16="http://schemas.microsoft.com/office/drawing/2014/main" id="{DE4D6F58-E121-4230-B692-B6CCC92F5657}"/>
              </a:ext>
            </a:extLst>
          </p:cNvPr>
          <p:cNvSpPr>
            <a:spLocks noGrp="1"/>
          </p:cNvSpPr>
          <p:nvPr>
            <p:ph type="sldNum" sz="quarter" idx="12"/>
          </p:nvPr>
        </p:nvSpPr>
        <p:spPr/>
        <p:txBody>
          <a:bodyPr/>
          <a:lstStyle/>
          <a:p>
            <a:fld id="{B4B9BCA1-DEDB-4768-B0C2-9E03C02986FE}" type="slidenum">
              <a:rPr lang="en-US" smtClean="0">
                <a:solidFill>
                  <a:schemeClr val="tx1"/>
                </a:solidFill>
              </a:rPr>
              <a:t>5</a:t>
            </a:fld>
            <a:endParaRPr lang="en-US" dirty="0">
              <a:solidFill>
                <a:schemeClr val="tx1"/>
              </a:solidFill>
            </a:endParaRPr>
          </a:p>
        </p:txBody>
      </p:sp>
      <p:sp>
        <p:nvSpPr>
          <p:cNvPr id="20" name="Date Placeholder 19">
            <a:extLst>
              <a:ext uri="{FF2B5EF4-FFF2-40B4-BE49-F238E27FC236}">
                <a16:creationId xmlns:a16="http://schemas.microsoft.com/office/drawing/2014/main" id="{CD94F424-98E4-4764-989F-23F3C4A2C20A}"/>
              </a:ext>
            </a:extLst>
          </p:cNvPr>
          <p:cNvSpPr>
            <a:spLocks noGrp="1"/>
          </p:cNvSpPr>
          <p:nvPr>
            <p:ph type="dt" sz="half" idx="10"/>
          </p:nvPr>
        </p:nvSpPr>
        <p:spPr/>
        <p:txBody>
          <a:bodyPr/>
          <a:lstStyle/>
          <a:p>
            <a:fld id="{29446ED0-A0F0-4DD8-9F67-B90C7A380A10}" type="datetime1">
              <a:rPr lang="en-US" smtClean="0"/>
              <a:t>7/27/2020</a:t>
            </a:fld>
            <a:endParaRPr lang="en-US" dirty="0"/>
          </a:p>
        </p:txBody>
      </p:sp>
      <p:grpSp>
        <p:nvGrpSpPr>
          <p:cNvPr id="8" name="组合 7">
            <a:extLst>
              <a:ext uri="{FF2B5EF4-FFF2-40B4-BE49-F238E27FC236}">
                <a16:creationId xmlns:a16="http://schemas.microsoft.com/office/drawing/2014/main" id="{5EC20C82-B5C6-4907-84A4-772554A9C618}"/>
              </a:ext>
            </a:extLst>
          </p:cNvPr>
          <p:cNvGrpSpPr/>
          <p:nvPr/>
        </p:nvGrpSpPr>
        <p:grpSpPr>
          <a:xfrm>
            <a:off x="757011" y="161895"/>
            <a:ext cx="1878475" cy="1098687"/>
            <a:chOff x="757011" y="161895"/>
            <a:chExt cx="1878475" cy="1098687"/>
          </a:xfrm>
        </p:grpSpPr>
        <p:sp>
          <p:nvSpPr>
            <p:cNvPr id="9" name="Flowchart: Manual Input 7">
              <a:extLst>
                <a:ext uri="{FF2B5EF4-FFF2-40B4-BE49-F238E27FC236}">
                  <a16:creationId xmlns:a16="http://schemas.microsoft.com/office/drawing/2014/main" id="{B51AA91D-0A57-4102-8BA8-0AB89CA8F42F}"/>
                </a:ext>
              </a:extLst>
            </p:cNvPr>
            <p:cNvSpPr/>
            <p:nvPr/>
          </p:nvSpPr>
          <p:spPr>
            <a:xfrm rot="5400000" flipH="1" flipV="1">
              <a:off x="1201594" y="-46536"/>
              <a:ext cx="862535" cy="1751702"/>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5247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5247 h 10000"/>
                <a:gd name="connsiteX0" fmla="*/ 0 w 10000"/>
                <a:gd name="connsiteY0" fmla="*/ 4506 h 9259"/>
                <a:gd name="connsiteX1" fmla="*/ 10000 w 10000"/>
                <a:gd name="connsiteY1" fmla="*/ 0 h 9259"/>
                <a:gd name="connsiteX2" fmla="*/ 10000 w 10000"/>
                <a:gd name="connsiteY2" fmla="*/ 9259 h 9259"/>
                <a:gd name="connsiteX3" fmla="*/ 0 w 10000"/>
                <a:gd name="connsiteY3" fmla="*/ 9259 h 9259"/>
                <a:gd name="connsiteX4" fmla="*/ 0 w 10000"/>
                <a:gd name="connsiteY4" fmla="*/ 4506 h 9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9259">
                  <a:moveTo>
                    <a:pt x="0" y="4506"/>
                  </a:moveTo>
                  <a:lnTo>
                    <a:pt x="10000" y="0"/>
                  </a:lnTo>
                  <a:lnTo>
                    <a:pt x="10000" y="9259"/>
                  </a:lnTo>
                  <a:lnTo>
                    <a:pt x="0" y="9259"/>
                  </a:lnTo>
                  <a:lnTo>
                    <a:pt x="0" y="4506"/>
                  </a:lnTo>
                  <a:close/>
                </a:path>
              </a:pathLst>
            </a:custGeom>
            <a:solidFill>
              <a:srgbClr val="FF5C0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10" name="Straight Connector 13">
              <a:extLst>
                <a:ext uri="{FF2B5EF4-FFF2-40B4-BE49-F238E27FC236}">
                  <a16:creationId xmlns:a16="http://schemas.microsoft.com/office/drawing/2014/main" id="{2B96FD5B-E58C-4C1B-A467-EF99ED068D14}"/>
                </a:ext>
              </a:extLst>
            </p:cNvPr>
            <p:cNvCxnSpPr>
              <a:cxnSpLocks/>
            </p:cNvCxnSpPr>
            <p:nvPr/>
          </p:nvCxnSpPr>
          <p:spPr>
            <a:xfrm>
              <a:off x="1787764" y="161895"/>
              <a:ext cx="847722" cy="815988"/>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grpSp>
      <p:sp>
        <p:nvSpPr>
          <p:cNvPr id="11" name="内容占位符 2">
            <a:extLst>
              <a:ext uri="{FF2B5EF4-FFF2-40B4-BE49-F238E27FC236}">
                <a16:creationId xmlns:a16="http://schemas.microsoft.com/office/drawing/2014/main" id="{5CF97F7F-ADC5-4600-9455-B274F40F147E}"/>
              </a:ext>
            </a:extLst>
          </p:cNvPr>
          <p:cNvSpPr txBox="1">
            <a:spLocks/>
          </p:cNvSpPr>
          <p:nvPr/>
        </p:nvSpPr>
        <p:spPr>
          <a:xfrm>
            <a:off x="2139403" y="2050264"/>
            <a:ext cx="8596668" cy="3880773"/>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ltLang="zh-CN" sz="2000" dirty="0">
                <a:solidFill>
                  <a:srgbClr val="808080"/>
                </a:solidFill>
                <a:latin typeface="Consolas" panose="020B0609020204030204" pitchFamily="49" charset="0"/>
              </a:rPr>
              <a:t>#include&lt;set&gt;</a:t>
            </a:r>
            <a:r>
              <a:rPr lang="en-US" altLang="zh-CN" sz="2000" dirty="0">
                <a:solidFill>
                  <a:srgbClr val="000000"/>
                </a:solidFill>
                <a:latin typeface="Consolas" panose="020B0609020204030204" pitchFamily="49" charset="0"/>
              </a:rPr>
              <a:t>  </a:t>
            </a:r>
            <a:endParaRPr lang="en-US" altLang="zh-CN" sz="2000" dirty="0">
              <a:solidFill>
                <a:srgbClr val="5C5C5C"/>
              </a:solidFill>
              <a:latin typeface="Consolas" panose="020B0609020204030204" pitchFamily="49" charset="0"/>
            </a:endParaRPr>
          </a:p>
          <a:p>
            <a:pPr marL="0" indent="0">
              <a:buFont typeface="Arial" panose="020B0604020202020204" pitchFamily="34" charset="0"/>
              <a:buNone/>
            </a:pPr>
            <a:r>
              <a:rPr lang="en-US" altLang="zh-CN" sz="2000" dirty="0">
                <a:solidFill>
                  <a:srgbClr val="000000"/>
                </a:solidFill>
                <a:latin typeface="Consolas" panose="020B0609020204030204" pitchFamily="49" charset="0"/>
              </a:rPr>
              <a:t>set&lt;</a:t>
            </a:r>
            <a:r>
              <a:rPr lang="en-US" altLang="zh-CN" sz="2000" b="1" dirty="0">
                <a:solidFill>
                  <a:srgbClr val="2E8B57"/>
                </a:solidFill>
                <a:latin typeface="Consolas" panose="020B0609020204030204" pitchFamily="49" charset="0"/>
              </a:rPr>
              <a:t>int</a:t>
            </a:r>
            <a:r>
              <a:rPr lang="en-US" altLang="zh-CN" sz="2000" dirty="0">
                <a:solidFill>
                  <a:srgbClr val="000000"/>
                </a:solidFill>
                <a:latin typeface="Consolas" panose="020B0609020204030204" pitchFamily="49" charset="0"/>
              </a:rPr>
              <a:t>&gt;S;  </a:t>
            </a:r>
            <a:endParaRPr lang="en-US" altLang="zh-CN" sz="2000" dirty="0">
              <a:solidFill>
                <a:srgbClr val="5C5C5C"/>
              </a:solidFill>
              <a:latin typeface="Consolas" panose="020B0609020204030204" pitchFamily="49" charset="0"/>
            </a:endParaRPr>
          </a:p>
          <a:p>
            <a:pPr marL="0" indent="0">
              <a:buFont typeface="Arial" panose="020B0604020202020204" pitchFamily="34" charset="0"/>
              <a:buNone/>
            </a:pPr>
            <a:r>
              <a:rPr lang="en-US" altLang="zh-CN" sz="2000" dirty="0" err="1">
                <a:solidFill>
                  <a:srgbClr val="000000"/>
                </a:solidFill>
                <a:latin typeface="Consolas" panose="020B0609020204030204" pitchFamily="49" charset="0"/>
              </a:rPr>
              <a:t>S.insert</a:t>
            </a:r>
            <a:r>
              <a:rPr lang="en-US" altLang="zh-CN" sz="2000" dirty="0">
                <a:solidFill>
                  <a:srgbClr val="000000"/>
                </a:solidFill>
                <a:latin typeface="Consolas" panose="020B0609020204030204" pitchFamily="49" charset="0"/>
              </a:rPr>
              <a:t>(x);</a:t>
            </a:r>
            <a:r>
              <a:rPr lang="en-US" altLang="zh-CN" sz="2000" dirty="0" err="1">
                <a:solidFill>
                  <a:srgbClr val="000000"/>
                </a:solidFill>
                <a:latin typeface="Consolas" panose="020B0609020204030204" pitchFamily="49" charset="0"/>
              </a:rPr>
              <a:t>S.erase</a:t>
            </a:r>
            <a:r>
              <a:rPr lang="en-US" altLang="zh-CN" sz="2000" dirty="0">
                <a:solidFill>
                  <a:srgbClr val="000000"/>
                </a:solidFill>
                <a:latin typeface="Consolas" panose="020B0609020204030204" pitchFamily="49" charset="0"/>
              </a:rPr>
              <a:t>(x);</a:t>
            </a:r>
            <a:r>
              <a:rPr lang="en-US" altLang="zh-CN" sz="2000" dirty="0" err="1">
                <a:solidFill>
                  <a:srgbClr val="000000"/>
                </a:solidFill>
                <a:latin typeface="Consolas" panose="020B0609020204030204" pitchFamily="49" charset="0"/>
              </a:rPr>
              <a:t>S.size</a:t>
            </a:r>
            <a:r>
              <a:rPr lang="en-US" altLang="zh-CN" sz="2000" dirty="0">
                <a:solidFill>
                  <a:srgbClr val="000000"/>
                </a:solidFill>
                <a:latin typeface="Consolas" panose="020B0609020204030204" pitchFamily="49" charset="0"/>
              </a:rPr>
              <a:t>();</a:t>
            </a:r>
            <a:r>
              <a:rPr lang="en-US" altLang="zh-CN" sz="2000" dirty="0" err="1">
                <a:solidFill>
                  <a:srgbClr val="000000"/>
                </a:solidFill>
                <a:latin typeface="Consolas" panose="020B0609020204030204" pitchFamily="49" charset="0"/>
              </a:rPr>
              <a:t>S.empty</a:t>
            </a:r>
            <a:r>
              <a:rPr lang="en-US" altLang="zh-CN" sz="2000" dirty="0">
                <a:solidFill>
                  <a:srgbClr val="000000"/>
                </a:solidFill>
                <a:latin typeface="Consolas" panose="020B0609020204030204" pitchFamily="49" charset="0"/>
              </a:rPr>
              <a:t>();  </a:t>
            </a:r>
            <a:endParaRPr lang="en-US" altLang="zh-CN" sz="2000" dirty="0">
              <a:solidFill>
                <a:srgbClr val="5C5C5C"/>
              </a:solidFill>
              <a:latin typeface="Consolas" panose="020B0609020204030204" pitchFamily="49" charset="0"/>
            </a:endParaRPr>
          </a:p>
          <a:p>
            <a:pPr marL="0" indent="0">
              <a:buFont typeface="Arial" panose="020B0604020202020204" pitchFamily="34" charset="0"/>
              <a:buNone/>
            </a:pPr>
            <a:r>
              <a:rPr lang="en-US" altLang="zh-CN" sz="2000" dirty="0">
                <a:solidFill>
                  <a:srgbClr val="000000"/>
                </a:solidFill>
                <a:latin typeface="Consolas" panose="020B0609020204030204" pitchFamily="49" charset="0"/>
              </a:rPr>
              <a:t>set&lt;</a:t>
            </a:r>
            <a:r>
              <a:rPr lang="en-US" altLang="zh-CN" sz="2000" b="1" dirty="0">
                <a:solidFill>
                  <a:srgbClr val="2E8B57"/>
                </a:solidFill>
                <a:latin typeface="Consolas" panose="020B0609020204030204" pitchFamily="49" charset="0"/>
              </a:rPr>
              <a:t>int</a:t>
            </a:r>
            <a:r>
              <a:rPr lang="en-US" altLang="zh-CN" sz="2000" dirty="0">
                <a:solidFill>
                  <a:srgbClr val="000000"/>
                </a:solidFill>
                <a:latin typeface="Consolas" panose="020B0609020204030204" pitchFamily="49" charset="0"/>
              </a:rPr>
              <a:t>&gt;::iterator </a:t>
            </a:r>
            <a:r>
              <a:rPr lang="en-US" altLang="zh-CN" sz="2000" dirty="0" err="1">
                <a:solidFill>
                  <a:srgbClr val="000000"/>
                </a:solidFill>
                <a:latin typeface="Consolas" panose="020B0609020204030204" pitchFamily="49" charset="0"/>
              </a:rPr>
              <a:t>i</a:t>
            </a:r>
            <a:r>
              <a:rPr lang="en-US" altLang="zh-CN" sz="2000" dirty="0">
                <a:solidFill>
                  <a:srgbClr val="000000"/>
                </a:solidFill>
                <a:latin typeface="Consolas" panose="020B0609020204030204" pitchFamily="49" charset="0"/>
              </a:rPr>
              <a:t>;  </a:t>
            </a:r>
            <a:endParaRPr lang="en-US" altLang="zh-CN" sz="2000" dirty="0">
              <a:solidFill>
                <a:srgbClr val="5C5C5C"/>
              </a:solidFill>
              <a:latin typeface="Consolas" panose="020B0609020204030204" pitchFamily="49" charset="0"/>
            </a:endParaRPr>
          </a:p>
          <a:p>
            <a:pPr marL="0" indent="0">
              <a:buFont typeface="Arial" panose="020B0604020202020204" pitchFamily="34" charset="0"/>
              <a:buNone/>
            </a:pPr>
            <a:r>
              <a:rPr lang="en-US" altLang="zh-CN" sz="2000" dirty="0" err="1">
                <a:solidFill>
                  <a:srgbClr val="000000"/>
                </a:solidFill>
                <a:latin typeface="Consolas" panose="020B0609020204030204" pitchFamily="49" charset="0"/>
              </a:rPr>
              <a:t>i</a:t>
            </a:r>
            <a:r>
              <a:rPr lang="en-US" altLang="zh-CN" sz="2000" dirty="0">
                <a:solidFill>
                  <a:srgbClr val="000000"/>
                </a:solidFill>
                <a:latin typeface="Consolas" panose="020B0609020204030204" pitchFamily="49" charset="0"/>
              </a:rPr>
              <a:t>=</a:t>
            </a:r>
            <a:r>
              <a:rPr lang="en-US" altLang="zh-CN" sz="2000" dirty="0" err="1">
                <a:solidFill>
                  <a:srgbClr val="000000"/>
                </a:solidFill>
                <a:latin typeface="Consolas" panose="020B0609020204030204" pitchFamily="49" charset="0"/>
              </a:rPr>
              <a:t>S.upper_bound</a:t>
            </a:r>
            <a:r>
              <a:rPr lang="en-US" altLang="zh-CN" sz="2000" dirty="0">
                <a:solidFill>
                  <a:srgbClr val="000000"/>
                </a:solidFill>
                <a:latin typeface="Consolas" panose="020B0609020204030204" pitchFamily="49" charset="0"/>
              </a:rPr>
              <a:t>(x);</a:t>
            </a:r>
            <a:r>
              <a:rPr lang="en-US" altLang="zh-CN" sz="2000" dirty="0" err="1">
                <a:solidFill>
                  <a:srgbClr val="000000"/>
                </a:solidFill>
                <a:latin typeface="Consolas" panose="020B0609020204030204" pitchFamily="49" charset="0"/>
              </a:rPr>
              <a:t>i</a:t>
            </a:r>
            <a:r>
              <a:rPr lang="en-US" altLang="zh-CN" sz="2000" dirty="0">
                <a:solidFill>
                  <a:srgbClr val="000000"/>
                </a:solidFill>
                <a:latin typeface="Consolas" panose="020B0609020204030204" pitchFamily="49" charset="0"/>
              </a:rPr>
              <a:t>=</a:t>
            </a:r>
            <a:r>
              <a:rPr lang="en-US" altLang="zh-CN" sz="2000" dirty="0" err="1">
                <a:solidFill>
                  <a:srgbClr val="000000"/>
                </a:solidFill>
                <a:latin typeface="Consolas" panose="020B0609020204030204" pitchFamily="49" charset="0"/>
              </a:rPr>
              <a:t>S.lower_bound</a:t>
            </a:r>
            <a:r>
              <a:rPr lang="en-US" altLang="zh-CN" sz="2000" dirty="0">
                <a:solidFill>
                  <a:srgbClr val="000000"/>
                </a:solidFill>
                <a:latin typeface="Consolas" panose="020B0609020204030204" pitchFamily="49" charset="0"/>
              </a:rPr>
              <a:t>(x);  </a:t>
            </a:r>
            <a:endParaRPr lang="en-US" altLang="zh-CN" sz="2000" dirty="0">
              <a:solidFill>
                <a:srgbClr val="5C5C5C"/>
              </a:solidFill>
              <a:latin typeface="Consolas" panose="020B0609020204030204" pitchFamily="49" charset="0"/>
            </a:endParaRPr>
          </a:p>
          <a:p>
            <a:pPr marL="0" indent="0">
              <a:buFont typeface="Arial" panose="020B0604020202020204" pitchFamily="34" charset="0"/>
              <a:buNone/>
            </a:pPr>
            <a:r>
              <a:rPr lang="en-US" altLang="zh-CN" sz="2000" dirty="0" err="1">
                <a:solidFill>
                  <a:srgbClr val="000000"/>
                </a:solidFill>
                <a:latin typeface="Consolas" panose="020B0609020204030204" pitchFamily="49" charset="0"/>
              </a:rPr>
              <a:t>i</a:t>
            </a:r>
            <a:r>
              <a:rPr lang="en-US" altLang="zh-CN" sz="2000" dirty="0">
                <a:solidFill>
                  <a:srgbClr val="000000"/>
                </a:solidFill>
                <a:latin typeface="Consolas" panose="020B0609020204030204" pitchFamily="49" charset="0"/>
              </a:rPr>
              <a:t>=</a:t>
            </a:r>
            <a:r>
              <a:rPr lang="en-US" altLang="zh-CN" sz="2000" dirty="0" err="1">
                <a:solidFill>
                  <a:srgbClr val="000000"/>
                </a:solidFill>
                <a:latin typeface="Consolas" panose="020B0609020204030204" pitchFamily="49" charset="0"/>
              </a:rPr>
              <a:t>S.find</a:t>
            </a:r>
            <a:r>
              <a:rPr lang="en-US" altLang="zh-CN" sz="2000" dirty="0">
                <a:solidFill>
                  <a:srgbClr val="000000"/>
                </a:solidFill>
                <a:latin typeface="Consolas" panose="020B0609020204030204" pitchFamily="49" charset="0"/>
              </a:rPr>
              <a:t>(x);</a:t>
            </a:r>
            <a:r>
              <a:rPr lang="en-US" altLang="zh-CN" sz="2000" b="1" dirty="0">
                <a:solidFill>
                  <a:srgbClr val="006699"/>
                </a:solidFill>
                <a:latin typeface="Consolas" panose="020B0609020204030204" pitchFamily="49" charset="0"/>
              </a:rPr>
              <a:t>if</a:t>
            </a:r>
            <a:r>
              <a:rPr lang="en-US" altLang="zh-CN" sz="2000" dirty="0">
                <a:solidFill>
                  <a:srgbClr val="000000"/>
                </a:solidFill>
                <a:latin typeface="Consolas" panose="020B0609020204030204" pitchFamily="49" charset="0"/>
              </a:rPr>
              <a:t>(</a:t>
            </a:r>
            <a:r>
              <a:rPr lang="en-US" altLang="zh-CN" sz="2000" dirty="0" err="1">
                <a:solidFill>
                  <a:srgbClr val="000000"/>
                </a:solidFill>
                <a:latin typeface="Consolas" panose="020B0609020204030204" pitchFamily="49" charset="0"/>
              </a:rPr>
              <a:t>i</a:t>
            </a:r>
            <a:r>
              <a:rPr lang="en-US" altLang="zh-CN" sz="2000" dirty="0">
                <a:solidFill>
                  <a:srgbClr val="000000"/>
                </a:solidFill>
                <a:latin typeface="Consolas" panose="020B0609020204030204" pitchFamily="49" charset="0"/>
              </a:rPr>
              <a:t>!=</a:t>
            </a:r>
            <a:r>
              <a:rPr lang="en-US" altLang="zh-CN" sz="2000" dirty="0" err="1">
                <a:solidFill>
                  <a:srgbClr val="000000"/>
                </a:solidFill>
                <a:latin typeface="Consolas" panose="020B0609020204030204" pitchFamily="49" charset="0"/>
              </a:rPr>
              <a:t>S.end</a:t>
            </a:r>
            <a:r>
              <a:rPr lang="en-US" altLang="zh-CN" sz="2000" dirty="0">
                <a:solidFill>
                  <a:srgbClr val="000000"/>
                </a:solidFill>
                <a:latin typeface="Consolas" panose="020B0609020204030204" pitchFamily="49" charset="0"/>
              </a:rPr>
              <a:t>())…;  </a:t>
            </a:r>
            <a:endParaRPr lang="en-US" altLang="zh-CN" sz="2000" dirty="0">
              <a:solidFill>
                <a:srgbClr val="5C5C5C"/>
              </a:solidFill>
              <a:latin typeface="Consolas" panose="020B0609020204030204" pitchFamily="49" charset="0"/>
            </a:endParaRPr>
          </a:p>
          <a:p>
            <a:pPr marL="0" indent="0">
              <a:buFont typeface="Arial" panose="020B0604020202020204" pitchFamily="34" charset="0"/>
              <a:buNone/>
            </a:pPr>
            <a:r>
              <a:rPr lang="en-US" altLang="zh-CN" sz="2000" b="1" dirty="0">
                <a:solidFill>
                  <a:srgbClr val="006699"/>
                </a:solidFill>
                <a:latin typeface="Consolas" panose="020B0609020204030204" pitchFamily="49" charset="0"/>
              </a:rPr>
              <a:t>for</a:t>
            </a:r>
            <a:r>
              <a:rPr lang="en-US" altLang="zh-CN" sz="2000" dirty="0">
                <a:solidFill>
                  <a:srgbClr val="000000"/>
                </a:solidFill>
                <a:latin typeface="Consolas" panose="020B0609020204030204" pitchFamily="49" charset="0"/>
              </a:rPr>
              <a:t>(</a:t>
            </a:r>
            <a:r>
              <a:rPr lang="en-US" altLang="zh-CN" sz="2000" dirty="0" err="1">
                <a:solidFill>
                  <a:srgbClr val="000000"/>
                </a:solidFill>
                <a:latin typeface="Consolas" panose="020B0609020204030204" pitchFamily="49" charset="0"/>
              </a:rPr>
              <a:t>i</a:t>
            </a:r>
            <a:r>
              <a:rPr lang="en-US" altLang="zh-CN" sz="2000" dirty="0">
                <a:solidFill>
                  <a:srgbClr val="000000"/>
                </a:solidFill>
                <a:latin typeface="Consolas" panose="020B0609020204030204" pitchFamily="49" charset="0"/>
              </a:rPr>
              <a:t>=</a:t>
            </a:r>
            <a:r>
              <a:rPr lang="en-US" altLang="zh-CN" sz="2000" dirty="0" err="1">
                <a:solidFill>
                  <a:srgbClr val="000000"/>
                </a:solidFill>
                <a:latin typeface="Consolas" panose="020B0609020204030204" pitchFamily="49" charset="0"/>
              </a:rPr>
              <a:t>S.begin</a:t>
            </a:r>
            <a:r>
              <a:rPr lang="en-US" altLang="zh-CN" sz="2000" dirty="0">
                <a:solidFill>
                  <a:srgbClr val="000000"/>
                </a:solidFill>
                <a:latin typeface="Consolas" panose="020B0609020204030204" pitchFamily="49" charset="0"/>
              </a:rPr>
              <a:t>();</a:t>
            </a:r>
            <a:r>
              <a:rPr lang="en-US" altLang="zh-CN" sz="2000" dirty="0" err="1">
                <a:solidFill>
                  <a:srgbClr val="000000"/>
                </a:solidFill>
                <a:latin typeface="Consolas" panose="020B0609020204030204" pitchFamily="49" charset="0"/>
              </a:rPr>
              <a:t>i</a:t>
            </a:r>
            <a:r>
              <a:rPr lang="en-US" altLang="zh-CN" sz="2000" dirty="0">
                <a:solidFill>
                  <a:srgbClr val="000000"/>
                </a:solidFill>
                <a:latin typeface="Consolas" panose="020B0609020204030204" pitchFamily="49" charset="0"/>
              </a:rPr>
              <a:t>!=</a:t>
            </a:r>
            <a:r>
              <a:rPr lang="en-US" altLang="zh-CN" sz="2000" dirty="0" err="1">
                <a:solidFill>
                  <a:srgbClr val="000000"/>
                </a:solidFill>
                <a:latin typeface="Consolas" panose="020B0609020204030204" pitchFamily="49" charset="0"/>
              </a:rPr>
              <a:t>S.end</a:t>
            </a:r>
            <a:r>
              <a:rPr lang="en-US" altLang="zh-CN" sz="2000" dirty="0">
                <a:solidFill>
                  <a:srgbClr val="000000"/>
                </a:solidFill>
                <a:latin typeface="Consolas" panose="020B0609020204030204" pitchFamily="49" charset="0"/>
              </a:rPr>
              <a:t>();</a:t>
            </a:r>
            <a:r>
              <a:rPr lang="en-US" altLang="zh-CN" sz="2000" dirty="0" err="1">
                <a:solidFill>
                  <a:srgbClr val="000000"/>
                </a:solidFill>
                <a:latin typeface="Consolas" panose="020B0609020204030204" pitchFamily="49" charset="0"/>
              </a:rPr>
              <a:t>i</a:t>
            </a:r>
            <a:r>
              <a:rPr lang="en-US" altLang="zh-CN" sz="2000" dirty="0">
                <a:solidFill>
                  <a:srgbClr val="000000"/>
                </a:solidFill>
                <a:latin typeface="Consolas" panose="020B0609020204030204" pitchFamily="49" charset="0"/>
              </a:rPr>
              <a:t>++)…;</a:t>
            </a:r>
          </a:p>
          <a:p>
            <a:pPr marL="0" indent="0">
              <a:buFont typeface="Arial" panose="020B0604020202020204" pitchFamily="34" charset="0"/>
              <a:buNone/>
            </a:pPr>
            <a:r>
              <a:rPr lang="zh-CN" altLang="en-US" sz="2000" dirty="0">
                <a:solidFill>
                  <a:srgbClr val="000000"/>
                </a:solidFill>
                <a:latin typeface="Consolas" panose="020B0609020204030204" pitchFamily="49" charset="0"/>
              </a:rPr>
              <a:t>*</a:t>
            </a:r>
            <a:r>
              <a:rPr lang="en-US" altLang="zh-CN" sz="2000" dirty="0" err="1">
                <a:solidFill>
                  <a:srgbClr val="000000"/>
                </a:solidFill>
                <a:latin typeface="Consolas" panose="020B0609020204030204" pitchFamily="49" charset="0"/>
              </a:rPr>
              <a:t>i</a:t>
            </a:r>
            <a:r>
              <a:rPr lang="en-US" altLang="zh-CN" sz="2000" dirty="0">
                <a:solidFill>
                  <a:srgbClr val="000000"/>
                </a:solidFill>
                <a:latin typeface="Consolas" panose="020B0609020204030204" pitchFamily="49" charset="0"/>
              </a:rPr>
              <a:t>  </a:t>
            </a:r>
            <a:endParaRPr lang="en-US" altLang="zh-CN" sz="2000" dirty="0">
              <a:solidFill>
                <a:srgbClr val="5C5C5C"/>
              </a:solidFill>
              <a:latin typeface="Consolas" panose="020B0609020204030204" pitchFamily="49" charset="0"/>
            </a:endParaRPr>
          </a:p>
        </p:txBody>
      </p:sp>
      <p:sp>
        <p:nvSpPr>
          <p:cNvPr id="6" name="Rectangle 2">
            <a:extLst>
              <a:ext uri="{FF2B5EF4-FFF2-40B4-BE49-F238E27FC236}">
                <a16:creationId xmlns:a16="http://schemas.microsoft.com/office/drawing/2014/main" id="{911A6E90-5045-47F4-B886-03C0BD8F2D43}"/>
              </a:ext>
            </a:extLst>
          </p:cNvPr>
          <p:cNvSpPr>
            <a:spLocks noChangeArrowheads="1"/>
          </p:cNvSpPr>
          <p:nvPr/>
        </p:nvSpPr>
        <p:spPr bwMode="auto">
          <a:xfrm>
            <a:off x="0" y="90100"/>
            <a:ext cx="25705" cy="276999"/>
          </a:xfrm>
          <a:prstGeom prst="rect">
            <a:avLst/>
          </a:prstGeom>
          <a:solidFill>
            <a:srgbClr val="F6F6F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2696" tIns="0" rIns="12696"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mc:AlternateContent xmlns:mc="http://schemas.openxmlformats.org/markup-compatibility/2006">
        <mc:Choice xmlns:p14="http://schemas.microsoft.com/office/powerpoint/2010/main" Requires="p14">
          <p:contentPart p14:bwMode="auto" r:id="rId2">
            <p14:nvContentPartPr>
              <p14:cNvPr id="3" name="墨迹 2">
                <a:extLst>
                  <a:ext uri="{FF2B5EF4-FFF2-40B4-BE49-F238E27FC236}">
                    <a16:creationId xmlns:a16="http://schemas.microsoft.com/office/drawing/2014/main" id="{D4D5A89A-6005-4AD6-ADEB-C594D51FB450}"/>
                  </a:ext>
                </a:extLst>
              </p14:cNvPr>
              <p14:cNvContentPartPr/>
              <p14:nvPr/>
            </p14:nvContentPartPr>
            <p14:xfrm>
              <a:off x="2287440" y="1965960"/>
              <a:ext cx="4746600" cy="3609720"/>
            </p14:xfrm>
          </p:contentPart>
        </mc:Choice>
        <mc:Fallback>
          <p:pic>
            <p:nvPicPr>
              <p:cNvPr id="3" name="墨迹 2">
                <a:extLst>
                  <a:ext uri="{FF2B5EF4-FFF2-40B4-BE49-F238E27FC236}">
                    <a16:creationId xmlns:a16="http://schemas.microsoft.com/office/drawing/2014/main" id="{D4D5A89A-6005-4AD6-ADEB-C594D51FB450}"/>
                  </a:ext>
                </a:extLst>
              </p:cNvPr>
              <p:cNvPicPr/>
              <p:nvPr/>
            </p:nvPicPr>
            <p:blipFill>
              <a:blip r:embed="rId3"/>
              <a:stretch>
                <a:fillRect/>
              </a:stretch>
            </p:blipFill>
            <p:spPr>
              <a:xfrm>
                <a:off x="2278080" y="1956600"/>
                <a:ext cx="4765320" cy="362844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4" name="墨迹 3">
                <a:extLst>
                  <a:ext uri="{FF2B5EF4-FFF2-40B4-BE49-F238E27FC236}">
                    <a16:creationId xmlns:a16="http://schemas.microsoft.com/office/drawing/2014/main" id="{35DC37FB-D812-4006-8814-4E811931E7B5}"/>
                  </a:ext>
                </a:extLst>
              </p14:cNvPr>
              <p14:cNvContentPartPr/>
              <p14:nvPr/>
            </p14:nvContentPartPr>
            <p14:xfrm>
              <a:off x="3733560" y="1860480"/>
              <a:ext cx="5713200" cy="4815000"/>
            </p14:xfrm>
          </p:contentPart>
        </mc:Choice>
        <mc:Fallback>
          <p:pic>
            <p:nvPicPr>
              <p:cNvPr id="4" name="墨迹 3">
                <a:extLst>
                  <a:ext uri="{FF2B5EF4-FFF2-40B4-BE49-F238E27FC236}">
                    <a16:creationId xmlns:a16="http://schemas.microsoft.com/office/drawing/2014/main" id="{35DC37FB-D812-4006-8814-4E811931E7B5}"/>
                  </a:ext>
                </a:extLst>
              </p:cNvPr>
              <p:cNvPicPr/>
              <p:nvPr/>
            </p:nvPicPr>
            <p:blipFill>
              <a:blip r:embed="rId5"/>
              <a:stretch>
                <a:fillRect/>
              </a:stretch>
            </p:blipFill>
            <p:spPr>
              <a:xfrm>
                <a:off x="3724200" y="1851120"/>
                <a:ext cx="5731920" cy="4833720"/>
              </a:xfrm>
              <a:prstGeom prst="rect">
                <a:avLst/>
              </a:prstGeom>
            </p:spPr>
          </p:pic>
        </mc:Fallback>
      </mc:AlternateContent>
    </p:spTree>
    <p:extLst>
      <p:ext uri="{BB962C8B-B14F-4D97-AF65-F5344CB8AC3E}">
        <p14:creationId xmlns:p14="http://schemas.microsoft.com/office/powerpoint/2010/main" val="21843536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3554326-E479-45F8-80F9-2C1126C56CE4}"/>
              </a:ext>
            </a:extLst>
          </p:cNvPr>
          <p:cNvSpPr txBox="1"/>
          <p:nvPr/>
        </p:nvSpPr>
        <p:spPr>
          <a:xfrm>
            <a:off x="2635486" y="444595"/>
            <a:ext cx="7221578" cy="769441"/>
          </a:xfrm>
          <a:prstGeom prst="rect">
            <a:avLst/>
          </a:prstGeom>
          <a:noFill/>
        </p:spPr>
        <p:txBody>
          <a:bodyPr wrap="square" rtlCol="0">
            <a:spAutoFit/>
          </a:bodyPr>
          <a:lstStyle/>
          <a:p>
            <a:r>
              <a:rPr lang="zh-CN" altLang="en-US" sz="4400" b="1" dirty="0">
                <a:solidFill>
                  <a:schemeClr val="tx1">
                    <a:lumMod val="85000"/>
                    <a:lumOff val="15000"/>
                  </a:schemeClr>
                </a:solidFill>
                <a:latin typeface="Segoe UI" panose="020B0502040204020203" pitchFamily="34" charset="0"/>
                <a:cs typeface="Segoe UI" panose="020B0502040204020203" pitchFamily="34" charset="0"/>
              </a:rPr>
              <a:t>一些概念</a:t>
            </a:r>
            <a:endParaRPr lang="en-US" sz="4400" b="1" dirty="0">
              <a:solidFill>
                <a:schemeClr val="tx1">
                  <a:lumMod val="85000"/>
                  <a:lumOff val="15000"/>
                </a:schemeClr>
              </a:solidFill>
              <a:latin typeface="Segoe UI" panose="020B0502040204020203" pitchFamily="34" charset="0"/>
              <a:cs typeface="Segoe UI" panose="020B0502040204020203" pitchFamily="34" charset="0"/>
            </a:endParaRPr>
          </a:p>
        </p:txBody>
      </p:sp>
      <p:sp>
        <p:nvSpPr>
          <p:cNvPr id="16" name="Slide Number Placeholder 15">
            <a:extLst>
              <a:ext uri="{FF2B5EF4-FFF2-40B4-BE49-F238E27FC236}">
                <a16:creationId xmlns:a16="http://schemas.microsoft.com/office/drawing/2014/main" id="{DE4D6F58-E121-4230-B692-B6CCC92F5657}"/>
              </a:ext>
            </a:extLst>
          </p:cNvPr>
          <p:cNvSpPr>
            <a:spLocks noGrp="1"/>
          </p:cNvSpPr>
          <p:nvPr>
            <p:ph type="sldNum" sz="quarter" idx="12"/>
          </p:nvPr>
        </p:nvSpPr>
        <p:spPr/>
        <p:txBody>
          <a:bodyPr/>
          <a:lstStyle/>
          <a:p>
            <a:fld id="{B4B9BCA1-DEDB-4768-B0C2-9E03C02986FE}" type="slidenum">
              <a:rPr lang="en-US" smtClean="0">
                <a:solidFill>
                  <a:schemeClr val="tx1"/>
                </a:solidFill>
              </a:rPr>
              <a:t>6</a:t>
            </a:fld>
            <a:endParaRPr lang="en-US" dirty="0">
              <a:solidFill>
                <a:schemeClr val="tx1"/>
              </a:solidFill>
            </a:endParaRPr>
          </a:p>
        </p:txBody>
      </p:sp>
      <p:sp>
        <p:nvSpPr>
          <p:cNvPr id="20" name="Date Placeholder 19">
            <a:extLst>
              <a:ext uri="{FF2B5EF4-FFF2-40B4-BE49-F238E27FC236}">
                <a16:creationId xmlns:a16="http://schemas.microsoft.com/office/drawing/2014/main" id="{CD94F424-98E4-4764-989F-23F3C4A2C20A}"/>
              </a:ext>
            </a:extLst>
          </p:cNvPr>
          <p:cNvSpPr>
            <a:spLocks noGrp="1"/>
          </p:cNvSpPr>
          <p:nvPr>
            <p:ph type="dt" sz="half" idx="10"/>
          </p:nvPr>
        </p:nvSpPr>
        <p:spPr/>
        <p:txBody>
          <a:bodyPr/>
          <a:lstStyle/>
          <a:p>
            <a:fld id="{29446ED0-A0F0-4DD8-9F67-B90C7A380A10}" type="datetime1">
              <a:rPr lang="en-US" smtClean="0"/>
              <a:t>7/27/2020</a:t>
            </a:fld>
            <a:endParaRPr lang="en-US" dirty="0"/>
          </a:p>
        </p:txBody>
      </p:sp>
      <p:grpSp>
        <p:nvGrpSpPr>
          <p:cNvPr id="8" name="组合 7">
            <a:extLst>
              <a:ext uri="{FF2B5EF4-FFF2-40B4-BE49-F238E27FC236}">
                <a16:creationId xmlns:a16="http://schemas.microsoft.com/office/drawing/2014/main" id="{5EC20C82-B5C6-4907-84A4-772554A9C618}"/>
              </a:ext>
            </a:extLst>
          </p:cNvPr>
          <p:cNvGrpSpPr/>
          <p:nvPr/>
        </p:nvGrpSpPr>
        <p:grpSpPr>
          <a:xfrm>
            <a:off x="757011" y="161895"/>
            <a:ext cx="1878475" cy="1098687"/>
            <a:chOff x="757011" y="161895"/>
            <a:chExt cx="1878475" cy="1098687"/>
          </a:xfrm>
        </p:grpSpPr>
        <p:sp>
          <p:nvSpPr>
            <p:cNvPr id="9" name="Flowchart: Manual Input 7">
              <a:extLst>
                <a:ext uri="{FF2B5EF4-FFF2-40B4-BE49-F238E27FC236}">
                  <a16:creationId xmlns:a16="http://schemas.microsoft.com/office/drawing/2014/main" id="{B51AA91D-0A57-4102-8BA8-0AB89CA8F42F}"/>
                </a:ext>
              </a:extLst>
            </p:cNvPr>
            <p:cNvSpPr/>
            <p:nvPr/>
          </p:nvSpPr>
          <p:spPr>
            <a:xfrm rot="5400000" flipH="1" flipV="1">
              <a:off x="1201594" y="-46536"/>
              <a:ext cx="862535" cy="1751702"/>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5247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5247 h 10000"/>
                <a:gd name="connsiteX0" fmla="*/ 0 w 10000"/>
                <a:gd name="connsiteY0" fmla="*/ 4506 h 9259"/>
                <a:gd name="connsiteX1" fmla="*/ 10000 w 10000"/>
                <a:gd name="connsiteY1" fmla="*/ 0 h 9259"/>
                <a:gd name="connsiteX2" fmla="*/ 10000 w 10000"/>
                <a:gd name="connsiteY2" fmla="*/ 9259 h 9259"/>
                <a:gd name="connsiteX3" fmla="*/ 0 w 10000"/>
                <a:gd name="connsiteY3" fmla="*/ 9259 h 9259"/>
                <a:gd name="connsiteX4" fmla="*/ 0 w 10000"/>
                <a:gd name="connsiteY4" fmla="*/ 4506 h 9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9259">
                  <a:moveTo>
                    <a:pt x="0" y="4506"/>
                  </a:moveTo>
                  <a:lnTo>
                    <a:pt x="10000" y="0"/>
                  </a:lnTo>
                  <a:lnTo>
                    <a:pt x="10000" y="9259"/>
                  </a:lnTo>
                  <a:lnTo>
                    <a:pt x="0" y="9259"/>
                  </a:lnTo>
                  <a:lnTo>
                    <a:pt x="0" y="4506"/>
                  </a:lnTo>
                  <a:close/>
                </a:path>
              </a:pathLst>
            </a:custGeom>
            <a:solidFill>
              <a:srgbClr val="FF5C0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10" name="Straight Connector 13">
              <a:extLst>
                <a:ext uri="{FF2B5EF4-FFF2-40B4-BE49-F238E27FC236}">
                  <a16:creationId xmlns:a16="http://schemas.microsoft.com/office/drawing/2014/main" id="{2B96FD5B-E58C-4C1B-A467-EF99ED068D14}"/>
                </a:ext>
              </a:extLst>
            </p:cNvPr>
            <p:cNvCxnSpPr>
              <a:cxnSpLocks/>
            </p:cNvCxnSpPr>
            <p:nvPr/>
          </p:nvCxnSpPr>
          <p:spPr>
            <a:xfrm>
              <a:off x="1787764" y="161895"/>
              <a:ext cx="847722" cy="815988"/>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grpSp>
      <p:sp>
        <p:nvSpPr>
          <p:cNvPr id="3" name="文本框 2">
            <a:extLst>
              <a:ext uri="{FF2B5EF4-FFF2-40B4-BE49-F238E27FC236}">
                <a16:creationId xmlns:a16="http://schemas.microsoft.com/office/drawing/2014/main" id="{9E78F71A-ACC7-47F3-BF4F-74CAF89D8F3E}"/>
              </a:ext>
            </a:extLst>
          </p:cNvPr>
          <p:cNvSpPr txBox="1"/>
          <p:nvPr/>
        </p:nvSpPr>
        <p:spPr>
          <a:xfrm>
            <a:off x="1797362" y="1496735"/>
            <a:ext cx="8597276" cy="2083647"/>
          </a:xfrm>
          <a:prstGeom prst="rect">
            <a:avLst/>
          </a:prstGeom>
          <a:noFill/>
        </p:spPr>
        <p:txBody>
          <a:bodyPr wrap="square" rtlCol="0">
            <a:spAutoFit/>
          </a:bodyPr>
          <a:lstStyle/>
          <a:p>
            <a:pPr marL="342900" indent="-342900">
              <a:lnSpc>
                <a:spcPts val="4000"/>
              </a:lnSpc>
              <a:buFont typeface="Wingdings" panose="05000000000000000000" pitchFamily="2" charset="2"/>
              <a:buChar char="l"/>
            </a:pPr>
            <a:r>
              <a:rPr lang="zh-CN" altLang="en-US" sz="2000" b="0" i="0" dirty="0">
                <a:effectLst/>
                <a:latin typeface="Fira Sans"/>
              </a:rPr>
              <a:t>入栈序：每次入栈时将点放入序列，得到一个长度为</a:t>
            </a:r>
            <a:r>
              <a:rPr lang="en-US" altLang="zh-CN" sz="2000" b="0" i="0" dirty="0">
                <a:effectLst/>
                <a:latin typeface="Fira Sans"/>
              </a:rPr>
              <a:t>n</a:t>
            </a:r>
            <a:r>
              <a:rPr lang="zh-CN" altLang="en-US" sz="2000" b="0" i="0" dirty="0">
                <a:effectLst/>
                <a:latin typeface="Fira Sans"/>
              </a:rPr>
              <a:t>的序（出栈序同）</a:t>
            </a:r>
            <a:endParaRPr lang="en-US" altLang="zh-CN" sz="2000" b="0" i="0" dirty="0">
              <a:effectLst/>
              <a:latin typeface="Fira Sans"/>
            </a:endParaRPr>
          </a:p>
          <a:p>
            <a:pPr marL="342900" indent="-342900">
              <a:lnSpc>
                <a:spcPts val="4000"/>
              </a:lnSpc>
              <a:buFont typeface="Wingdings" panose="05000000000000000000" pitchFamily="2" charset="2"/>
              <a:buChar char="l"/>
            </a:pPr>
            <a:r>
              <a:rPr lang="zh-CN" altLang="en-US" sz="2000" b="0" i="0" dirty="0">
                <a:effectLst/>
                <a:latin typeface="Fira Sans"/>
              </a:rPr>
              <a:t>欧拉序列：每次经过一个点都将该点放入序列，得到一个长度为</a:t>
            </a:r>
            <a:r>
              <a:rPr lang="en-US" altLang="zh-CN" sz="2000" b="0" i="0" dirty="0">
                <a:effectLst/>
                <a:latin typeface="Fira Sans"/>
              </a:rPr>
              <a:t>2n-1</a:t>
            </a:r>
            <a:r>
              <a:rPr lang="zh-CN" altLang="en-US" sz="2000" b="0" i="0" dirty="0">
                <a:effectLst/>
                <a:latin typeface="Fira Sans"/>
              </a:rPr>
              <a:t>的序列，序列中相邻的点在树上一定相邻</a:t>
            </a:r>
            <a:endParaRPr lang="zh-CN" altLang="en-US" sz="2000" dirty="0"/>
          </a:p>
          <a:p>
            <a:pPr marL="800100" lvl="1" indent="-342900">
              <a:lnSpc>
                <a:spcPts val="4000"/>
              </a:lnSpc>
              <a:buFont typeface="Wingdings" panose="05000000000000000000" pitchFamily="2" charset="2"/>
              <a:buChar char="l"/>
            </a:pPr>
            <a:endParaRPr lang="zh-CN" altLang="en-US" sz="2000" dirty="0"/>
          </a:p>
        </p:txBody>
      </p:sp>
      <mc:AlternateContent xmlns:mc="http://schemas.openxmlformats.org/markup-compatibility/2006">
        <mc:Choice xmlns:p14="http://schemas.microsoft.com/office/powerpoint/2010/main" Requires="p14">
          <p:contentPart p14:bwMode="auto" r:id="rId2">
            <p14:nvContentPartPr>
              <p14:cNvPr id="2" name="墨迹 1">
                <a:extLst>
                  <a:ext uri="{FF2B5EF4-FFF2-40B4-BE49-F238E27FC236}">
                    <a16:creationId xmlns:a16="http://schemas.microsoft.com/office/drawing/2014/main" id="{50B64891-F086-4BC8-B14F-B9D55B83124B}"/>
                  </a:ext>
                </a:extLst>
              </p14:cNvPr>
              <p14:cNvContentPartPr/>
              <p14:nvPr/>
            </p14:nvContentPartPr>
            <p14:xfrm>
              <a:off x="533520" y="813600"/>
              <a:ext cx="10605960" cy="5859360"/>
            </p14:xfrm>
          </p:contentPart>
        </mc:Choice>
        <mc:Fallback>
          <p:pic>
            <p:nvPicPr>
              <p:cNvPr id="2" name="墨迹 1">
                <a:extLst>
                  <a:ext uri="{FF2B5EF4-FFF2-40B4-BE49-F238E27FC236}">
                    <a16:creationId xmlns:a16="http://schemas.microsoft.com/office/drawing/2014/main" id="{50B64891-F086-4BC8-B14F-B9D55B83124B}"/>
                  </a:ext>
                </a:extLst>
              </p:cNvPr>
              <p:cNvPicPr/>
              <p:nvPr/>
            </p:nvPicPr>
            <p:blipFill>
              <a:blip r:embed="rId3"/>
              <a:stretch>
                <a:fillRect/>
              </a:stretch>
            </p:blipFill>
            <p:spPr>
              <a:xfrm>
                <a:off x="524160" y="804240"/>
                <a:ext cx="10624680" cy="5878080"/>
              </a:xfrm>
              <a:prstGeom prst="rect">
                <a:avLst/>
              </a:prstGeom>
            </p:spPr>
          </p:pic>
        </mc:Fallback>
      </mc:AlternateContent>
    </p:spTree>
    <p:extLst>
      <p:ext uri="{BB962C8B-B14F-4D97-AF65-F5344CB8AC3E}">
        <p14:creationId xmlns:p14="http://schemas.microsoft.com/office/powerpoint/2010/main" val="16819773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3554326-E479-45F8-80F9-2C1126C56CE4}"/>
              </a:ext>
            </a:extLst>
          </p:cNvPr>
          <p:cNvSpPr txBox="1"/>
          <p:nvPr/>
        </p:nvSpPr>
        <p:spPr>
          <a:xfrm>
            <a:off x="2635486" y="444595"/>
            <a:ext cx="7221578" cy="769441"/>
          </a:xfrm>
          <a:prstGeom prst="rect">
            <a:avLst/>
          </a:prstGeom>
          <a:noFill/>
        </p:spPr>
        <p:txBody>
          <a:bodyPr wrap="square" rtlCol="0">
            <a:spAutoFit/>
          </a:bodyPr>
          <a:lstStyle/>
          <a:p>
            <a:r>
              <a:rPr lang="zh-CN" altLang="en-US" sz="4400" b="1" dirty="0">
                <a:solidFill>
                  <a:schemeClr val="tx1">
                    <a:lumMod val="85000"/>
                    <a:lumOff val="15000"/>
                  </a:schemeClr>
                </a:solidFill>
                <a:latin typeface="Segoe UI" panose="020B0502040204020203" pitchFamily="34" charset="0"/>
                <a:cs typeface="Segoe UI" panose="020B0502040204020203" pitchFamily="34" charset="0"/>
              </a:rPr>
              <a:t>一些概念</a:t>
            </a:r>
            <a:endParaRPr lang="en-US" sz="4400" b="1" dirty="0">
              <a:solidFill>
                <a:schemeClr val="tx1">
                  <a:lumMod val="85000"/>
                  <a:lumOff val="15000"/>
                </a:schemeClr>
              </a:solidFill>
              <a:latin typeface="Segoe UI" panose="020B0502040204020203" pitchFamily="34" charset="0"/>
              <a:cs typeface="Segoe UI" panose="020B0502040204020203" pitchFamily="34" charset="0"/>
            </a:endParaRPr>
          </a:p>
        </p:txBody>
      </p:sp>
      <p:sp>
        <p:nvSpPr>
          <p:cNvPr id="16" name="Slide Number Placeholder 15">
            <a:extLst>
              <a:ext uri="{FF2B5EF4-FFF2-40B4-BE49-F238E27FC236}">
                <a16:creationId xmlns:a16="http://schemas.microsoft.com/office/drawing/2014/main" id="{DE4D6F58-E121-4230-B692-B6CCC92F5657}"/>
              </a:ext>
            </a:extLst>
          </p:cNvPr>
          <p:cNvSpPr>
            <a:spLocks noGrp="1"/>
          </p:cNvSpPr>
          <p:nvPr>
            <p:ph type="sldNum" sz="quarter" idx="12"/>
          </p:nvPr>
        </p:nvSpPr>
        <p:spPr/>
        <p:txBody>
          <a:bodyPr/>
          <a:lstStyle/>
          <a:p>
            <a:fld id="{B4B9BCA1-DEDB-4768-B0C2-9E03C02986FE}" type="slidenum">
              <a:rPr lang="en-US" smtClean="0">
                <a:solidFill>
                  <a:schemeClr val="tx1"/>
                </a:solidFill>
              </a:rPr>
              <a:t>7</a:t>
            </a:fld>
            <a:endParaRPr lang="en-US" dirty="0">
              <a:solidFill>
                <a:schemeClr val="tx1"/>
              </a:solidFill>
            </a:endParaRPr>
          </a:p>
        </p:txBody>
      </p:sp>
      <p:sp>
        <p:nvSpPr>
          <p:cNvPr id="20" name="Date Placeholder 19">
            <a:extLst>
              <a:ext uri="{FF2B5EF4-FFF2-40B4-BE49-F238E27FC236}">
                <a16:creationId xmlns:a16="http://schemas.microsoft.com/office/drawing/2014/main" id="{CD94F424-98E4-4764-989F-23F3C4A2C20A}"/>
              </a:ext>
            </a:extLst>
          </p:cNvPr>
          <p:cNvSpPr>
            <a:spLocks noGrp="1"/>
          </p:cNvSpPr>
          <p:nvPr>
            <p:ph type="dt" sz="half" idx="10"/>
          </p:nvPr>
        </p:nvSpPr>
        <p:spPr/>
        <p:txBody>
          <a:bodyPr/>
          <a:lstStyle/>
          <a:p>
            <a:fld id="{29446ED0-A0F0-4DD8-9F67-B90C7A380A10}" type="datetime1">
              <a:rPr lang="en-US" smtClean="0"/>
              <a:t>7/27/2020</a:t>
            </a:fld>
            <a:endParaRPr lang="en-US" dirty="0"/>
          </a:p>
        </p:txBody>
      </p:sp>
      <p:grpSp>
        <p:nvGrpSpPr>
          <p:cNvPr id="8" name="组合 7">
            <a:extLst>
              <a:ext uri="{FF2B5EF4-FFF2-40B4-BE49-F238E27FC236}">
                <a16:creationId xmlns:a16="http://schemas.microsoft.com/office/drawing/2014/main" id="{5EC20C82-B5C6-4907-84A4-772554A9C618}"/>
              </a:ext>
            </a:extLst>
          </p:cNvPr>
          <p:cNvGrpSpPr/>
          <p:nvPr/>
        </p:nvGrpSpPr>
        <p:grpSpPr>
          <a:xfrm>
            <a:off x="757011" y="161895"/>
            <a:ext cx="1878475" cy="1098687"/>
            <a:chOff x="757011" y="161895"/>
            <a:chExt cx="1878475" cy="1098687"/>
          </a:xfrm>
        </p:grpSpPr>
        <p:sp>
          <p:nvSpPr>
            <p:cNvPr id="9" name="Flowchart: Manual Input 7">
              <a:extLst>
                <a:ext uri="{FF2B5EF4-FFF2-40B4-BE49-F238E27FC236}">
                  <a16:creationId xmlns:a16="http://schemas.microsoft.com/office/drawing/2014/main" id="{B51AA91D-0A57-4102-8BA8-0AB89CA8F42F}"/>
                </a:ext>
              </a:extLst>
            </p:cNvPr>
            <p:cNvSpPr/>
            <p:nvPr/>
          </p:nvSpPr>
          <p:spPr>
            <a:xfrm rot="5400000" flipH="1" flipV="1">
              <a:off x="1201594" y="-46536"/>
              <a:ext cx="862535" cy="1751702"/>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5247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5247 h 10000"/>
                <a:gd name="connsiteX0" fmla="*/ 0 w 10000"/>
                <a:gd name="connsiteY0" fmla="*/ 4506 h 9259"/>
                <a:gd name="connsiteX1" fmla="*/ 10000 w 10000"/>
                <a:gd name="connsiteY1" fmla="*/ 0 h 9259"/>
                <a:gd name="connsiteX2" fmla="*/ 10000 w 10000"/>
                <a:gd name="connsiteY2" fmla="*/ 9259 h 9259"/>
                <a:gd name="connsiteX3" fmla="*/ 0 w 10000"/>
                <a:gd name="connsiteY3" fmla="*/ 9259 h 9259"/>
                <a:gd name="connsiteX4" fmla="*/ 0 w 10000"/>
                <a:gd name="connsiteY4" fmla="*/ 4506 h 9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9259">
                  <a:moveTo>
                    <a:pt x="0" y="4506"/>
                  </a:moveTo>
                  <a:lnTo>
                    <a:pt x="10000" y="0"/>
                  </a:lnTo>
                  <a:lnTo>
                    <a:pt x="10000" y="9259"/>
                  </a:lnTo>
                  <a:lnTo>
                    <a:pt x="0" y="9259"/>
                  </a:lnTo>
                  <a:lnTo>
                    <a:pt x="0" y="4506"/>
                  </a:lnTo>
                  <a:close/>
                </a:path>
              </a:pathLst>
            </a:custGeom>
            <a:solidFill>
              <a:srgbClr val="FF5C0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10" name="Straight Connector 13">
              <a:extLst>
                <a:ext uri="{FF2B5EF4-FFF2-40B4-BE49-F238E27FC236}">
                  <a16:creationId xmlns:a16="http://schemas.microsoft.com/office/drawing/2014/main" id="{2B96FD5B-E58C-4C1B-A467-EF99ED068D14}"/>
                </a:ext>
              </a:extLst>
            </p:cNvPr>
            <p:cNvCxnSpPr>
              <a:cxnSpLocks/>
            </p:cNvCxnSpPr>
            <p:nvPr/>
          </p:nvCxnSpPr>
          <p:spPr>
            <a:xfrm>
              <a:off x="1787764" y="161895"/>
              <a:ext cx="847722" cy="815988"/>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grpSp>
      <p:sp>
        <p:nvSpPr>
          <p:cNvPr id="3" name="文本框 2">
            <a:extLst>
              <a:ext uri="{FF2B5EF4-FFF2-40B4-BE49-F238E27FC236}">
                <a16:creationId xmlns:a16="http://schemas.microsoft.com/office/drawing/2014/main" id="{9E78F71A-ACC7-47F3-BF4F-74CAF89D8F3E}"/>
              </a:ext>
            </a:extLst>
          </p:cNvPr>
          <p:cNvSpPr txBox="1"/>
          <p:nvPr/>
        </p:nvSpPr>
        <p:spPr>
          <a:xfrm>
            <a:off x="1797362" y="1496735"/>
            <a:ext cx="8597276" cy="1056315"/>
          </a:xfrm>
          <a:prstGeom prst="rect">
            <a:avLst/>
          </a:prstGeom>
          <a:noFill/>
        </p:spPr>
        <p:txBody>
          <a:bodyPr wrap="square" rtlCol="0">
            <a:spAutoFit/>
          </a:bodyPr>
          <a:lstStyle/>
          <a:p>
            <a:pPr marL="342900" indent="-342900">
              <a:lnSpc>
                <a:spcPts val="4000"/>
              </a:lnSpc>
              <a:buFont typeface="Wingdings" panose="05000000000000000000" pitchFamily="2" charset="2"/>
              <a:buChar char="l"/>
            </a:pPr>
            <a:r>
              <a:rPr lang="en-US" altLang="zh-CN" sz="2000" dirty="0"/>
              <a:t>LCA</a:t>
            </a:r>
            <a:r>
              <a:rPr lang="zh-CN" altLang="en-US" sz="2000" dirty="0"/>
              <a:t>：</a:t>
            </a:r>
            <a:r>
              <a:rPr lang="zh-CN" altLang="en-US" sz="2000" b="0" i="0" dirty="0">
                <a:effectLst/>
                <a:latin typeface="Fira Sans"/>
              </a:rPr>
              <a:t>最近公共祖先简称 </a:t>
            </a:r>
            <a:r>
              <a:rPr lang="en-US" altLang="zh-CN" sz="2000" b="0" i="0" dirty="0">
                <a:effectLst/>
                <a:latin typeface="Fira Sans"/>
              </a:rPr>
              <a:t>LCA</a:t>
            </a:r>
            <a:r>
              <a:rPr lang="zh-CN" altLang="en-US" sz="2000" b="0" i="0" dirty="0">
                <a:effectLst/>
                <a:latin typeface="Fira Sans"/>
              </a:rPr>
              <a:t>（</a:t>
            </a:r>
            <a:r>
              <a:rPr lang="en-US" altLang="zh-CN" sz="2000" b="0" i="0" dirty="0">
                <a:effectLst/>
                <a:latin typeface="Fira Sans"/>
              </a:rPr>
              <a:t>Lowest Common Ancestor</a:t>
            </a:r>
            <a:r>
              <a:rPr lang="zh-CN" altLang="en-US" sz="2000" b="0" i="0" dirty="0">
                <a:effectLst/>
                <a:latin typeface="Fira Sans"/>
              </a:rPr>
              <a:t>）。两个节点的最近公共祖先，就是这两个点的公共祖先里面，离根最远的那个。</a:t>
            </a:r>
            <a:endParaRPr lang="zh-CN" altLang="en-US" sz="2000" dirty="0"/>
          </a:p>
        </p:txBody>
      </p:sp>
      <mc:AlternateContent xmlns:mc="http://schemas.openxmlformats.org/markup-compatibility/2006">
        <mc:Choice xmlns:p14="http://schemas.microsoft.com/office/powerpoint/2010/main" Requires="p14">
          <p:contentPart p14:bwMode="auto" r:id="rId2">
            <p14:nvContentPartPr>
              <p14:cNvPr id="2" name="墨迹 1">
                <a:extLst>
                  <a:ext uri="{FF2B5EF4-FFF2-40B4-BE49-F238E27FC236}">
                    <a16:creationId xmlns:a16="http://schemas.microsoft.com/office/drawing/2014/main" id="{D67B2BE5-46CC-4C46-B376-A5ACBED575CA}"/>
                  </a:ext>
                </a:extLst>
              </p14:cNvPr>
              <p14:cNvContentPartPr/>
              <p14:nvPr/>
            </p14:nvContentPartPr>
            <p14:xfrm>
              <a:off x="2426760" y="3159000"/>
              <a:ext cx="1815120" cy="2816640"/>
            </p14:xfrm>
          </p:contentPart>
        </mc:Choice>
        <mc:Fallback>
          <p:pic>
            <p:nvPicPr>
              <p:cNvPr id="2" name="墨迹 1">
                <a:extLst>
                  <a:ext uri="{FF2B5EF4-FFF2-40B4-BE49-F238E27FC236}">
                    <a16:creationId xmlns:a16="http://schemas.microsoft.com/office/drawing/2014/main" id="{D67B2BE5-46CC-4C46-B376-A5ACBED575CA}"/>
                  </a:ext>
                </a:extLst>
              </p:cNvPr>
              <p:cNvPicPr/>
              <p:nvPr/>
            </p:nvPicPr>
            <p:blipFill>
              <a:blip r:embed="rId3"/>
              <a:stretch>
                <a:fillRect/>
              </a:stretch>
            </p:blipFill>
            <p:spPr>
              <a:xfrm>
                <a:off x="2417400" y="3149640"/>
                <a:ext cx="1833840" cy="2835360"/>
              </a:xfrm>
              <a:prstGeom prst="rect">
                <a:avLst/>
              </a:prstGeom>
            </p:spPr>
          </p:pic>
        </mc:Fallback>
      </mc:AlternateContent>
    </p:spTree>
    <p:extLst>
      <p:ext uri="{BB962C8B-B14F-4D97-AF65-F5344CB8AC3E}">
        <p14:creationId xmlns:p14="http://schemas.microsoft.com/office/powerpoint/2010/main" val="38921625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3554326-E479-45F8-80F9-2C1126C56CE4}"/>
              </a:ext>
            </a:extLst>
          </p:cNvPr>
          <p:cNvSpPr txBox="1"/>
          <p:nvPr/>
        </p:nvSpPr>
        <p:spPr>
          <a:xfrm>
            <a:off x="2635486" y="444595"/>
            <a:ext cx="4528712" cy="769441"/>
          </a:xfrm>
          <a:prstGeom prst="rect">
            <a:avLst/>
          </a:prstGeom>
          <a:noFill/>
        </p:spPr>
        <p:txBody>
          <a:bodyPr wrap="square" rtlCol="0">
            <a:spAutoFit/>
          </a:bodyPr>
          <a:lstStyle/>
          <a:p>
            <a:r>
              <a:rPr lang="zh-CN" altLang="en-US" sz="4400" b="1" dirty="0">
                <a:solidFill>
                  <a:schemeClr val="tx1">
                    <a:lumMod val="85000"/>
                    <a:lumOff val="15000"/>
                  </a:schemeClr>
                </a:solidFill>
                <a:latin typeface="Segoe UI" panose="020B0502040204020203" pitchFamily="34" charset="0"/>
                <a:ea typeface="Segoe UI" panose="020B0502040204020203" pitchFamily="34" charset="0"/>
                <a:cs typeface="Segoe UI" panose="020B0502040204020203" pitchFamily="34" charset="0"/>
              </a:rPr>
              <a:t>单调栈</a:t>
            </a:r>
            <a:endParaRPr lang="en-US" sz="4400" b="1" dirty="0">
              <a:solidFill>
                <a:schemeClr val="tx1">
                  <a:lumMod val="85000"/>
                  <a:lumOff val="15000"/>
                </a:schemeClr>
              </a:solidFill>
              <a:latin typeface="Segoe UI" panose="020B0502040204020203" pitchFamily="34" charset="0"/>
              <a:ea typeface="Segoe UI" panose="020B0502040204020203" pitchFamily="34" charset="0"/>
              <a:cs typeface="Segoe UI" panose="020B0502040204020203" pitchFamily="34" charset="0"/>
            </a:endParaRPr>
          </a:p>
        </p:txBody>
      </p:sp>
      <p:grpSp>
        <p:nvGrpSpPr>
          <p:cNvPr id="2" name="组合 1">
            <a:extLst>
              <a:ext uri="{FF2B5EF4-FFF2-40B4-BE49-F238E27FC236}">
                <a16:creationId xmlns:a16="http://schemas.microsoft.com/office/drawing/2014/main" id="{9432107F-241C-4E71-90E1-5B2FA978C82F}"/>
              </a:ext>
            </a:extLst>
          </p:cNvPr>
          <p:cNvGrpSpPr/>
          <p:nvPr/>
        </p:nvGrpSpPr>
        <p:grpSpPr>
          <a:xfrm>
            <a:off x="757011" y="161895"/>
            <a:ext cx="1878475" cy="1098687"/>
            <a:chOff x="757011" y="161895"/>
            <a:chExt cx="1878475" cy="1098687"/>
          </a:xfrm>
        </p:grpSpPr>
        <p:sp>
          <p:nvSpPr>
            <p:cNvPr id="4" name="Flowchart: Manual Input 7">
              <a:extLst>
                <a:ext uri="{FF2B5EF4-FFF2-40B4-BE49-F238E27FC236}">
                  <a16:creationId xmlns:a16="http://schemas.microsoft.com/office/drawing/2014/main" id="{5B7CEDD2-021D-42BF-B273-B9FEE59B91C5}"/>
                </a:ext>
              </a:extLst>
            </p:cNvPr>
            <p:cNvSpPr/>
            <p:nvPr/>
          </p:nvSpPr>
          <p:spPr>
            <a:xfrm rot="5400000" flipH="1" flipV="1">
              <a:off x="1201594" y="-46536"/>
              <a:ext cx="862535" cy="1751702"/>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5247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5247 h 10000"/>
                <a:gd name="connsiteX0" fmla="*/ 0 w 10000"/>
                <a:gd name="connsiteY0" fmla="*/ 4506 h 9259"/>
                <a:gd name="connsiteX1" fmla="*/ 10000 w 10000"/>
                <a:gd name="connsiteY1" fmla="*/ 0 h 9259"/>
                <a:gd name="connsiteX2" fmla="*/ 10000 w 10000"/>
                <a:gd name="connsiteY2" fmla="*/ 9259 h 9259"/>
                <a:gd name="connsiteX3" fmla="*/ 0 w 10000"/>
                <a:gd name="connsiteY3" fmla="*/ 9259 h 9259"/>
                <a:gd name="connsiteX4" fmla="*/ 0 w 10000"/>
                <a:gd name="connsiteY4" fmla="*/ 4506 h 9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9259">
                  <a:moveTo>
                    <a:pt x="0" y="4506"/>
                  </a:moveTo>
                  <a:lnTo>
                    <a:pt x="10000" y="0"/>
                  </a:lnTo>
                  <a:lnTo>
                    <a:pt x="10000" y="9259"/>
                  </a:lnTo>
                  <a:lnTo>
                    <a:pt x="0" y="9259"/>
                  </a:lnTo>
                  <a:lnTo>
                    <a:pt x="0" y="4506"/>
                  </a:lnTo>
                  <a:close/>
                </a:path>
              </a:pathLst>
            </a:custGeom>
            <a:solidFill>
              <a:srgbClr val="FF5C0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14" name="Straight Connector 13">
              <a:extLst>
                <a:ext uri="{FF2B5EF4-FFF2-40B4-BE49-F238E27FC236}">
                  <a16:creationId xmlns:a16="http://schemas.microsoft.com/office/drawing/2014/main" id="{1A0E304F-9C7D-40A6-9F0C-FE49010CB976}"/>
                </a:ext>
              </a:extLst>
            </p:cNvPr>
            <p:cNvCxnSpPr>
              <a:cxnSpLocks/>
            </p:cNvCxnSpPr>
            <p:nvPr/>
          </p:nvCxnSpPr>
          <p:spPr>
            <a:xfrm>
              <a:off x="1787764" y="161895"/>
              <a:ext cx="847722" cy="815988"/>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grpSp>
      <p:sp>
        <p:nvSpPr>
          <p:cNvPr id="16" name="Slide Number Placeholder 15">
            <a:extLst>
              <a:ext uri="{FF2B5EF4-FFF2-40B4-BE49-F238E27FC236}">
                <a16:creationId xmlns:a16="http://schemas.microsoft.com/office/drawing/2014/main" id="{DE4D6F58-E121-4230-B692-B6CCC92F5657}"/>
              </a:ext>
            </a:extLst>
          </p:cNvPr>
          <p:cNvSpPr>
            <a:spLocks noGrp="1"/>
          </p:cNvSpPr>
          <p:nvPr>
            <p:ph type="sldNum" sz="quarter" idx="12"/>
          </p:nvPr>
        </p:nvSpPr>
        <p:spPr/>
        <p:txBody>
          <a:bodyPr/>
          <a:lstStyle/>
          <a:p>
            <a:fld id="{B4B9BCA1-DEDB-4768-B0C2-9E03C02986FE}" type="slidenum">
              <a:rPr lang="en-US" smtClean="0">
                <a:solidFill>
                  <a:schemeClr val="tx1"/>
                </a:solidFill>
              </a:rPr>
              <a:t>8</a:t>
            </a:fld>
            <a:endParaRPr lang="en-US" dirty="0">
              <a:solidFill>
                <a:schemeClr val="tx1"/>
              </a:solidFill>
            </a:endParaRPr>
          </a:p>
        </p:txBody>
      </p:sp>
      <p:sp>
        <p:nvSpPr>
          <p:cNvPr id="20" name="Date Placeholder 19">
            <a:extLst>
              <a:ext uri="{FF2B5EF4-FFF2-40B4-BE49-F238E27FC236}">
                <a16:creationId xmlns:a16="http://schemas.microsoft.com/office/drawing/2014/main" id="{CD94F424-98E4-4764-989F-23F3C4A2C20A}"/>
              </a:ext>
            </a:extLst>
          </p:cNvPr>
          <p:cNvSpPr>
            <a:spLocks noGrp="1"/>
          </p:cNvSpPr>
          <p:nvPr>
            <p:ph type="dt" sz="half" idx="10"/>
          </p:nvPr>
        </p:nvSpPr>
        <p:spPr/>
        <p:txBody>
          <a:bodyPr/>
          <a:lstStyle/>
          <a:p>
            <a:fld id="{29446ED0-A0F0-4DD8-9F67-B90C7A380A10}" type="datetime1">
              <a:rPr lang="en-US" smtClean="0"/>
              <a:t>7/27/2020</a:t>
            </a:fld>
            <a:endParaRPr lang="en-US"/>
          </a:p>
        </p:txBody>
      </p:sp>
      <p:sp>
        <p:nvSpPr>
          <p:cNvPr id="9" name="文本框 8">
            <a:extLst>
              <a:ext uri="{FF2B5EF4-FFF2-40B4-BE49-F238E27FC236}">
                <a16:creationId xmlns:a16="http://schemas.microsoft.com/office/drawing/2014/main" id="{EA26F636-7728-4EBE-BFC2-C2E459E15C7A}"/>
              </a:ext>
            </a:extLst>
          </p:cNvPr>
          <p:cNvSpPr txBox="1"/>
          <p:nvPr/>
        </p:nvSpPr>
        <p:spPr>
          <a:xfrm>
            <a:off x="2087418" y="1522154"/>
            <a:ext cx="8597276" cy="544765"/>
          </a:xfrm>
          <a:prstGeom prst="rect">
            <a:avLst/>
          </a:prstGeom>
          <a:noFill/>
        </p:spPr>
        <p:txBody>
          <a:bodyPr wrap="square" rtlCol="0">
            <a:spAutoFit/>
          </a:bodyPr>
          <a:lstStyle/>
          <a:p>
            <a:pPr marL="342900" indent="-342900">
              <a:lnSpc>
                <a:spcPts val="4000"/>
              </a:lnSpc>
              <a:buFont typeface="Wingdings" panose="05000000000000000000" pitchFamily="2" charset="2"/>
              <a:buChar char="l"/>
            </a:pPr>
            <a:r>
              <a:rPr lang="zh-CN" altLang="en-US" sz="2000" b="0" i="0" dirty="0">
                <a:effectLst/>
                <a:latin typeface="Fira Sans"/>
              </a:rPr>
              <a:t>单调栈即满足单调性的栈结构，其只在一端进行进出</a:t>
            </a:r>
            <a:endParaRPr lang="en-US" altLang="zh-CN" sz="2000" dirty="0"/>
          </a:p>
        </p:txBody>
      </p:sp>
      <mc:AlternateContent xmlns:mc="http://schemas.openxmlformats.org/markup-compatibility/2006">
        <mc:Choice xmlns:p14="http://schemas.microsoft.com/office/powerpoint/2010/main" Requires="p14">
          <p:contentPart p14:bwMode="auto" r:id="rId2">
            <p14:nvContentPartPr>
              <p14:cNvPr id="3" name="墨迹 2">
                <a:extLst>
                  <a:ext uri="{FF2B5EF4-FFF2-40B4-BE49-F238E27FC236}">
                    <a16:creationId xmlns:a16="http://schemas.microsoft.com/office/drawing/2014/main" id="{FB175E6D-947E-4A1A-8B1C-89FF452982BC}"/>
                  </a:ext>
                </a:extLst>
              </p14:cNvPr>
              <p14:cNvContentPartPr/>
              <p14:nvPr/>
            </p14:nvContentPartPr>
            <p14:xfrm>
              <a:off x="514440" y="1172520"/>
              <a:ext cx="5287680" cy="3486600"/>
            </p14:xfrm>
          </p:contentPart>
        </mc:Choice>
        <mc:Fallback>
          <p:pic>
            <p:nvPicPr>
              <p:cNvPr id="3" name="墨迹 2">
                <a:extLst>
                  <a:ext uri="{FF2B5EF4-FFF2-40B4-BE49-F238E27FC236}">
                    <a16:creationId xmlns:a16="http://schemas.microsoft.com/office/drawing/2014/main" id="{FB175E6D-947E-4A1A-8B1C-89FF452982BC}"/>
                  </a:ext>
                </a:extLst>
              </p:cNvPr>
              <p:cNvPicPr/>
              <p:nvPr/>
            </p:nvPicPr>
            <p:blipFill>
              <a:blip r:embed="rId3"/>
              <a:stretch>
                <a:fillRect/>
              </a:stretch>
            </p:blipFill>
            <p:spPr>
              <a:xfrm>
                <a:off x="505080" y="1163160"/>
                <a:ext cx="5306400" cy="3505320"/>
              </a:xfrm>
              <a:prstGeom prst="rect">
                <a:avLst/>
              </a:prstGeom>
            </p:spPr>
          </p:pic>
        </mc:Fallback>
      </mc:AlternateContent>
    </p:spTree>
    <p:extLst>
      <p:ext uri="{BB962C8B-B14F-4D97-AF65-F5344CB8AC3E}">
        <p14:creationId xmlns:p14="http://schemas.microsoft.com/office/powerpoint/2010/main" val="12480908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3554326-E479-45F8-80F9-2C1126C56CE4}"/>
              </a:ext>
            </a:extLst>
          </p:cNvPr>
          <p:cNvSpPr txBox="1"/>
          <p:nvPr/>
        </p:nvSpPr>
        <p:spPr>
          <a:xfrm>
            <a:off x="2635486" y="444595"/>
            <a:ext cx="4528712" cy="769441"/>
          </a:xfrm>
          <a:prstGeom prst="rect">
            <a:avLst/>
          </a:prstGeom>
          <a:noFill/>
        </p:spPr>
        <p:txBody>
          <a:bodyPr wrap="square" rtlCol="0">
            <a:spAutoFit/>
          </a:bodyPr>
          <a:lstStyle/>
          <a:p>
            <a:r>
              <a:rPr lang="en-US" sz="4400" b="1" dirty="0">
                <a:solidFill>
                  <a:schemeClr val="tx1">
                    <a:lumMod val="85000"/>
                    <a:lumOff val="15000"/>
                  </a:schemeClr>
                </a:solidFill>
                <a:latin typeface="Segoe UI" panose="020B0502040204020203" pitchFamily="34" charset="0"/>
                <a:ea typeface="Segoe UI" panose="020B0502040204020203" pitchFamily="34" charset="0"/>
                <a:cs typeface="Segoe UI" panose="020B0502040204020203" pitchFamily="34" charset="0"/>
              </a:rPr>
              <a:t>P1106</a:t>
            </a:r>
          </a:p>
        </p:txBody>
      </p:sp>
      <p:grpSp>
        <p:nvGrpSpPr>
          <p:cNvPr id="2" name="组合 1">
            <a:extLst>
              <a:ext uri="{FF2B5EF4-FFF2-40B4-BE49-F238E27FC236}">
                <a16:creationId xmlns:a16="http://schemas.microsoft.com/office/drawing/2014/main" id="{9432107F-241C-4E71-90E1-5B2FA978C82F}"/>
              </a:ext>
            </a:extLst>
          </p:cNvPr>
          <p:cNvGrpSpPr/>
          <p:nvPr/>
        </p:nvGrpSpPr>
        <p:grpSpPr>
          <a:xfrm>
            <a:off x="757011" y="161895"/>
            <a:ext cx="1878475" cy="1098687"/>
            <a:chOff x="757011" y="161895"/>
            <a:chExt cx="1878475" cy="1098687"/>
          </a:xfrm>
        </p:grpSpPr>
        <p:sp>
          <p:nvSpPr>
            <p:cNvPr id="4" name="Flowchart: Manual Input 7">
              <a:extLst>
                <a:ext uri="{FF2B5EF4-FFF2-40B4-BE49-F238E27FC236}">
                  <a16:creationId xmlns:a16="http://schemas.microsoft.com/office/drawing/2014/main" id="{5B7CEDD2-021D-42BF-B273-B9FEE59B91C5}"/>
                </a:ext>
              </a:extLst>
            </p:cNvPr>
            <p:cNvSpPr/>
            <p:nvPr/>
          </p:nvSpPr>
          <p:spPr>
            <a:xfrm rot="5400000" flipH="1" flipV="1">
              <a:off x="1201594" y="-46536"/>
              <a:ext cx="862535" cy="1751702"/>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5247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5247 h 10000"/>
                <a:gd name="connsiteX0" fmla="*/ 0 w 10000"/>
                <a:gd name="connsiteY0" fmla="*/ 4506 h 9259"/>
                <a:gd name="connsiteX1" fmla="*/ 10000 w 10000"/>
                <a:gd name="connsiteY1" fmla="*/ 0 h 9259"/>
                <a:gd name="connsiteX2" fmla="*/ 10000 w 10000"/>
                <a:gd name="connsiteY2" fmla="*/ 9259 h 9259"/>
                <a:gd name="connsiteX3" fmla="*/ 0 w 10000"/>
                <a:gd name="connsiteY3" fmla="*/ 9259 h 9259"/>
                <a:gd name="connsiteX4" fmla="*/ 0 w 10000"/>
                <a:gd name="connsiteY4" fmla="*/ 4506 h 9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9259">
                  <a:moveTo>
                    <a:pt x="0" y="4506"/>
                  </a:moveTo>
                  <a:lnTo>
                    <a:pt x="10000" y="0"/>
                  </a:lnTo>
                  <a:lnTo>
                    <a:pt x="10000" y="9259"/>
                  </a:lnTo>
                  <a:lnTo>
                    <a:pt x="0" y="9259"/>
                  </a:lnTo>
                  <a:lnTo>
                    <a:pt x="0" y="4506"/>
                  </a:lnTo>
                  <a:close/>
                </a:path>
              </a:pathLst>
            </a:custGeom>
            <a:solidFill>
              <a:srgbClr val="FF5C0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14" name="Straight Connector 13">
              <a:extLst>
                <a:ext uri="{FF2B5EF4-FFF2-40B4-BE49-F238E27FC236}">
                  <a16:creationId xmlns:a16="http://schemas.microsoft.com/office/drawing/2014/main" id="{1A0E304F-9C7D-40A6-9F0C-FE49010CB976}"/>
                </a:ext>
              </a:extLst>
            </p:cNvPr>
            <p:cNvCxnSpPr>
              <a:cxnSpLocks/>
            </p:cNvCxnSpPr>
            <p:nvPr/>
          </p:nvCxnSpPr>
          <p:spPr>
            <a:xfrm>
              <a:off x="1787764" y="161895"/>
              <a:ext cx="847722" cy="815988"/>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grpSp>
      <p:sp>
        <p:nvSpPr>
          <p:cNvPr id="16" name="Slide Number Placeholder 15">
            <a:extLst>
              <a:ext uri="{FF2B5EF4-FFF2-40B4-BE49-F238E27FC236}">
                <a16:creationId xmlns:a16="http://schemas.microsoft.com/office/drawing/2014/main" id="{DE4D6F58-E121-4230-B692-B6CCC92F5657}"/>
              </a:ext>
            </a:extLst>
          </p:cNvPr>
          <p:cNvSpPr>
            <a:spLocks noGrp="1"/>
          </p:cNvSpPr>
          <p:nvPr>
            <p:ph type="sldNum" sz="quarter" idx="12"/>
          </p:nvPr>
        </p:nvSpPr>
        <p:spPr/>
        <p:txBody>
          <a:bodyPr/>
          <a:lstStyle/>
          <a:p>
            <a:fld id="{B4B9BCA1-DEDB-4768-B0C2-9E03C02986FE}" type="slidenum">
              <a:rPr lang="en-US" smtClean="0">
                <a:solidFill>
                  <a:schemeClr val="tx1"/>
                </a:solidFill>
              </a:rPr>
              <a:t>9</a:t>
            </a:fld>
            <a:endParaRPr lang="en-US" dirty="0">
              <a:solidFill>
                <a:schemeClr val="tx1"/>
              </a:solidFill>
            </a:endParaRPr>
          </a:p>
        </p:txBody>
      </p:sp>
      <p:sp>
        <p:nvSpPr>
          <p:cNvPr id="20" name="Date Placeholder 19">
            <a:extLst>
              <a:ext uri="{FF2B5EF4-FFF2-40B4-BE49-F238E27FC236}">
                <a16:creationId xmlns:a16="http://schemas.microsoft.com/office/drawing/2014/main" id="{CD94F424-98E4-4764-989F-23F3C4A2C20A}"/>
              </a:ext>
            </a:extLst>
          </p:cNvPr>
          <p:cNvSpPr>
            <a:spLocks noGrp="1"/>
          </p:cNvSpPr>
          <p:nvPr>
            <p:ph type="dt" sz="half" idx="10"/>
          </p:nvPr>
        </p:nvSpPr>
        <p:spPr/>
        <p:txBody>
          <a:bodyPr/>
          <a:lstStyle/>
          <a:p>
            <a:fld id="{29446ED0-A0F0-4DD8-9F67-B90C7A380A10}" type="datetime1">
              <a:rPr lang="en-US" smtClean="0"/>
              <a:t>7/27/2020</a:t>
            </a:fld>
            <a:endParaRPr lang="en-US"/>
          </a:p>
        </p:txBody>
      </p:sp>
      <p:sp>
        <p:nvSpPr>
          <p:cNvPr id="9" name="文本框 8">
            <a:extLst>
              <a:ext uri="{FF2B5EF4-FFF2-40B4-BE49-F238E27FC236}">
                <a16:creationId xmlns:a16="http://schemas.microsoft.com/office/drawing/2014/main" id="{EA26F636-7728-4EBE-BFC2-C2E459E15C7A}"/>
              </a:ext>
            </a:extLst>
          </p:cNvPr>
          <p:cNvSpPr txBox="1"/>
          <p:nvPr/>
        </p:nvSpPr>
        <p:spPr>
          <a:xfrm>
            <a:off x="2087418" y="1522154"/>
            <a:ext cx="8597276" cy="544765"/>
          </a:xfrm>
          <a:prstGeom prst="rect">
            <a:avLst/>
          </a:prstGeom>
          <a:noFill/>
        </p:spPr>
        <p:txBody>
          <a:bodyPr wrap="square" rtlCol="0">
            <a:spAutoFit/>
          </a:bodyPr>
          <a:lstStyle/>
          <a:p>
            <a:pPr marL="342900" indent="-342900">
              <a:lnSpc>
                <a:spcPts val="4000"/>
              </a:lnSpc>
              <a:buFont typeface="Wingdings" panose="05000000000000000000" pitchFamily="2" charset="2"/>
              <a:buChar char="l"/>
            </a:pPr>
            <a:r>
              <a:rPr lang="en-US" altLang="zh-CN" sz="2000" dirty="0">
                <a:hlinkClick r:id="rId2"/>
              </a:rPr>
              <a:t>Link</a:t>
            </a:r>
            <a:endParaRPr lang="en-US" altLang="zh-CN" sz="2000" dirty="0"/>
          </a:p>
        </p:txBody>
      </p:sp>
      <mc:AlternateContent xmlns:mc="http://schemas.openxmlformats.org/markup-compatibility/2006">
        <mc:Choice xmlns:p14="http://schemas.microsoft.com/office/powerpoint/2010/main" Requires="p14">
          <p:contentPart p14:bwMode="auto" r:id="rId3">
            <p14:nvContentPartPr>
              <p14:cNvPr id="3" name="墨迹 2">
                <a:extLst>
                  <a:ext uri="{FF2B5EF4-FFF2-40B4-BE49-F238E27FC236}">
                    <a16:creationId xmlns:a16="http://schemas.microsoft.com/office/drawing/2014/main" id="{AA373A5F-DE25-4883-964E-FDF6E0146585}"/>
                  </a:ext>
                </a:extLst>
              </p14:cNvPr>
              <p14:cNvContentPartPr/>
              <p14:nvPr/>
            </p14:nvContentPartPr>
            <p14:xfrm>
              <a:off x="1299240" y="426240"/>
              <a:ext cx="7439040" cy="3475080"/>
            </p14:xfrm>
          </p:contentPart>
        </mc:Choice>
        <mc:Fallback>
          <p:pic>
            <p:nvPicPr>
              <p:cNvPr id="3" name="墨迹 2">
                <a:extLst>
                  <a:ext uri="{FF2B5EF4-FFF2-40B4-BE49-F238E27FC236}">
                    <a16:creationId xmlns:a16="http://schemas.microsoft.com/office/drawing/2014/main" id="{AA373A5F-DE25-4883-964E-FDF6E0146585}"/>
                  </a:ext>
                </a:extLst>
              </p:cNvPr>
              <p:cNvPicPr/>
              <p:nvPr/>
            </p:nvPicPr>
            <p:blipFill>
              <a:blip r:embed="rId4"/>
              <a:stretch>
                <a:fillRect/>
              </a:stretch>
            </p:blipFill>
            <p:spPr>
              <a:xfrm>
                <a:off x="1289880" y="416880"/>
                <a:ext cx="7457760" cy="3493800"/>
              </a:xfrm>
              <a:prstGeom prst="rect">
                <a:avLst/>
              </a:prstGeom>
            </p:spPr>
          </p:pic>
        </mc:Fallback>
      </mc:AlternateContent>
    </p:spTree>
    <p:extLst>
      <p:ext uri="{BB962C8B-B14F-4D97-AF65-F5344CB8AC3E}">
        <p14:creationId xmlns:p14="http://schemas.microsoft.com/office/powerpoint/2010/main" val="184968852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Modern 03">
      <a:majorFont>
        <a:latin typeface="Segoe UI"/>
        <a:ea typeface=""/>
        <a:cs typeface=""/>
      </a:majorFont>
      <a:minorFont>
        <a:latin typeface="Calibr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2">
            <a:lumMod val="25000"/>
          </a:schemeClr>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7227</TotalTime>
  <Words>2169</Words>
  <Application>Microsoft Office PowerPoint</Application>
  <PresentationFormat>宽屏</PresentationFormat>
  <Paragraphs>268</Paragraphs>
  <Slides>47</Slides>
  <Notes>0</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47</vt:i4>
      </vt:variant>
    </vt:vector>
  </HeadingPairs>
  <TitlesOfParts>
    <vt:vector size="58" baseType="lpstr">
      <vt:lpstr>-apple-system</vt:lpstr>
      <vt:lpstr>Fira Sans</vt:lpstr>
      <vt:lpstr>Arial</vt:lpstr>
      <vt:lpstr>Calibri</vt:lpstr>
      <vt:lpstr>Calibri Light</vt:lpstr>
      <vt:lpstr>Consolas</vt:lpstr>
      <vt:lpstr>Segoe UI</vt:lpstr>
      <vt:lpstr>Segoe UI Semibold</vt:lpstr>
      <vt:lpstr>Wingdings</vt:lpstr>
      <vt:lpstr>Wingdings 3</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Rhofi</dc:creator>
  <cp:lastModifiedBy>anantheparty</cp:lastModifiedBy>
  <cp:revision>189</cp:revision>
  <dcterms:created xsi:type="dcterms:W3CDTF">2018-07-17T06:47:50Z</dcterms:created>
  <dcterms:modified xsi:type="dcterms:W3CDTF">2020-07-27T09:35:58Z</dcterms:modified>
</cp:coreProperties>
</file>